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theme/themeOverride1.xml" ContentType="application/vnd.openxmlformats-officedocument.themeOverride+xml"/>
  <Override PartName="/ppt/embeddings/oleObject1.bin" ContentType="application/vnd.openxmlformats-officedocument.oleObject"/>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charts/chart1.xml" ContentType="application/vnd.openxmlformats-officedocument.drawingml.chart+xml"/>
  <Override PartName="/ppt/theme/themeOverride2.xml" ContentType="application/vnd.openxmlformats-officedocument.themeOverride+xml"/>
  <Override PartName="/ppt/embeddings/oleObject2.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5330" r:id="rId2"/>
  </p:sldMasterIdLst>
  <p:notesMasterIdLst>
    <p:notesMasterId r:id="rId119"/>
  </p:notesMasterIdLst>
  <p:handoutMasterIdLst>
    <p:handoutMasterId r:id="rId120"/>
  </p:handoutMasterIdLst>
  <p:sldIdLst>
    <p:sldId id="257" r:id="rId3"/>
    <p:sldId id="333" r:id="rId4"/>
    <p:sldId id="462" r:id="rId5"/>
    <p:sldId id="360" r:id="rId6"/>
    <p:sldId id="413" r:id="rId7"/>
    <p:sldId id="258" r:id="rId8"/>
    <p:sldId id="259" r:id="rId9"/>
    <p:sldId id="260" r:id="rId10"/>
    <p:sldId id="261" r:id="rId11"/>
    <p:sldId id="411" r:id="rId12"/>
    <p:sldId id="263" r:id="rId13"/>
    <p:sldId id="264" r:id="rId14"/>
    <p:sldId id="467" r:id="rId15"/>
    <p:sldId id="468" r:id="rId16"/>
    <p:sldId id="469" r:id="rId17"/>
    <p:sldId id="361" r:id="rId18"/>
    <p:sldId id="269" r:id="rId19"/>
    <p:sldId id="270" r:id="rId20"/>
    <p:sldId id="271" r:id="rId21"/>
    <p:sldId id="272" r:id="rId22"/>
    <p:sldId id="273" r:id="rId23"/>
    <p:sldId id="274" r:id="rId24"/>
    <p:sldId id="275" r:id="rId25"/>
    <p:sldId id="276" r:id="rId26"/>
    <p:sldId id="289" r:id="rId27"/>
    <p:sldId id="290" r:id="rId28"/>
    <p:sldId id="463" r:id="rId29"/>
    <p:sldId id="446" r:id="rId30"/>
    <p:sldId id="291" r:id="rId31"/>
    <p:sldId id="347" r:id="rId32"/>
    <p:sldId id="412" r:id="rId33"/>
    <p:sldId id="397" r:id="rId34"/>
    <p:sldId id="348" r:id="rId35"/>
    <p:sldId id="293" r:id="rId36"/>
    <p:sldId id="294" r:id="rId37"/>
    <p:sldId id="447" r:id="rId38"/>
    <p:sldId id="295" r:id="rId39"/>
    <p:sldId id="297" r:id="rId40"/>
    <p:sldId id="298" r:id="rId41"/>
    <p:sldId id="299" r:id="rId42"/>
    <p:sldId id="300" r:id="rId43"/>
    <p:sldId id="366" r:id="rId44"/>
    <p:sldId id="301" r:id="rId45"/>
    <p:sldId id="302" r:id="rId46"/>
    <p:sldId id="303" r:id="rId47"/>
    <p:sldId id="367" r:id="rId48"/>
    <p:sldId id="398" r:id="rId49"/>
    <p:sldId id="399" r:id="rId50"/>
    <p:sldId id="448" r:id="rId51"/>
    <p:sldId id="400" r:id="rId52"/>
    <p:sldId id="408" r:id="rId53"/>
    <p:sldId id="449" r:id="rId54"/>
    <p:sldId id="349" r:id="rId55"/>
    <p:sldId id="403" r:id="rId56"/>
    <p:sldId id="450" r:id="rId57"/>
    <p:sldId id="350" r:id="rId58"/>
    <p:sldId id="445" r:id="rId59"/>
    <p:sldId id="351" r:id="rId60"/>
    <p:sldId id="451" r:id="rId61"/>
    <p:sldId id="458" r:id="rId62"/>
    <p:sldId id="352" r:id="rId63"/>
    <p:sldId id="353" r:id="rId64"/>
    <p:sldId id="368" r:id="rId65"/>
    <p:sldId id="354" r:id="rId66"/>
    <p:sldId id="452" r:id="rId67"/>
    <p:sldId id="355" r:id="rId68"/>
    <p:sldId id="358" r:id="rId69"/>
    <p:sldId id="356" r:id="rId70"/>
    <p:sldId id="357" r:id="rId71"/>
    <p:sldId id="369" r:id="rId72"/>
    <p:sldId id="305" r:id="rId73"/>
    <p:sldId id="306" r:id="rId74"/>
    <p:sldId id="307" r:id="rId75"/>
    <p:sldId id="308" r:id="rId76"/>
    <p:sldId id="309" r:id="rId77"/>
    <p:sldId id="370" r:id="rId78"/>
    <p:sldId id="373" r:id="rId79"/>
    <p:sldId id="374" r:id="rId80"/>
    <p:sldId id="375" r:id="rId81"/>
    <p:sldId id="406" r:id="rId82"/>
    <p:sldId id="459" r:id="rId83"/>
    <p:sldId id="442" r:id="rId84"/>
    <p:sldId id="444" r:id="rId85"/>
    <p:sldId id="320" r:id="rId86"/>
    <p:sldId id="423" r:id="rId87"/>
    <p:sldId id="424" r:id="rId88"/>
    <p:sldId id="321" r:id="rId89"/>
    <p:sldId id="460" r:id="rId90"/>
    <p:sldId id="464" r:id="rId91"/>
    <p:sldId id="323" r:id="rId92"/>
    <p:sldId id="324" r:id="rId93"/>
    <p:sldId id="455" r:id="rId94"/>
    <p:sldId id="326" r:id="rId95"/>
    <p:sldId id="456" r:id="rId96"/>
    <p:sldId id="371" r:id="rId97"/>
    <p:sldId id="457" r:id="rId98"/>
    <p:sldId id="422" r:id="rId99"/>
    <p:sldId id="465" r:id="rId100"/>
    <p:sldId id="419" r:id="rId101"/>
    <p:sldId id="420" r:id="rId102"/>
    <p:sldId id="421" r:id="rId103"/>
    <p:sldId id="480" r:id="rId104"/>
    <p:sldId id="427" r:id="rId105"/>
    <p:sldId id="470" r:id="rId106"/>
    <p:sldId id="473" r:id="rId107"/>
    <p:sldId id="474" r:id="rId108"/>
    <p:sldId id="475" r:id="rId109"/>
    <p:sldId id="489" r:id="rId110"/>
    <p:sldId id="476" r:id="rId111"/>
    <p:sldId id="477" r:id="rId112"/>
    <p:sldId id="482" r:id="rId113"/>
    <p:sldId id="483" r:id="rId114"/>
    <p:sldId id="488" r:id="rId115"/>
    <p:sldId id="486" r:id="rId116"/>
    <p:sldId id="481" r:id="rId117"/>
    <p:sldId id="487" r:id="rId118"/>
  </p:sldIdLst>
  <p:sldSz cx="9144000" cy="6858000" type="screen4x3"/>
  <p:notesSz cx="7000875" cy="9229725"/>
  <p:defaultTextStyle>
    <a:defPPr>
      <a:defRPr lang="es-ES"/>
    </a:defPPr>
    <a:lvl1pPr algn="l" rtl="0" fontAlgn="base">
      <a:spcBef>
        <a:spcPct val="0"/>
      </a:spcBef>
      <a:spcAft>
        <a:spcPct val="0"/>
      </a:spcAft>
      <a:defRPr b="1" u="sng" kern="1200">
        <a:solidFill>
          <a:srgbClr val="FF9900"/>
        </a:solidFill>
        <a:latin typeface="Arial Narrow" pitchFamily="34" charset="0"/>
        <a:ea typeface="+mn-ea"/>
        <a:cs typeface="+mn-cs"/>
      </a:defRPr>
    </a:lvl1pPr>
    <a:lvl2pPr marL="457200" algn="l" rtl="0" fontAlgn="base">
      <a:spcBef>
        <a:spcPct val="0"/>
      </a:spcBef>
      <a:spcAft>
        <a:spcPct val="0"/>
      </a:spcAft>
      <a:defRPr b="1" u="sng" kern="1200">
        <a:solidFill>
          <a:srgbClr val="FF9900"/>
        </a:solidFill>
        <a:latin typeface="Arial Narrow" pitchFamily="34" charset="0"/>
        <a:ea typeface="+mn-ea"/>
        <a:cs typeface="+mn-cs"/>
      </a:defRPr>
    </a:lvl2pPr>
    <a:lvl3pPr marL="914400" algn="l" rtl="0" fontAlgn="base">
      <a:spcBef>
        <a:spcPct val="0"/>
      </a:spcBef>
      <a:spcAft>
        <a:spcPct val="0"/>
      </a:spcAft>
      <a:defRPr b="1" u="sng" kern="1200">
        <a:solidFill>
          <a:srgbClr val="FF9900"/>
        </a:solidFill>
        <a:latin typeface="Arial Narrow" pitchFamily="34" charset="0"/>
        <a:ea typeface="+mn-ea"/>
        <a:cs typeface="+mn-cs"/>
      </a:defRPr>
    </a:lvl3pPr>
    <a:lvl4pPr marL="1371600" algn="l" rtl="0" fontAlgn="base">
      <a:spcBef>
        <a:spcPct val="0"/>
      </a:spcBef>
      <a:spcAft>
        <a:spcPct val="0"/>
      </a:spcAft>
      <a:defRPr b="1" u="sng" kern="1200">
        <a:solidFill>
          <a:srgbClr val="FF9900"/>
        </a:solidFill>
        <a:latin typeface="Arial Narrow" pitchFamily="34" charset="0"/>
        <a:ea typeface="+mn-ea"/>
        <a:cs typeface="+mn-cs"/>
      </a:defRPr>
    </a:lvl4pPr>
    <a:lvl5pPr marL="1828800" algn="l" rtl="0" fontAlgn="base">
      <a:spcBef>
        <a:spcPct val="0"/>
      </a:spcBef>
      <a:spcAft>
        <a:spcPct val="0"/>
      </a:spcAft>
      <a:defRPr b="1" u="sng" kern="1200">
        <a:solidFill>
          <a:srgbClr val="FF9900"/>
        </a:solidFill>
        <a:latin typeface="Arial Narrow" pitchFamily="34" charset="0"/>
        <a:ea typeface="+mn-ea"/>
        <a:cs typeface="+mn-cs"/>
      </a:defRPr>
    </a:lvl5pPr>
    <a:lvl6pPr marL="2286000" algn="l" defTabSz="914400" rtl="0" eaLnBrk="1" latinLnBrk="0" hangingPunct="1">
      <a:defRPr b="1" u="sng" kern="1200">
        <a:solidFill>
          <a:srgbClr val="FF9900"/>
        </a:solidFill>
        <a:latin typeface="Arial Narrow" pitchFamily="34" charset="0"/>
        <a:ea typeface="+mn-ea"/>
        <a:cs typeface="+mn-cs"/>
      </a:defRPr>
    </a:lvl6pPr>
    <a:lvl7pPr marL="2743200" algn="l" defTabSz="914400" rtl="0" eaLnBrk="1" latinLnBrk="0" hangingPunct="1">
      <a:defRPr b="1" u="sng" kern="1200">
        <a:solidFill>
          <a:srgbClr val="FF9900"/>
        </a:solidFill>
        <a:latin typeface="Arial Narrow" pitchFamily="34" charset="0"/>
        <a:ea typeface="+mn-ea"/>
        <a:cs typeface="+mn-cs"/>
      </a:defRPr>
    </a:lvl7pPr>
    <a:lvl8pPr marL="3200400" algn="l" defTabSz="914400" rtl="0" eaLnBrk="1" latinLnBrk="0" hangingPunct="1">
      <a:defRPr b="1" u="sng" kern="1200">
        <a:solidFill>
          <a:srgbClr val="FF9900"/>
        </a:solidFill>
        <a:latin typeface="Arial Narrow" pitchFamily="34" charset="0"/>
        <a:ea typeface="+mn-ea"/>
        <a:cs typeface="+mn-cs"/>
      </a:defRPr>
    </a:lvl8pPr>
    <a:lvl9pPr marL="3657600" algn="l" defTabSz="914400" rtl="0" eaLnBrk="1" latinLnBrk="0" hangingPunct="1">
      <a:defRPr b="1" u="sng" kern="1200">
        <a:solidFill>
          <a:srgbClr val="FF9900"/>
        </a:solidFill>
        <a:latin typeface="Arial Narrow"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990033"/>
    <a:srgbClr val="009900"/>
    <a:srgbClr val="0033CC"/>
    <a:srgbClr val="0066CC"/>
    <a:srgbClr val="990000"/>
    <a:srgbClr val="CC3300"/>
    <a:srgbClr val="000099"/>
    <a:srgbClr val="003300"/>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50" autoAdjust="0"/>
    <p:restoredTop sz="97904" autoAdjust="0"/>
  </p:normalViewPr>
  <p:slideViewPr>
    <p:cSldViewPr snapToGrid="0">
      <p:cViewPr>
        <p:scale>
          <a:sx n="93" d="100"/>
          <a:sy n="93" d="100"/>
        </p:scale>
        <p:origin x="-1464" y="-3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086"/>
    </p:cViewPr>
  </p:sorterViewPr>
  <p:notesViewPr>
    <p:cSldViewPr snapToGrid="0">
      <p:cViewPr varScale="1">
        <p:scale>
          <a:sx n="63" d="100"/>
          <a:sy n="63" d="100"/>
        </p:scale>
        <p:origin x="-2862" y="-114"/>
      </p:cViewPr>
      <p:guideLst>
        <p:guide orient="horz" pos="2907"/>
        <p:guide pos="2205"/>
      </p:guideLst>
    </p:cSldViewPr>
  </p:notesViewPr>
  <p:gridSpacing cx="1080136" cy="1080136"/>
</p:viewPr>
</file>

<file path=ppt/_rels/presentation.xml.rels><?xml version="1.0" encoding="UTF-8" standalone="yes"?>
<Relationships xmlns="http://schemas.openxmlformats.org/package/2006/relationships"><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20" Type="http://schemas.openxmlformats.org/officeDocument/2006/relationships/handoutMaster" Target="handoutMasters/handoutMaster1.xml"/><Relationship Id="rId121" Type="http://schemas.openxmlformats.org/officeDocument/2006/relationships/printerSettings" Target="printerSettings/printerSettings1.bin"/><Relationship Id="rId122" Type="http://schemas.openxmlformats.org/officeDocument/2006/relationships/presProps" Target="presProps.xml"/><Relationship Id="rId123" Type="http://schemas.openxmlformats.org/officeDocument/2006/relationships/viewProps" Target="viewProps.xml"/><Relationship Id="rId124" Type="http://schemas.openxmlformats.org/officeDocument/2006/relationships/theme" Target="theme/theme1.xml"/><Relationship Id="rId125"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 Id="rId106" Type="http://schemas.openxmlformats.org/officeDocument/2006/relationships/slide" Target="slides/slide104.xml"/><Relationship Id="rId107" Type="http://schemas.openxmlformats.org/officeDocument/2006/relationships/slide" Target="slides/slide105.xml"/><Relationship Id="rId108" Type="http://schemas.openxmlformats.org/officeDocument/2006/relationships/slide" Target="slides/slide106.xml"/><Relationship Id="rId109" Type="http://schemas.openxmlformats.org/officeDocument/2006/relationships/slide" Target="slides/slide107.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00" Type="http://schemas.openxmlformats.org/officeDocument/2006/relationships/slide" Target="slides/slide98.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110" Type="http://schemas.openxmlformats.org/officeDocument/2006/relationships/slide" Target="slides/slide108.xml"/><Relationship Id="rId111" Type="http://schemas.openxmlformats.org/officeDocument/2006/relationships/slide" Target="slides/slide109.xml"/><Relationship Id="rId112" Type="http://schemas.openxmlformats.org/officeDocument/2006/relationships/slide" Target="slides/slide110.xml"/><Relationship Id="rId113" Type="http://schemas.openxmlformats.org/officeDocument/2006/relationships/slide" Target="slides/slide111.xml"/><Relationship Id="rId114" Type="http://schemas.openxmlformats.org/officeDocument/2006/relationships/slide" Target="slides/slide112.xml"/><Relationship Id="rId115" Type="http://schemas.openxmlformats.org/officeDocument/2006/relationships/slide" Target="slides/slide113.xml"/><Relationship Id="rId116" Type="http://schemas.openxmlformats.org/officeDocument/2006/relationships/slide" Target="slides/slide114.xml"/><Relationship Id="rId117" Type="http://schemas.openxmlformats.org/officeDocument/2006/relationships/slide" Target="slides/slide115.xml"/><Relationship Id="rId118" Type="http://schemas.openxmlformats.org/officeDocument/2006/relationships/slide" Target="slides/slide116.xml"/><Relationship Id="rId119" Type="http://schemas.openxmlformats.org/officeDocument/2006/relationships/notesMaster" Target="notesMasters/notesMaster1.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embeddings/oleObject2.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0767327935784913"/>
          <c:y val="0.0486535978760981"/>
          <c:w val="0.78952049309336"/>
          <c:h val="0.697445733998904"/>
        </c:manualLayout>
      </c:layout>
      <c:barChart>
        <c:barDir val="col"/>
        <c:grouping val="clustered"/>
        <c:varyColors val="0"/>
        <c:ser>
          <c:idx val="0"/>
          <c:order val="0"/>
          <c:spPr>
            <a:solidFill>
              <a:schemeClr val="accent4">
                <a:lumMod val="75000"/>
              </a:schemeClr>
            </a:solidFill>
          </c:spPr>
          <c:invertIfNegative val="0"/>
          <c:dLbls>
            <c:txPr>
              <a:bodyPr/>
              <a:lstStyle/>
              <a:p>
                <a:pPr>
                  <a:defRPr b="1">
                    <a:latin typeface="Garamond" pitchFamily="18" charset="0"/>
                  </a:defRPr>
                </a:pPr>
                <a:endParaRPr lang="es-ES"/>
              </a:p>
            </c:txPr>
            <c:showLegendKey val="0"/>
            <c:showVal val="1"/>
            <c:showCatName val="0"/>
            <c:showSerName val="0"/>
            <c:showPercent val="0"/>
            <c:showBubbleSize val="0"/>
            <c:showLeaderLines val="0"/>
          </c:dLbls>
          <c:cat>
            <c:numRef>
              <c:f>'Constancias Edos y Sujetos'!$B$15:$F$15</c:f>
              <c:numCache>
                <c:formatCode>General</c:formatCode>
                <c:ptCount val="5"/>
                <c:pt idx="0">
                  <c:v>2010.0</c:v>
                </c:pt>
                <c:pt idx="1">
                  <c:v>2011.0</c:v>
                </c:pt>
                <c:pt idx="2">
                  <c:v>2012.0</c:v>
                </c:pt>
                <c:pt idx="3">
                  <c:v>2013.0</c:v>
                </c:pt>
                <c:pt idx="4">
                  <c:v>2014.0</c:v>
                </c:pt>
              </c:numCache>
            </c:numRef>
          </c:cat>
          <c:val>
            <c:numRef>
              <c:f>'Constancias Edos y Sujetos'!$B$16:$F$16</c:f>
              <c:numCache>
                <c:formatCode>#,##0</c:formatCode>
                <c:ptCount val="5"/>
                <c:pt idx="0">
                  <c:v>362376.0</c:v>
                </c:pt>
                <c:pt idx="1">
                  <c:v>852614.0</c:v>
                </c:pt>
                <c:pt idx="2">
                  <c:v>931746.0</c:v>
                </c:pt>
                <c:pt idx="3">
                  <c:v>1.128431E6</c:v>
                </c:pt>
                <c:pt idx="4">
                  <c:v>259868.0</c:v>
                </c:pt>
              </c:numCache>
            </c:numRef>
          </c:val>
        </c:ser>
        <c:dLbls>
          <c:showLegendKey val="0"/>
          <c:showVal val="0"/>
          <c:showCatName val="0"/>
          <c:showSerName val="0"/>
          <c:showPercent val="0"/>
          <c:showBubbleSize val="0"/>
        </c:dLbls>
        <c:gapWidth val="150"/>
        <c:axId val="2121208904"/>
        <c:axId val="2121212008"/>
      </c:barChart>
      <c:lineChart>
        <c:grouping val="standard"/>
        <c:varyColors val="0"/>
        <c:ser>
          <c:idx val="1"/>
          <c:order val="1"/>
          <c:dLbls>
            <c:dLbl>
              <c:idx val="0"/>
              <c:delete val="1"/>
            </c:dLbl>
            <c:dLbl>
              <c:idx val="1"/>
              <c:layout>
                <c:manualLayout>
                  <c:x val="-0.0621468926553673"/>
                  <c:y val="-0.0833333333333333"/>
                </c:manualLayout>
              </c:layout>
              <c:showLegendKey val="0"/>
              <c:showVal val="1"/>
              <c:showCatName val="0"/>
              <c:showSerName val="0"/>
              <c:showPercent val="0"/>
              <c:showBubbleSize val="0"/>
            </c:dLbl>
            <c:dLbl>
              <c:idx val="2"/>
              <c:layout>
                <c:manualLayout>
                  <c:x val="-0.0564971751412429"/>
                  <c:y val="-0.0787037037037037"/>
                </c:manualLayout>
              </c:layout>
              <c:showLegendKey val="0"/>
              <c:showVal val="1"/>
              <c:showCatName val="0"/>
              <c:showSerName val="0"/>
              <c:showPercent val="0"/>
              <c:showBubbleSize val="0"/>
            </c:dLbl>
            <c:dLbl>
              <c:idx val="3"/>
              <c:layout>
                <c:manualLayout>
                  <c:x val="-0.00335957994140311"/>
                  <c:y val="-0.0464056137742719"/>
                </c:manualLayout>
              </c:layout>
              <c:showLegendKey val="0"/>
              <c:showVal val="1"/>
              <c:showCatName val="0"/>
              <c:showSerName val="0"/>
              <c:showPercent val="0"/>
              <c:showBubbleSize val="0"/>
            </c:dLbl>
            <c:txPr>
              <a:bodyPr/>
              <a:lstStyle/>
              <a:p>
                <a:pPr>
                  <a:defRPr sz="1050" b="1">
                    <a:latin typeface="Garamond" pitchFamily="18" charset="0"/>
                  </a:defRPr>
                </a:pPr>
                <a:endParaRPr lang="es-ES"/>
              </a:p>
            </c:txPr>
            <c:showLegendKey val="0"/>
            <c:showVal val="1"/>
            <c:showCatName val="0"/>
            <c:showSerName val="0"/>
            <c:showPercent val="0"/>
            <c:showBubbleSize val="0"/>
            <c:showLeaderLines val="0"/>
          </c:dLbls>
          <c:cat>
            <c:numRef>
              <c:f>'Constancias Edos y Sujetos'!$B$15:$F$15</c:f>
              <c:numCache>
                <c:formatCode>General</c:formatCode>
                <c:ptCount val="5"/>
                <c:pt idx="0">
                  <c:v>2010.0</c:v>
                </c:pt>
                <c:pt idx="1">
                  <c:v>2011.0</c:v>
                </c:pt>
                <c:pt idx="2">
                  <c:v>2012.0</c:v>
                </c:pt>
                <c:pt idx="3">
                  <c:v>2013.0</c:v>
                </c:pt>
                <c:pt idx="4">
                  <c:v>2014.0</c:v>
                </c:pt>
              </c:numCache>
            </c:numRef>
          </c:cat>
          <c:val>
            <c:numRef>
              <c:f>'Constancias Edos y Sujetos'!$B$17:$F$17</c:f>
              <c:numCache>
                <c:formatCode>#,##0</c:formatCode>
                <c:ptCount val="5"/>
                <c:pt idx="0">
                  <c:v>362376.0</c:v>
                </c:pt>
                <c:pt idx="1">
                  <c:v>1.21499E6</c:v>
                </c:pt>
                <c:pt idx="2">
                  <c:v>2.146736E6</c:v>
                </c:pt>
                <c:pt idx="3">
                  <c:v>3.275167E6</c:v>
                </c:pt>
                <c:pt idx="4">
                  <c:v>3.535035E6</c:v>
                </c:pt>
              </c:numCache>
            </c:numRef>
          </c:val>
          <c:smooth val="0"/>
        </c:ser>
        <c:dLbls>
          <c:showLegendKey val="0"/>
          <c:showVal val="0"/>
          <c:showCatName val="0"/>
          <c:showSerName val="0"/>
          <c:showPercent val="0"/>
          <c:showBubbleSize val="0"/>
        </c:dLbls>
        <c:marker val="1"/>
        <c:smooth val="0"/>
        <c:axId val="2121208904"/>
        <c:axId val="2121212008"/>
      </c:lineChart>
      <c:catAx>
        <c:axId val="2121208904"/>
        <c:scaling>
          <c:orientation val="minMax"/>
        </c:scaling>
        <c:delete val="0"/>
        <c:axPos val="b"/>
        <c:numFmt formatCode="General" sourceLinked="1"/>
        <c:majorTickMark val="out"/>
        <c:minorTickMark val="none"/>
        <c:tickLblPos val="nextTo"/>
        <c:txPr>
          <a:bodyPr/>
          <a:lstStyle/>
          <a:p>
            <a:pPr>
              <a:defRPr>
                <a:latin typeface="Garamond" pitchFamily="18" charset="0"/>
              </a:defRPr>
            </a:pPr>
            <a:endParaRPr lang="es-ES"/>
          </a:p>
        </c:txPr>
        <c:crossAx val="2121212008"/>
        <c:crosses val="autoZero"/>
        <c:auto val="1"/>
        <c:lblAlgn val="ctr"/>
        <c:lblOffset val="100"/>
        <c:noMultiLvlLbl val="0"/>
      </c:catAx>
      <c:valAx>
        <c:axId val="2121212008"/>
        <c:scaling>
          <c:orientation val="minMax"/>
        </c:scaling>
        <c:delete val="0"/>
        <c:axPos val="l"/>
        <c:numFmt formatCode="#,##0" sourceLinked="1"/>
        <c:majorTickMark val="out"/>
        <c:minorTickMark val="none"/>
        <c:tickLblPos val="nextTo"/>
        <c:txPr>
          <a:bodyPr/>
          <a:lstStyle/>
          <a:p>
            <a:pPr>
              <a:defRPr>
                <a:latin typeface="Garamond" pitchFamily="18" charset="0"/>
              </a:defRPr>
            </a:pPr>
            <a:endParaRPr lang="es-ES"/>
          </a:p>
        </c:txPr>
        <c:crossAx val="2121208904"/>
        <c:crosses val="autoZero"/>
        <c:crossBetween val="between"/>
        <c:majorUnit val="500000.0"/>
      </c:valAx>
    </c:plotArea>
    <c:plotVisOnly val="1"/>
    <c:dispBlanksAs val="gap"/>
    <c:showDLblsOverMax val="0"/>
  </c:chart>
  <c:spPr>
    <a:ln>
      <a:noFill/>
    </a:ln>
  </c:spPr>
  <c:externalData r:id="rId2">
    <c:autoUpdate val="0"/>
  </c:externalData>
</c:chartSpace>
</file>

<file path=ppt/diagrams/_rels/data1.xml.rels><?xml version="1.0" encoding="UTF-8" standalone="yes"?>
<Relationships xmlns="http://schemas.openxmlformats.org/package/2006/relationships"><Relationship Id="rId1" Type="http://schemas.openxmlformats.org/officeDocument/2006/relationships/hyperlink" Target="LEY-REPUVE.pdf" TargetMode="External"/></Relationships>
</file>

<file path=ppt/diagrams/_rels/data10.xml.rels><?xml version="1.0" encoding="UTF-8" standalone="yes"?>
<Relationships xmlns="http://schemas.openxmlformats.org/package/2006/relationships"><Relationship Id="rId1" Type="http://schemas.openxmlformats.org/officeDocument/2006/relationships/hyperlink" Target="Formato_Alta_Padron%5B1%5D.pdf" TargetMode="External"/><Relationship Id="rId2" Type="http://schemas.openxmlformats.org/officeDocument/2006/relationships/hyperlink" Target="CIU%20REPUVE%20(Distribuidoras).pdf" TargetMode="External"/><Relationship Id="rId3" Type="http://schemas.openxmlformats.org/officeDocument/2006/relationships/hyperlink" Target="Anexo%20XI%20INSTRUCTIVO%20llenado%20CIU.pdf" TargetMode="External"/></Relationships>
</file>

<file path=ppt/diagrams/_rels/data11.xml.rels><?xml version="1.0" encoding="UTF-8" standalone="yes"?>
<Relationships xmlns="http://schemas.openxmlformats.org/package/2006/relationships"><Relationship Id="rId1" Type="http://schemas.openxmlformats.org/officeDocument/2006/relationships/hyperlink" Target="http://www.rupa.gob.mx/" TargetMode="External"/></Relationships>
</file>

<file path=ppt/diagrams/_rels/data37.xml.rels><?xml version="1.0" encoding="UTF-8" standalone="yes"?>
<Relationships xmlns="http://schemas.openxmlformats.org/package/2006/relationships"><Relationship Id="rId1" Type="http://schemas.openxmlformats.org/officeDocument/2006/relationships/hyperlink" Target="ANEXO%20II-a%20COMPRA%20VENTA%20usados.pdf"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041586-526E-4DEE-9AB7-47CD9477F2DE}"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es-MX"/>
        </a:p>
      </dgm:t>
    </dgm:pt>
    <dgm:pt modelId="{DF107DE6-D103-47E9-A6DE-ED945AA49275}">
      <dgm:prSet/>
      <dgm:spPr>
        <a:solidFill>
          <a:schemeClr val="bg1">
            <a:lumMod val="75000"/>
          </a:schemeClr>
        </a:solidFill>
        <a:effectLst>
          <a:glow rad="101600">
            <a:schemeClr val="accent2">
              <a:satMod val="175000"/>
              <a:alpha val="40000"/>
            </a:schemeClr>
          </a:glow>
        </a:effectLst>
      </dgm:spPr>
      <dgm:t>
        <a:bodyPr/>
        <a:lstStyle/>
        <a:p>
          <a:pPr algn="just" rtl="0"/>
          <a:r>
            <a:rPr lang="es-ES" b="0" dirty="0" smtClean="0">
              <a:solidFill>
                <a:schemeClr val="tx1">
                  <a:lumMod val="95000"/>
                  <a:lumOff val="5000"/>
                </a:schemeClr>
              </a:solidFill>
            </a:rPr>
            <a:t>El </a:t>
          </a:r>
          <a:r>
            <a:rPr lang="es-ES" b="1" dirty="0" smtClean="0">
              <a:solidFill>
                <a:schemeClr val="tx1">
                  <a:lumMod val="95000"/>
                  <a:lumOff val="5000"/>
                </a:schemeClr>
              </a:solidFill>
              <a:effectLst>
                <a:glow rad="139700">
                  <a:schemeClr val="accent5">
                    <a:satMod val="175000"/>
                    <a:alpha val="40000"/>
                  </a:schemeClr>
                </a:glow>
              </a:effectLst>
            </a:rPr>
            <a:t>Registro Público Vehicular </a:t>
          </a:r>
          <a:r>
            <a:rPr lang="es-ES" b="0" dirty="0" smtClean="0">
              <a:solidFill>
                <a:schemeClr val="tx1">
                  <a:lumMod val="95000"/>
                  <a:lumOff val="5000"/>
                </a:schemeClr>
              </a:solidFill>
            </a:rPr>
            <a:t>tiene por objeto la identificación y control vehicular; en la que consten las inscripciones o altas, bajas, emplacamiento, infracciones, pérdidas, robos, recuperaciones y destrucción de los vehículos que se fabrican, ensamblan, importan o circulan en el territorio nacional, así como </a:t>
          </a:r>
          <a:r>
            <a:rPr lang="es-ES" b="1" dirty="0" smtClean="0">
              <a:solidFill>
                <a:schemeClr val="tx1">
                  <a:lumMod val="95000"/>
                  <a:lumOff val="5000"/>
                </a:schemeClr>
              </a:solidFill>
              <a:effectLst>
                <a:glow rad="228600">
                  <a:schemeClr val="accent1">
                    <a:satMod val="175000"/>
                    <a:alpha val="40000"/>
                  </a:schemeClr>
                </a:glow>
              </a:effectLst>
            </a:rPr>
            <a:t>brindar servicios de información al público</a:t>
          </a:r>
          <a:r>
            <a:rPr lang="es-ES" b="0" dirty="0" smtClean="0">
              <a:solidFill>
                <a:schemeClr val="tx1">
                  <a:lumMod val="95000"/>
                  <a:lumOff val="5000"/>
                </a:schemeClr>
              </a:solidFill>
            </a:rPr>
            <a:t>.</a:t>
          </a:r>
          <a:endParaRPr lang="es-MX" dirty="0">
            <a:solidFill>
              <a:schemeClr val="tx1">
                <a:lumMod val="95000"/>
                <a:lumOff val="5000"/>
              </a:schemeClr>
            </a:solidFill>
          </a:endParaRPr>
        </a:p>
      </dgm:t>
    </dgm:pt>
    <dgm:pt modelId="{9F36DAC7-C7A2-460A-86D4-6229E18DEE89}" type="parTrans" cxnId="{26346B39-D23A-427F-8359-0E39F604AD23}">
      <dgm:prSet/>
      <dgm:spPr/>
      <dgm:t>
        <a:bodyPr/>
        <a:lstStyle/>
        <a:p>
          <a:pPr algn="just"/>
          <a:endParaRPr lang="es-MX"/>
        </a:p>
      </dgm:t>
    </dgm:pt>
    <dgm:pt modelId="{B3F7A8A4-5A1C-4AFD-A9C7-75D8A80C87EC}" type="sibTrans" cxnId="{26346B39-D23A-427F-8359-0E39F604AD23}">
      <dgm:prSet/>
      <dgm:spPr/>
      <dgm:t>
        <a:bodyPr/>
        <a:lstStyle/>
        <a:p>
          <a:pPr algn="just"/>
          <a:endParaRPr lang="es-MX"/>
        </a:p>
      </dgm:t>
    </dgm:pt>
    <dgm:pt modelId="{9F85D4A2-4BF3-4C36-8B41-E1DAD8357DB8}">
      <dgm:prSet/>
      <dgm:spPr>
        <a:solidFill>
          <a:schemeClr val="bg1">
            <a:lumMod val="75000"/>
          </a:schemeClr>
        </a:solidFill>
        <a:effectLst/>
      </dgm:spPr>
      <dgm:t>
        <a:bodyPr/>
        <a:lstStyle/>
        <a:p>
          <a:pPr algn="just" rtl="0"/>
          <a:r>
            <a:rPr lang="es-ES" b="0" dirty="0" smtClean="0">
              <a:solidFill>
                <a:schemeClr val="tx1">
                  <a:lumMod val="95000"/>
                  <a:lumOff val="5000"/>
                </a:schemeClr>
              </a:solidFill>
            </a:rPr>
            <a:t>Estará </a:t>
          </a:r>
          <a:r>
            <a:rPr lang="es-ES" b="1" dirty="0" smtClean="0">
              <a:solidFill>
                <a:schemeClr val="tx1">
                  <a:lumMod val="95000"/>
                  <a:lumOff val="5000"/>
                </a:schemeClr>
              </a:solidFill>
            </a:rPr>
            <a:t>conformado</a:t>
          </a:r>
          <a:r>
            <a:rPr lang="es-ES" b="0" dirty="0" smtClean="0">
              <a:solidFill>
                <a:schemeClr val="tx1">
                  <a:lumMod val="95000"/>
                  <a:lumOff val="5000"/>
                </a:schemeClr>
              </a:solidFill>
            </a:rPr>
            <a:t> por una base de datos integrada por la información que de cada vehículo proporcionen las </a:t>
          </a:r>
          <a:r>
            <a:rPr lang="es-ES" b="1" dirty="0" smtClean="0">
              <a:solidFill>
                <a:schemeClr val="tx1">
                  <a:lumMod val="95000"/>
                  <a:lumOff val="5000"/>
                </a:schemeClr>
              </a:solidFill>
              <a:effectLst>
                <a:glow rad="228600">
                  <a:schemeClr val="accent5">
                    <a:satMod val="175000"/>
                    <a:alpha val="40000"/>
                  </a:schemeClr>
                </a:glow>
              </a:effectLst>
            </a:rPr>
            <a:t>autoridades federales</a:t>
          </a:r>
          <a:r>
            <a:rPr lang="es-ES" b="0" dirty="0" smtClean="0">
              <a:solidFill>
                <a:schemeClr val="tx1">
                  <a:lumMod val="95000"/>
                  <a:lumOff val="5000"/>
                </a:schemeClr>
              </a:solidFill>
            </a:rPr>
            <a:t>, las </a:t>
          </a:r>
          <a:r>
            <a:rPr lang="es-ES" b="1" dirty="0" smtClean="0">
              <a:solidFill>
                <a:schemeClr val="tx1">
                  <a:lumMod val="95000"/>
                  <a:lumOff val="5000"/>
                </a:schemeClr>
              </a:solidFill>
              <a:effectLst>
                <a:glow rad="228600">
                  <a:schemeClr val="accent5">
                    <a:satMod val="175000"/>
                    <a:alpha val="40000"/>
                  </a:schemeClr>
                </a:glow>
              </a:effectLst>
            </a:rPr>
            <a:t>Entidades Federativas </a:t>
          </a:r>
          <a:r>
            <a:rPr lang="es-ES" b="0" dirty="0" smtClean="0">
              <a:solidFill>
                <a:schemeClr val="tx1">
                  <a:lumMod val="95000"/>
                  <a:lumOff val="5000"/>
                </a:schemeClr>
              </a:solidFill>
            </a:rPr>
            <a:t>y </a:t>
          </a:r>
          <a:r>
            <a:rPr lang="es-ES" b="1" dirty="0" smtClean="0">
              <a:solidFill>
                <a:schemeClr val="tx1">
                  <a:lumMod val="95000"/>
                  <a:lumOff val="5000"/>
                </a:schemeClr>
              </a:solidFill>
              <a:effectLst>
                <a:glow rad="228600">
                  <a:schemeClr val="accent5">
                    <a:satMod val="175000"/>
                    <a:alpha val="40000"/>
                  </a:schemeClr>
                </a:glow>
              </a:effectLst>
            </a:rPr>
            <a:t>los sujetos obligados</a:t>
          </a:r>
          <a:r>
            <a:rPr lang="es-ES" b="1" baseline="30000" dirty="0" smtClean="0">
              <a:solidFill>
                <a:schemeClr val="tx1">
                  <a:lumMod val="95000"/>
                  <a:lumOff val="5000"/>
                </a:schemeClr>
              </a:solidFill>
              <a:effectLst>
                <a:glow rad="228600">
                  <a:schemeClr val="accent5">
                    <a:satMod val="175000"/>
                    <a:alpha val="40000"/>
                  </a:schemeClr>
                </a:glow>
              </a:effectLst>
            </a:rPr>
            <a:t>2</a:t>
          </a:r>
          <a:r>
            <a:rPr lang="es-ES" b="1" dirty="0" smtClean="0">
              <a:solidFill>
                <a:schemeClr val="tx1">
                  <a:lumMod val="95000"/>
                  <a:lumOff val="5000"/>
                </a:schemeClr>
              </a:solidFill>
              <a:effectLst>
                <a:glow rad="228600">
                  <a:schemeClr val="accent5">
                    <a:satMod val="175000"/>
                    <a:alpha val="40000"/>
                  </a:schemeClr>
                </a:glow>
              </a:effectLst>
            </a:rPr>
            <a:t> </a:t>
          </a:r>
          <a:r>
            <a:rPr lang="es-ES" b="0" dirty="0" smtClean="0">
              <a:solidFill>
                <a:schemeClr val="tx1">
                  <a:lumMod val="95000"/>
                  <a:lumOff val="5000"/>
                </a:schemeClr>
              </a:solidFill>
            </a:rPr>
            <a:t>a realizar las inscripciones y a presentar los avisos, de conformidad con lo dispuesto en la </a:t>
          </a:r>
          <a:r>
            <a:rPr lang="es-ES" b="0" dirty="0" smtClean="0">
              <a:solidFill>
                <a:schemeClr val="tx1">
                  <a:lumMod val="95000"/>
                  <a:lumOff val="5000"/>
                </a:schemeClr>
              </a:solidFill>
              <a:hlinkClick xmlns:r="http://schemas.openxmlformats.org/officeDocument/2006/relationships" r:id="rId1" action="ppaction://hlinkfile"/>
            </a:rPr>
            <a:t>Ley del Registro Público Vehicular.</a:t>
          </a:r>
          <a:endParaRPr lang="es-ES" b="0" dirty="0">
            <a:solidFill>
              <a:schemeClr val="tx1">
                <a:lumMod val="95000"/>
                <a:lumOff val="5000"/>
              </a:schemeClr>
            </a:solidFill>
          </a:endParaRPr>
        </a:p>
      </dgm:t>
    </dgm:pt>
    <dgm:pt modelId="{B4B5C4ED-CFF3-4969-8D1C-3937AE1561C5}" type="parTrans" cxnId="{0B7F5A28-49B8-4CB4-8625-EFE31CA36F25}">
      <dgm:prSet/>
      <dgm:spPr/>
      <dgm:t>
        <a:bodyPr/>
        <a:lstStyle/>
        <a:p>
          <a:pPr algn="just"/>
          <a:endParaRPr lang="es-MX"/>
        </a:p>
      </dgm:t>
    </dgm:pt>
    <dgm:pt modelId="{65089DC7-59EC-4B17-9159-F2D80FEB355A}" type="sibTrans" cxnId="{0B7F5A28-49B8-4CB4-8625-EFE31CA36F25}">
      <dgm:prSet/>
      <dgm:spPr/>
      <dgm:t>
        <a:bodyPr/>
        <a:lstStyle/>
        <a:p>
          <a:pPr algn="just"/>
          <a:endParaRPr lang="es-MX"/>
        </a:p>
      </dgm:t>
    </dgm:pt>
    <dgm:pt modelId="{B48D4B7A-50EC-4A29-9F3C-05C8CA7B4A86}" type="pres">
      <dgm:prSet presAssocID="{96041586-526E-4DEE-9AB7-47CD9477F2DE}" presName="linear" presStyleCnt="0">
        <dgm:presLayoutVars>
          <dgm:animLvl val="lvl"/>
          <dgm:resizeHandles val="exact"/>
        </dgm:presLayoutVars>
      </dgm:prSet>
      <dgm:spPr/>
      <dgm:t>
        <a:bodyPr/>
        <a:lstStyle/>
        <a:p>
          <a:endParaRPr lang="es-MX"/>
        </a:p>
      </dgm:t>
    </dgm:pt>
    <dgm:pt modelId="{5AD9369C-375B-4E03-8F88-5E717276D6A2}" type="pres">
      <dgm:prSet presAssocID="{DF107DE6-D103-47E9-A6DE-ED945AA49275}" presName="parentText" presStyleLbl="node1" presStyleIdx="0" presStyleCnt="2" custLinFactY="-8248" custLinFactNeighborX="-12" custLinFactNeighborY="-100000">
        <dgm:presLayoutVars>
          <dgm:chMax val="0"/>
          <dgm:bulletEnabled val="1"/>
        </dgm:presLayoutVars>
      </dgm:prSet>
      <dgm:spPr/>
      <dgm:t>
        <a:bodyPr/>
        <a:lstStyle/>
        <a:p>
          <a:endParaRPr lang="es-MX"/>
        </a:p>
      </dgm:t>
    </dgm:pt>
    <dgm:pt modelId="{E5F6DDCC-AE92-4736-AAB8-62F53170F36E}" type="pres">
      <dgm:prSet presAssocID="{B3F7A8A4-5A1C-4AFD-A9C7-75D8A80C87EC}" presName="spacer" presStyleCnt="0"/>
      <dgm:spPr/>
    </dgm:pt>
    <dgm:pt modelId="{989BA0DA-DA4D-4EFD-8200-AD282D59042C}" type="pres">
      <dgm:prSet presAssocID="{9F85D4A2-4BF3-4C36-8B41-E1DAD8357DB8}" presName="parentText" presStyleLbl="node1" presStyleIdx="1" presStyleCnt="2" custLinFactY="7156" custLinFactNeighborX="-12" custLinFactNeighborY="100000">
        <dgm:presLayoutVars>
          <dgm:chMax val="0"/>
          <dgm:bulletEnabled val="1"/>
        </dgm:presLayoutVars>
      </dgm:prSet>
      <dgm:spPr/>
      <dgm:t>
        <a:bodyPr/>
        <a:lstStyle/>
        <a:p>
          <a:endParaRPr lang="es-MX"/>
        </a:p>
      </dgm:t>
    </dgm:pt>
  </dgm:ptLst>
  <dgm:cxnLst>
    <dgm:cxn modelId="{0B7F5A28-49B8-4CB4-8625-EFE31CA36F25}" srcId="{96041586-526E-4DEE-9AB7-47CD9477F2DE}" destId="{9F85D4A2-4BF3-4C36-8B41-E1DAD8357DB8}" srcOrd="1" destOrd="0" parTransId="{B4B5C4ED-CFF3-4969-8D1C-3937AE1561C5}" sibTransId="{65089DC7-59EC-4B17-9159-F2D80FEB355A}"/>
    <dgm:cxn modelId="{9E0D41EE-DC7D-42C7-A13E-9D0B2B8660A3}" type="presOf" srcId="{9F85D4A2-4BF3-4C36-8B41-E1DAD8357DB8}" destId="{989BA0DA-DA4D-4EFD-8200-AD282D59042C}" srcOrd="0" destOrd="0" presId="urn:microsoft.com/office/officeart/2005/8/layout/vList2"/>
    <dgm:cxn modelId="{5DD346D1-879E-43B0-B985-1FF74DB9B373}" type="presOf" srcId="{DF107DE6-D103-47E9-A6DE-ED945AA49275}" destId="{5AD9369C-375B-4E03-8F88-5E717276D6A2}" srcOrd="0" destOrd="0" presId="urn:microsoft.com/office/officeart/2005/8/layout/vList2"/>
    <dgm:cxn modelId="{26346B39-D23A-427F-8359-0E39F604AD23}" srcId="{96041586-526E-4DEE-9AB7-47CD9477F2DE}" destId="{DF107DE6-D103-47E9-A6DE-ED945AA49275}" srcOrd="0" destOrd="0" parTransId="{9F36DAC7-C7A2-460A-86D4-6229E18DEE89}" sibTransId="{B3F7A8A4-5A1C-4AFD-A9C7-75D8A80C87EC}"/>
    <dgm:cxn modelId="{04CFC2CB-4869-42E1-A337-0EF4A7E06B9E}" type="presOf" srcId="{96041586-526E-4DEE-9AB7-47CD9477F2DE}" destId="{B48D4B7A-50EC-4A29-9F3C-05C8CA7B4A86}" srcOrd="0" destOrd="0" presId="urn:microsoft.com/office/officeart/2005/8/layout/vList2"/>
    <dgm:cxn modelId="{75F51E94-DFD9-45CD-AB32-756A41620283}" type="presParOf" srcId="{B48D4B7A-50EC-4A29-9F3C-05C8CA7B4A86}" destId="{5AD9369C-375B-4E03-8F88-5E717276D6A2}" srcOrd="0" destOrd="0" presId="urn:microsoft.com/office/officeart/2005/8/layout/vList2"/>
    <dgm:cxn modelId="{A8E7DBB0-BE33-458A-8EA3-87A7615DC44E}" type="presParOf" srcId="{B48D4B7A-50EC-4A29-9F3C-05C8CA7B4A86}" destId="{E5F6DDCC-AE92-4736-AAB8-62F53170F36E}" srcOrd="1" destOrd="0" presId="urn:microsoft.com/office/officeart/2005/8/layout/vList2"/>
    <dgm:cxn modelId="{EBA2017E-9FF0-45F7-8137-0D5A1478C92C}" type="presParOf" srcId="{B48D4B7A-50EC-4A29-9F3C-05C8CA7B4A86}" destId="{989BA0DA-DA4D-4EFD-8200-AD282D59042C}" srcOrd="2" destOrd="0" presId="urn:microsoft.com/office/officeart/2005/8/layout/vList2"/>
  </dgm:cxnLst>
  <dgm:bg>
    <a:effectLst>
      <a:glow rad="228600">
        <a:schemeClr val="accent6">
          <a:satMod val="175000"/>
          <a:alpha val="40000"/>
        </a:schemeClr>
      </a:glo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3B5E627-D798-4FFC-BB75-CE8102570F0F}" type="doc">
      <dgm:prSet loTypeId="urn:microsoft.com/office/officeart/2005/8/layout/vList2" loCatId="list" qsTypeId="urn:microsoft.com/office/officeart/2005/8/quickstyle/3d3" qsCatId="3D" csTypeId="urn:microsoft.com/office/officeart/2005/8/colors/accent6_5" csCatId="accent6" phldr="1"/>
      <dgm:spPr/>
    </dgm:pt>
    <dgm:pt modelId="{607A365E-C4C7-47DD-B8C5-89DB2A44E1A2}">
      <dgm:prSet phldrT="[Texto]" custT="1"/>
      <dgm:spPr>
        <a:solidFill>
          <a:schemeClr val="bg1">
            <a:lumMod val="50000"/>
            <a:alpha val="90000"/>
          </a:schemeClr>
        </a:solidFill>
      </dgm:spPr>
      <dgm:t>
        <a:bodyPr/>
        <a:lstStyle/>
        <a:p>
          <a:pPr>
            <a:spcBef>
              <a:spcPts val="0"/>
            </a:spcBef>
            <a:spcAft>
              <a:spcPts val="0"/>
            </a:spcAft>
          </a:pPr>
          <a:r>
            <a:rPr lang="es-MX" sz="1600" dirty="0" smtClean="0">
              <a:solidFill>
                <a:schemeClr val="tx1">
                  <a:lumMod val="95000"/>
                  <a:lumOff val="5000"/>
                </a:schemeClr>
              </a:solidFill>
              <a:latin typeface="+mn-lt"/>
            </a:rPr>
            <a:t>Éste procedimiento iniciará con el envío de un escrito en hoja preferentemente  membretada,  dirigido al Director General del Registro Público Vehicular y firmado por el apoderado legal , a fin de solicitar el  alta al padrón de sujetos obligados  y/o  inscripción de usuarios o bien para actualizar estos como puede ser:</a:t>
          </a:r>
        </a:p>
        <a:p>
          <a:pPr>
            <a:spcBef>
              <a:spcPts val="0"/>
            </a:spcBef>
            <a:spcAft>
              <a:spcPts val="0"/>
            </a:spcAft>
          </a:pPr>
          <a:r>
            <a:rPr lang="es-MX" sz="1600" dirty="0" smtClean="0">
              <a:solidFill>
                <a:schemeClr val="tx1">
                  <a:lumMod val="95000"/>
                  <a:lumOff val="5000"/>
                </a:schemeClr>
              </a:solidFill>
              <a:latin typeface="+mn-lt"/>
              <a:cs typeface="Arial" pitchFamily="34" charset="0"/>
            </a:rPr>
            <a:t>	- Cambio de razón social</a:t>
          </a:r>
        </a:p>
        <a:p>
          <a:pPr>
            <a:spcBef>
              <a:spcPts val="0"/>
            </a:spcBef>
            <a:spcAft>
              <a:spcPts val="0"/>
            </a:spcAft>
          </a:pPr>
          <a:r>
            <a:rPr lang="es-MX" sz="1600" dirty="0" smtClean="0">
              <a:solidFill>
                <a:schemeClr val="tx1">
                  <a:lumMod val="95000"/>
                  <a:lumOff val="5000"/>
                </a:schemeClr>
              </a:solidFill>
              <a:latin typeface="+mn-lt"/>
              <a:cs typeface="Arial" pitchFamily="34" charset="0"/>
            </a:rPr>
            <a:t>	- Baja de usuarios</a:t>
          </a:r>
          <a:endParaRPr lang="es-MX" sz="1600" dirty="0">
            <a:solidFill>
              <a:schemeClr val="tx1">
                <a:lumMod val="95000"/>
                <a:lumOff val="5000"/>
              </a:schemeClr>
            </a:solidFill>
            <a:latin typeface="+mn-lt"/>
            <a:cs typeface="Arial" pitchFamily="34" charset="0"/>
          </a:endParaRPr>
        </a:p>
      </dgm:t>
    </dgm:pt>
    <dgm:pt modelId="{7892726B-9F22-4A82-B40A-E013B81E355C}" type="parTrans" cxnId="{EC571E0C-0A76-4173-B877-4EB825BDADA1}">
      <dgm:prSet/>
      <dgm:spPr/>
      <dgm:t>
        <a:bodyPr/>
        <a:lstStyle/>
        <a:p>
          <a:pPr>
            <a:spcBef>
              <a:spcPts val="0"/>
            </a:spcBef>
            <a:spcAft>
              <a:spcPts val="0"/>
            </a:spcAft>
          </a:pPr>
          <a:endParaRPr lang="es-MX" sz="1600">
            <a:latin typeface="+mn-lt"/>
            <a:cs typeface="Arial" pitchFamily="34" charset="0"/>
          </a:endParaRPr>
        </a:p>
      </dgm:t>
    </dgm:pt>
    <dgm:pt modelId="{A106A087-B061-41CD-B042-3E2A04C0F7E4}" type="sibTrans" cxnId="{EC571E0C-0A76-4173-B877-4EB825BDADA1}">
      <dgm:prSet/>
      <dgm:spPr/>
      <dgm:t>
        <a:bodyPr/>
        <a:lstStyle/>
        <a:p>
          <a:pPr>
            <a:spcBef>
              <a:spcPts val="0"/>
            </a:spcBef>
            <a:spcAft>
              <a:spcPts val="0"/>
            </a:spcAft>
          </a:pPr>
          <a:endParaRPr lang="es-MX" sz="1600">
            <a:latin typeface="+mn-lt"/>
            <a:cs typeface="Arial" pitchFamily="34" charset="0"/>
          </a:endParaRPr>
        </a:p>
      </dgm:t>
    </dgm:pt>
    <dgm:pt modelId="{9FD8A049-4161-4EE3-A4D1-2E3A18048FCD}">
      <dgm:prSet phldrT="[Texto]" custT="1"/>
      <dgm:spPr>
        <a:solidFill>
          <a:schemeClr val="bg1">
            <a:lumMod val="65000"/>
            <a:alpha val="70000"/>
          </a:schemeClr>
        </a:solidFill>
      </dgm:spPr>
      <dgm:t>
        <a:bodyPr/>
        <a:lstStyle/>
        <a:p>
          <a:pPr>
            <a:spcBef>
              <a:spcPts val="0"/>
            </a:spcBef>
            <a:spcAft>
              <a:spcPts val="0"/>
            </a:spcAft>
          </a:pPr>
          <a:r>
            <a:rPr lang="es-MX" sz="1600" dirty="0" smtClean="0">
              <a:solidFill>
                <a:schemeClr val="tx1">
                  <a:lumMod val="95000"/>
                  <a:lumOff val="5000"/>
                </a:schemeClr>
              </a:solidFill>
              <a:latin typeface="+mn-lt"/>
              <a:cs typeface="Arial" pitchFamily="34" charset="0"/>
              <a:sym typeface="Arial Narrow" pitchFamily="34" charset="0"/>
            </a:rPr>
            <a:t>En caso de alta o cambio de razón social, será necesario integrar:</a:t>
          </a:r>
        </a:p>
        <a:p>
          <a:pPr>
            <a:spcBef>
              <a:spcPts val="0"/>
            </a:spcBef>
            <a:spcAft>
              <a:spcPts val="0"/>
            </a:spcAft>
          </a:pPr>
          <a:r>
            <a:rPr lang="es-MX" sz="1600" dirty="0" smtClean="0">
              <a:solidFill>
                <a:schemeClr val="tx1">
                  <a:lumMod val="95000"/>
                  <a:lumOff val="5000"/>
                </a:schemeClr>
              </a:solidFill>
              <a:latin typeface="+mn-lt"/>
              <a:cs typeface="Arial" pitchFamily="34" charset="0"/>
              <a:sym typeface="Arial Narrow" pitchFamily="34" charset="0"/>
            </a:rPr>
            <a:t>-Copia simple de la acta constitutiva, </a:t>
          </a:r>
        </a:p>
        <a:p>
          <a:pPr>
            <a:spcBef>
              <a:spcPts val="0"/>
            </a:spcBef>
            <a:spcAft>
              <a:spcPts val="0"/>
            </a:spcAft>
          </a:pPr>
          <a:r>
            <a:rPr lang="es-MX" sz="1600" dirty="0" smtClean="0">
              <a:solidFill>
                <a:schemeClr val="tx1">
                  <a:lumMod val="95000"/>
                  <a:lumOff val="5000"/>
                </a:schemeClr>
              </a:solidFill>
              <a:latin typeface="+mn-lt"/>
              <a:cs typeface="Arial" pitchFamily="34" charset="0"/>
              <a:sym typeface="Arial Narrow" pitchFamily="34" charset="0"/>
            </a:rPr>
            <a:t>-Copia simple de la identificación oficial del apoderado legal, </a:t>
          </a:r>
        </a:p>
        <a:p>
          <a:pPr>
            <a:spcBef>
              <a:spcPts val="0"/>
            </a:spcBef>
            <a:spcAft>
              <a:spcPts val="0"/>
            </a:spcAft>
          </a:pPr>
          <a:r>
            <a:rPr lang="es-MX" sz="1600" dirty="0" smtClean="0">
              <a:solidFill>
                <a:schemeClr val="tx1">
                  <a:lumMod val="95000"/>
                  <a:lumOff val="5000"/>
                </a:schemeClr>
              </a:solidFill>
              <a:latin typeface="+mn-lt"/>
              <a:cs typeface="Arial" pitchFamily="34" charset="0"/>
              <a:sym typeface="Arial Narrow" pitchFamily="34" charset="0"/>
            </a:rPr>
            <a:t>-Copia simple donde conste el poder otorgado, </a:t>
          </a:r>
        </a:p>
        <a:p>
          <a:pPr>
            <a:spcBef>
              <a:spcPts val="0"/>
            </a:spcBef>
            <a:spcAft>
              <a:spcPts val="0"/>
            </a:spcAft>
          </a:pPr>
          <a:r>
            <a:rPr lang="es-MX" sz="1600" dirty="0" smtClean="0">
              <a:solidFill>
                <a:schemeClr val="tx1">
                  <a:lumMod val="95000"/>
                  <a:lumOff val="5000"/>
                </a:schemeClr>
              </a:solidFill>
              <a:latin typeface="+mn-lt"/>
              <a:cs typeface="Arial" pitchFamily="34" charset="0"/>
              <a:sym typeface="Arial Narrow" pitchFamily="34" charset="0"/>
            </a:rPr>
            <a:t>-</a:t>
          </a:r>
          <a:r>
            <a:rPr lang="es-MX" sz="1600" dirty="0" smtClean="0">
              <a:solidFill>
                <a:schemeClr val="tx1">
                  <a:lumMod val="95000"/>
                  <a:lumOff val="5000"/>
                </a:schemeClr>
              </a:solidFill>
              <a:latin typeface="+mn-lt"/>
              <a:cs typeface="Arial" pitchFamily="34" charset="0"/>
              <a:sym typeface="Arial Narrow" pitchFamily="34" charset="0"/>
              <a:hlinkClick xmlns:r="http://schemas.openxmlformats.org/officeDocument/2006/relationships" r:id="rId1" action="ppaction://hlinkfile"/>
            </a:rPr>
            <a:t>Formato de Alta al Padrón de Sujetos Obligados</a:t>
          </a:r>
          <a:endParaRPr lang="es-MX" sz="1600" dirty="0">
            <a:solidFill>
              <a:schemeClr val="tx1">
                <a:lumMod val="95000"/>
                <a:lumOff val="5000"/>
              </a:schemeClr>
            </a:solidFill>
            <a:latin typeface="+mn-lt"/>
            <a:cs typeface="Arial" pitchFamily="34" charset="0"/>
          </a:endParaRPr>
        </a:p>
      </dgm:t>
    </dgm:pt>
    <dgm:pt modelId="{73AA640B-7867-4D1E-A7F0-CF19F7A9B4B9}" type="parTrans" cxnId="{E8DCC96F-857C-4507-A0D9-47F2F12D867E}">
      <dgm:prSet/>
      <dgm:spPr/>
      <dgm:t>
        <a:bodyPr/>
        <a:lstStyle/>
        <a:p>
          <a:pPr>
            <a:spcBef>
              <a:spcPts val="0"/>
            </a:spcBef>
            <a:spcAft>
              <a:spcPts val="0"/>
            </a:spcAft>
          </a:pPr>
          <a:endParaRPr lang="es-MX" sz="1600">
            <a:latin typeface="+mn-lt"/>
            <a:cs typeface="Arial" pitchFamily="34" charset="0"/>
          </a:endParaRPr>
        </a:p>
      </dgm:t>
    </dgm:pt>
    <dgm:pt modelId="{D9848C4B-3D67-4F4E-938F-FDCB9C8DA0F5}" type="sibTrans" cxnId="{E8DCC96F-857C-4507-A0D9-47F2F12D867E}">
      <dgm:prSet/>
      <dgm:spPr/>
      <dgm:t>
        <a:bodyPr/>
        <a:lstStyle/>
        <a:p>
          <a:pPr>
            <a:spcBef>
              <a:spcPts val="0"/>
            </a:spcBef>
            <a:spcAft>
              <a:spcPts val="0"/>
            </a:spcAft>
          </a:pPr>
          <a:endParaRPr lang="es-MX" sz="1600">
            <a:latin typeface="+mn-lt"/>
            <a:cs typeface="Arial" pitchFamily="34" charset="0"/>
          </a:endParaRPr>
        </a:p>
      </dgm:t>
    </dgm:pt>
    <dgm:pt modelId="{A58644F9-5CE7-4846-9219-D0EC19FA113D}">
      <dgm:prSet phldrT="[Texto]" custT="1"/>
      <dgm:spPr>
        <a:solidFill>
          <a:schemeClr val="bg1">
            <a:lumMod val="75000"/>
            <a:alpha val="50000"/>
          </a:schemeClr>
        </a:solidFill>
      </dgm:spPr>
      <dgm:t>
        <a:bodyPr/>
        <a:lstStyle/>
        <a:p>
          <a:pPr>
            <a:spcBef>
              <a:spcPts val="0"/>
            </a:spcBef>
            <a:spcAft>
              <a:spcPts val="0"/>
            </a:spcAft>
          </a:pPr>
          <a:r>
            <a:rPr lang="es-MX" sz="1600" dirty="0" smtClean="0">
              <a:solidFill>
                <a:schemeClr val="tx1">
                  <a:lumMod val="95000"/>
                  <a:lumOff val="5000"/>
                </a:schemeClr>
              </a:solidFill>
              <a:latin typeface="+mn-lt"/>
              <a:cs typeface="Arial" pitchFamily="34" charset="0"/>
            </a:rPr>
            <a:t>Para la inscripción de usuarios:</a:t>
          </a:r>
        </a:p>
        <a:p>
          <a:pPr>
            <a:spcBef>
              <a:spcPts val="0"/>
            </a:spcBef>
            <a:spcAft>
              <a:spcPts val="0"/>
            </a:spcAft>
          </a:pPr>
          <a:r>
            <a:rPr lang="es-MX" sz="1600" dirty="0" smtClean="0">
              <a:solidFill>
                <a:schemeClr val="tx1">
                  <a:lumMod val="95000"/>
                  <a:lumOff val="5000"/>
                </a:schemeClr>
              </a:solidFill>
              <a:latin typeface="+mn-lt"/>
              <a:cs typeface="Arial" pitchFamily="34" charset="0"/>
            </a:rPr>
            <a:t>-</a:t>
          </a:r>
          <a:r>
            <a:rPr lang="es-MX" sz="1600" dirty="0" smtClean="0">
              <a:solidFill>
                <a:schemeClr val="tx1">
                  <a:lumMod val="95000"/>
                  <a:lumOff val="5000"/>
                </a:schemeClr>
              </a:solidFill>
              <a:latin typeface="+mn-lt"/>
              <a:cs typeface="Arial" pitchFamily="34" charset="0"/>
              <a:hlinkClick xmlns:r="http://schemas.openxmlformats.org/officeDocument/2006/relationships" r:id="rId2" action="ppaction://hlinkfile"/>
            </a:rPr>
            <a:t>Formato de Cédula de Inscripción de Usuarios</a:t>
          </a:r>
          <a:r>
            <a:rPr lang="es-MX" sz="1600" dirty="0" smtClean="0">
              <a:solidFill>
                <a:schemeClr val="tx1">
                  <a:lumMod val="95000"/>
                  <a:lumOff val="5000"/>
                </a:schemeClr>
              </a:solidFill>
              <a:latin typeface="+mn-lt"/>
              <a:cs typeface="Arial" pitchFamily="34" charset="0"/>
            </a:rPr>
            <a:t> (CIU) con:</a:t>
          </a:r>
        </a:p>
        <a:p>
          <a:pPr>
            <a:spcBef>
              <a:spcPts val="0"/>
            </a:spcBef>
            <a:spcAft>
              <a:spcPts val="0"/>
            </a:spcAft>
          </a:pPr>
          <a:r>
            <a:rPr lang="es-MX" sz="1600" dirty="0" smtClean="0">
              <a:solidFill>
                <a:schemeClr val="tx1">
                  <a:lumMod val="95000"/>
                  <a:lumOff val="5000"/>
                </a:schemeClr>
              </a:solidFill>
              <a:latin typeface="+mn-lt"/>
              <a:cs typeface="Arial" pitchFamily="34" charset="0"/>
            </a:rPr>
            <a:t>1.- Copia simple de identificación oficial   del usuario</a:t>
          </a:r>
        </a:p>
        <a:p>
          <a:pPr>
            <a:spcBef>
              <a:spcPts val="0"/>
            </a:spcBef>
            <a:spcAft>
              <a:spcPts val="0"/>
            </a:spcAft>
          </a:pPr>
          <a:r>
            <a:rPr lang="es-MX" sz="1600" dirty="0" smtClean="0">
              <a:solidFill>
                <a:schemeClr val="tx1">
                  <a:lumMod val="95000"/>
                  <a:lumOff val="5000"/>
                </a:schemeClr>
              </a:solidFill>
              <a:latin typeface="+mn-lt"/>
              <a:cs typeface="Arial" pitchFamily="34" charset="0"/>
            </a:rPr>
            <a:t>2.- Copia simple del comprobante de domicilio</a:t>
          </a:r>
        </a:p>
        <a:p>
          <a:pPr>
            <a:spcBef>
              <a:spcPts val="0"/>
            </a:spcBef>
            <a:spcAft>
              <a:spcPts val="0"/>
            </a:spcAft>
          </a:pPr>
          <a:r>
            <a:rPr lang="es-MX" sz="1600" dirty="0" smtClean="0">
              <a:solidFill>
                <a:schemeClr val="tx1">
                  <a:lumMod val="95000"/>
                  <a:lumOff val="5000"/>
                </a:schemeClr>
              </a:solidFill>
              <a:latin typeface="+mn-lt"/>
              <a:cs typeface="Arial" pitchFamily="34" charset="0"/>
            </a:rPr>
            <a:t>3.- Constancia del lugar donde trabaja.</a:t>
          </a:r>
        </a:p>
        <a:p>
          <a:pPr>
            <a:spcBef>
              <a:spcPts val="0"/>
            </a:spcBef>
            <a:spcAft>
              <a:spcPts val="0"/>
            </a:spcAft>
          </a:pPr>
          <a:r>
            <a:rPr lang="es-MX" sz="1400" dirty="0" smtClean="0">
              <a:solidFill>
                <a:schemeClr val="tx1">
                  <a:lumMod val="95000"/>
                  <a:lumOff val="5000"/>
                </a:schemeClr>
              </a:solidFill>
              <a:latin typeface="+mn-lt"/>
              <a:cs typeface="Arial" pitchFamily="34" charset="0"/>
              <a:hlinkClick xmlns:r="http://schemas.openxmlformats.org/officeDocument/2006/relationships" r:id="rId3" action="ppaction://hlinkfile"/>
            </a:rPr>
            <a:t>(Ver instructivo de llenado de la CIU)</a:t>
          </a:r>
          <a:endParaRPr lang="es-MX" sz="1400" dirty="0">
            <a:solidFill>
              <a:schemeClr val="tx1">
                <a:lumMod val="95000"/>
                <a:lumOff val="5000"/>
              </a:schemeClr>
            </a:solidFill>
            <a:latin typeface="+mn-lt"/>
            <a:cs typeface="Arial" pitchFamily="34" charset="0"/>
          </a:endParaRPr>
        </a:p>
      </dgm:t>
    </dgm:pt>
    <dgm:pt modelId="{E04EAECE-E5FF-4881-940B-80BC1425CAE6}" type="parTrans" cxnId="{15774ECA-C327-4212-88EF-C02F4BB80415}">
      <dgm:prSet/>
      <dgm:spPr/>
      <dgm:t>
        <a:bodyPr/>
        <a:lstStyle/>
        <a:p>
          <a:pPr>
            <a:spcBef>
              <a:spcPts val="0"/>
            </a:spcBef>
            <a:spcAft>
              <a:spcPts val="0"/>
            </a:spcAft>
          </a:pPr>
          <a:endParaRPr lang="es-MX" sz="1600">
            <a:latin typeface="+mn-lt"/>
            <a:cs typeface="Arial" pitchFamily="34" charset="0"/>
          </a:endParaRPr>
        </a:p>
      </dgm:t>
    </dgm:pt>
    <dgm:pt modelId="{6532DE87-A126-48B4-92AD-48058A98A521}" type="sibTrans" cxnId="{15774ECA-C327-4212-88EF-C02F4BB80415}">
      <dgm:prSet/>
      <dgm:spPr/>
      <dgm:t>
        <a:bodyPr/>
        <a:lstStyle/>
        <a:p>
          <a:pPr>
            <a:spcBef>
              <a:spcPts val="0"/>
            </a:spcBef>
            <a:spcAft>
              <a:spcPts val="0"/>
            </a:spcAft>
          </a:pPr>
          <a:endParaRPr lang="es-MX" sz="1600">
            <a:latin typeface="+mn-lt"/>
            <a:cs typeface="Arial" pitchFamily="34" charset="0"/>
          </a:endParaRPr>
        </a:p>
      </dgm:t>
    </dgm:pt>
    <dgm:pt modelId="{45CC751B-A494-4B59-9DC5-57E8A7C2E9AD}" type="pres">
      <dgm:prSet presAssocID="{53B5E627-D798-4FFC-BB75-CE8102570F0F}" presName="linear" presStyleCnt="0">
        <dgm:presLayoutVars>
          <dgm:animLvl val="lvl"/>
          <dgm:resizeHandles val="exact"/>
        </dgm:presLayoutVars>
      </dgm:prSet>
      <dgm:spPr/>
    </dgm:pt>
    <dgm:pt modelId="{B3F41FF4-E2F1-4607-8F7C-2A4C85217BA3}" type="pres">
      <dgm:prSet presAssocID="{607A365E-C4C7-47DD-B8C5-89DB2A44E1A2}" presName="parentText" presStyleLbl="node1" presStyleIdx="0" presStyleCnt="3" custLinFactY="-8836" custLinFactNeighborY="-100000">
        <dgm:presLayoutVars>
          <dgm:chMax val="0"/>
          <dgm:bulletEnabled val="1"/>
        </dgm:presLayoutVars>
      </dgm:prSet>
      <dgm:spPr/>
      <dgm:t>
        <a:bodyPr/>
        <a:lstStyle/>
        <a:p>
          <a:endParaRPr lang="es-MX"/>
        </a:p>
      </dgm:t>
    </dgm:pt>
    <dgm:pt modelId="{8B659C49-351F-4C3F-8B44-DDEF1DB327EE}" type="pres">
      <dgm:prSet presAssocID="{A106A087-B061-41CD-B042-3E2A04C0F7E4}" presName="spacer" presStyleCnt="0"/>
      <dgm:spPr/>
    </dgm:pt>
    <dgm:pt modelId="{C5351FDF-55E1-4E81-B2B3-F5CF0458CD76}" type="pres">
      <dgm:prSet presAssocID="{9FD8A049-4161-4EE3-A4D1-2E3A18048FCD}" presName="parentText" presStyleLbl="node1" presStyleIdx="1" presStyleCnt="3" custScaleY="65812" custLinFactNeighborX="-210" custLinFactNeighborY="-83453">
        <dgm:presLayoutVars>
          <dgm:chMax val="0"/>
          <dgm:bulletEnabled val="1"/>
        </dgm:presLayoutVars>
      </dgm:prSet>
      <dgm:spPr/>
      <dgm:t>
        <a:bodyPr/>
        <a:lstStyle/>
        <a:p>
          <a:endParaRPr lang="es-MX"/>
        </a:p>
      </dgm:t>
    </dgm:pt>
    <dgm:pt modelId="{F34D68CC-24E1-446B-8261-1FB746DA9C89}" type="pres">
      <dgm:prSet presAssocID="{D9848C4B-3D67-4F4E-938F-FDCB9C8DA0F5}" presName="spacer" presStyleCnt="0"/>
      <dgm:spPr/>
    </dgm:pt>
    <dgm:pt modelId="{12147C7A-55A8-401A-8BDC-8C57A9B24F02}" type="pres">
      <dgm:prSet presAssocID="{A58644F9-5CE7-4846-9219-D0EC19FA113D}" presName="parentText" presStyleLbl="node1" presStyleIdx="2" presStyleCnt="3" custScaleY="74351" custLinFactNeighborY="-10213">
        <dgm:presLayoutVars>
          <dgm:chMax val="0"/>
          <dgm:bulletEnabled val="1"/>
        </dgm:presLayoutVars>
      </dgm:prSet>
      <dgm:spPr/>
      <dgm:t>
        <a:bodyPr/>
        <a:lstStyle/>
        <a:p>
          <a:endParaRPr lang="es-MX"/>
        </a:p>
      </dgm:t>
    </dgm:pt>
  </dgm:ptLst>
  <dgm:cxnLst>
    <dgm:cxn modelId="{EC571E0C-0A76-4173-B877-4EB825BDADA1}" srcId="{53B5E627-D798-4FFC-BB75-CE8102570F0F}" destId="{607A365E-C4C7-47DD-B8C5-89DB2A44E1A2}" srcOrd="0" destOrd="0" parTransId="{7892726B-9F22-4A82-B40A-E013B81E355C}" sibTransId="{A106A087-B061-41CD-B042-3E2A04C0F7E4}"/>
    <dgm:cxn modelId="{1B658ECC-AF6E-4218-9D9A-105FD654AC98}" type="presOf" srcId="{53B5E627-D798-4FFC-BB75-CE8102570F0F}" destId="{45CC751B-A494-4B59-9DC5-57E8A7C2E9AD}" srcOrd="0" destOrd="0" presId="urn:microsoft.com/office/officeart/2005/8/layout/vList2"/>
    <dgm:cxn modelId="{9F5BBB0C-9AF4-463B-8119-9839A91E8A75}" type="presOf" srcId="{607A365E-C4C7-47DD-B8C5-89DB2A44E1A2}" destId="{B3F41FF4-E2F1-4607-8F7C-2A4C85217BA3}" srcOrd="0" destOrd="0" presId="urn:microsoft.com/office/officeart/2005/8/layout/vList2"/>
    <dgm:cxn modelId="{15774ECA-C327-4212-88EF-C02F4BB80415}" srcId="{53B5E627-D798-4FFC-BB75-CE8102570F0F}" destId="{A58644F9-5CE7-4846-9219-D0EC19FA113D}" srcOrd="2" destOrd="0" parTransId="{E04EAECE-E5FF-4881-940B-80BC1425CAE6}" sibTransId="{6532DE87-A126-48B4-92AD-48058A98A521}"/>
    <dgm:cxn modelId="{B00DC8BE-C677-42EE-B2A3-616136183ED8}" type="presOf" srcId="{9FD8A049-4161-4EE3-A4D1-2E3A18048FCD}" destId="{C5351FDF-55E1-4E81-B2B3-F5CF0458CD76}" srcOrd="0" destOrd="0" presId="urn:microsoft.com/office/officeart/2005/8/layout/vList2"/>
    <dgm:cxn modelId="{E8DCC96F-857C-4507-A0D9-47F2F12D867E}" srcId="{53B5E627-D798-4FFC-BB75-CE8102570F0F}" destId="{9FD8A049-4161-4EE3-A4D1-2E3A18048FCD}" srcOrd="1" destOrd="0" parTransId="{73AA640B-7867-4D1E-A7F0-CF19F7A9B4B9}" sibTransId="{D9848C4B-3D67-4F4E-938F-FDCB9C8DA0F5}"/>
    <dgm:cxn modelId="{F66006BF-6623-45A0-A0D4-94B17FB51725}" type="presOf" srcId="{A58644F9-5CE7-4846-9219-D0EC19FA113D}" destId="{12147C7A-55A8-401A-8BDC-8C57A9B24F02}" srcOrd="0" destOrd="0" presId="urn:microsoft.com/office/officeart/2005/8/layout/vList2"/>
    <dgm:cxn modelId="{1B6594DD-BDC9-4F4E-844B-DBDFF80F2F4D}" type="presParOf" srcId="{45CC751B-A494-4B59-9DC5-57E8A7C2E9AD}" destId="{B3F41FF4-E2F1-4607-8F7C-2A4C85217BA3}" srcOrd="0" destOrd="0" presId="urn:microsoft.com/office/officeart/2005/8/layout/vList2"/>
    <dgm:cxn modelId="{F5F4FEE0-B168-450A-80B2-3EB120906418}" type="presParOf" srcId="{45CC751B-A494-4B59-9DC5-57E8A7C2E9AD}" destId="{8B659C49-351F-4C3F-8B44-DDEF1DB327EE}" srcOrd="1" destOrd="0" presId="urn:microsoft.com/office/officeart/2005/8/layout/vList2"/>
    <dgm:cxn modelId="{76850807-0784-4304-855E-29D4DF08BED8}" type="presParOf" srcId="{45CC751B-A494-4B59-9DC5-57E8A7C2E9AD}" destId="{C5351FDF-55E1-4E81-B2B3-F5CF0458CD76}" srcOrd="2" destOrd="0" presId="urn:microsoft.com/office/officeart/2005/8/layout/vList2"/>
    <dgm:cxn modelId="{FCC26F8A-9DA1-401C-8F27-16AC4B08562A}" type="presParOf" srcId="{45CC751B-A494-4B59-9DC5-57E8A7C2E9AD}" destId="{F34D68CC-24E1-446B-8261-1FB746DA9C89}" srcOrd="3" destOrd="0" presId="urn:microsoft.com/office/officeart/2005/8/layout/vList2"/>
    <dgm:cxn modelId="{FE5751CD-63E6-4C45-93D1-ADCFFE132221}" type="presParOf" srcId="{45CC751B-A494-4B59-9DC5-57E8A7C2E9AD}" destId="{12147C7A-55A8-401A-8BDC-8C57A9B24F02}"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01421CA-12E0-46B2-A382-02A056C9379F}" type="doc">
      <dgm:prSet loTypeId="urn:microsoft.com/office/officeart/2005/8/layout/hList1" loCatId="list" qsTypeId="urn:microsoft.com/office/officeart/2005/8/quickstyle/3d2" qsCatId="3D" csTypeId="urn:microsoft.com/office/officeart/2005/8/colors/accent1_2" csCatId="accent1" phldr="1"/>
      <dgm:spPr/>
      <dgm:t>
        <a:bodyPr/>
        <a:lstStyle/>
        <a:p>
          <a:endParaRPr lang="es-MX"/>
        </a:p>
      </dgm:t>
    </dgm:pt>
    <dgm:pt modelId="{82094B5F-644E-419F-B2B9-39F3878D1FD6}">
      <dgm:prSet phldrT="[Texto]" custT="1"/>
      <dgm:spPr>
        <a:solidFill>
          <a:schemeClr val="bg1">
            <a:lumMod val="50000"/>
          </a:schemeClr>
        </a:solidFill>
      </dgm:spPr>
      <dgm:t>
        <a:bodyPr/>
        <a:lstStyle/>
        <a:p>
          <a:r>
            <a:rPr lang="es-MX" sz="2000" dirty="0" smtClean="0">
              <a:solidFill>
                <a:schemeClr val="tx1">
                  <a:lumMod val="95000"/>
                  <a:lumOff val="5000"/>
                </a:schemeClr>
              </a:solidFill>
            </a:rPr>
            <a:t>Sabias que ¿el Registro Único de Personas Acreditadas “RUPA” simplifica el proceso de alta al padrón de sujetos obligados, e incluso la inscripción de usuarios?</a:t>
          </a:r>
          <a:endParaRPr lang="es-MX" sz="2000" dirty="0">
            <a:solidFill>
              <a:schemeClr val="tx1">
                <a:lumMod val="95000"/>
                <a:lumOff val="5000"/>
              </a:schemeClr>
            </a:solidFill>
          </a:endParaRPr>
        </a:p>
      </dgm:t>
    </dgm:pt>
    <dgm:pt modelId="{8FB97190-C85C-40B4-A679-B7D303D3ABB8}" type="parTrans" cxnId="{965A0C23-B2C2-4583-A12F-89A42F281185}">
      <dgm:prSet/>
      <dgm:spPr/>
      <dgm:t>
        <a:bodyPr/>
        <a:lstStyle/>
        <a:p>
          <a:endParaRPr lang="es-MX" sz="1600"/>
        </a:p>
      </dgm:t>
    </dgm:pt>
    <dgm:pt modelId="{1D3A7C18-D9AB-4AC8-B87E-6849F69D26C2}" type="sibTrans" cxnId="{965A0C23-B2C2-4583-A12F-89A42F281185}">
      <dgm:prSet/>
      <dgm:spPr/>
      <dgm:t>
        <a:bodyPr/>
        <a:lstStyle/>
        <a:p>
          <a:endParaRPr lang="es-MX" sz="1600"/>
        </a:p>
      </dgm:t>
    </dgm:pt>
    <dgm:pt modelId="{3D287BE1-7F73-4A0B-95F6-E4CC04E15567}">
      <dgm:prSet phldrT="[Texto]" custT="1"/>
      <dgm:spPr>
        <a:solidFill>
          <a:schemeClr val="bg1">
            <a:lumMod val="65000"/>
            <a:alpha val="90000"/>
          </a:schemeClr>
        </a:solidFill>
        <a:effectLst/>
      </dgm:spPr>
      <dgm:t>
        <a:bodyPr/>
        <a:lstStyle/>
        <a:p>
          <a:r>
            <a:rPr lang="es-MX" sz="1800" dirty="0" smtClean="0"/>
            <a:t>El </a:t>
          </a:r>
          <a:r>
            <a:rPr lang="es-MX" sz="1800" b="1" dirty="0" smtClean="0"/>
            <a:t>Registro Único de Personas Acreditadas   RUPA </a:t>
          </a:r>
          <a:r>
            <a:rPr lang="es-MX" sz="1800" dirty="0" smtClean="0"/>
            <a:t>permite inscribir a Personas Físicas y Morales asignándoles un número de identificación único, para que realicen tramites en dependencias federales y organismos descentralizados del Gobierno Federal</a:t>
          </a:r>
          <a:endParaRPr lang="es-MX" sz="1800" dirty="0"/>
        </a:p>
      </dgm:t>
    </dgm:pt>
    <dgm:pt modelId="{19FEFF40-E5E5-4AA7-866E-26C419812B01}" type="parTrans" cxnId="{B7C0D23D-03A4-400A-B9F7-51C6F2E69327}">
      <dgm:prSet/>
      <dgm:spPr/>
      <dgm:t>
        <a:bodyPr/>
        <a:lstStyle/>
        <a:p>
          <a:endParaRPr lang="es-MX" sz="1600"/>
        </a:p>
      </dgm:t>
    </dgm:pt>
    <dgm:pt modelId="{D245C638-227A-4698-A27E-465C378836D8}" type="sibTrans" cxnId="{B7C0D23D-03A4-400A-B9F7-51C6F2E69327}">
      <dgm:prSet/>
      <dgm:spPr/>
      <dgm:t>
        <a:bodyPr/>
        <a:lstStyle/>
        <a:p>
          <a:endParaRPr lang="es-MX" sz="1600"/>
        </a:p>
      </dgm:t>
    </dgm:pt>
    <dgm:pt modelId="{B0A9F99C-FEFC-438D-9855-107D0021E2F4}">
      <dgm:prSet phldrT="[Texto]" custT="1"/>
      <dgm:spPr>
        <a:solidFill>
          <a:schemeClr val="bg1">
            <a:lumMod val="65000"/>
            <a:alpha val="90000"/>
          </a:schemeClr>
        </a:solidFill>
        <a:effectLst/>
      </dgm:spPr>
      <dgm:t>
        <a:bodyPr/>
        <a:lstStyle/>
        <a:p>
          <a:r>
            <a:rPr lang="es-MX" sz="1800" dirty="0" smtClean="0"/>
            <a:t>Más información en </a:t>
          </a:r>
          <a:r>
            <a:rPr lang="es-MX" sz="1800" dirty="0" smtClean="0">
              <a:hlinkClick xmlns:r="http://schemas.openxmlformats.org/officeDocument/2006/relationships" r:id="rId1"/>
            </a:rPr>
            <a:t>www.rupa.gob.mx</a:t>
          </a:r>
          <a:r>
            <a:rPr lang="es-MX" sz="1800" dirty="0" smtClean="0"/>
            <a:t> </a:t>
          </a:r>
          <a:endParaRPr lang="es-MX" sz="1800" dirty="0"/>
        </a:p>
      </dgm:t>
    </dgm:pt>
    <dgm:pt modelId="{E0B9C804-C8E9-4C09-A925-DAB20687BCE4}" type="parTrans" cxnId="{FC189F6E-BE67-4A52-AF96-0F2F1B1A615B}">
      <dgm:prSet/>
      <dgm:spPr/>
      <dgm:t>
        <a:bodyPr/>
        <a:lstStyle/>
        <a:p>
          <a:endParaRPr lang="es-MX" sz="1600"/>
        </a:p>
      </dgm:t>
    </dgm:pt>
    <dgm:pt modelId="{93E31EE2-E058-4D0B-9A96-BE8D49BF2B45}" type="sibTrans" cxnId="{FC189F6E-BE67-4A52-AF96-0F2F1B1A615B}">
      <dgm:prSet/>
      <dgm:spPr/>
      <dgm:t>
        <a:bodyPr/>
        <a:lstStyle/>
        <a:p>
          <a:endParaRPr lang="es-MX" sz="1600"/>
        </a:p>
      </dgm:t>
    </dgm:pt>
    <dgm:pt modelId="{67639A98-1D0A-4A5F-90DC-8F891D32F8C9}">
      <dgm:prSet phldrT="[Texto]" custT="1"/>
      <dgm:spPr>
        <a:solidFill>
          <a:schemeClr val="bg1">
            <a:lumMod val="65000"/>
            <a:alpha val="90000"/>
          </a:schemeClr>
        </a:solidFill>
        <a:effectLst/>
      </dgm:spPr>
      <dgm:t>
        <a:bodyPr/>
        <a:lstStyle/>
        <a:p>
          <a:r>
            <a:rPr lang="es-MX" sz="1800" dirty="0" smtClean="0"/>
            <a:t>Si la distribuidora ya cuente con su RUPA, al momento de tramitar su alta al padrón de sujetos obligados, sólo deberá enviar la solicitud por escrito y el formato de alta al padrón.</a:t>
          </a:r>
          <a:endParaRPr lang="es-MX" sz="1800" dirty="0"/>
        </a:p>
      </dgm:t>
    </dgm:pt>
    <dgm:pt modelId="{E587E1CC-B202-4831-8364-AA8269973D04}" type="parTrans" cxnId="{33863324-90ED-4DFB-B018-84BAA4DDA2E8}">
      <dgm:prSet/>
      <dgm:spPr/>
      <dgm:t>
        <a:bodyPr/>
        <a:lstStyle/>
        <a:p>
          <a:endParaRPr lang="es-MX"/>
        </a:p>
      </dgm:t>
    </dgm:pt>
    <dgm:pt modelId="{E6D88C2B-E08D-4F8B-B177-035D9768ED9E}" type="sibTrans" cxnId="{33863324-90ED-4DFB-B018-84BAA4DDA2E8}">
      <dgm:prSet/>
      <dgm:spPr/>
      <dgm:t>
        <a:bodyPr/>
        <a:lstStyle/>
        <a:p>
          <a:endParaRPr lang="es-MX"/>
        </a:p>
      </dgm:t>
    </dgm:pt>
    <dgm:pt modelId="{AABA5007-0515-40C8-A7E1-83942C96329D}" type="pres">
      <dgm:prSet presAssocID="{C01421CA-12E0-46B2-A382-02A056C9379F}" presName="Name0" presStyleCnt="0">
        <dgm:presLayoutVars>
          <dgm:dir/>
          <dgm:animLvl val="lvl"/>
          <dgm:resizeHandles val="exact"/>
        </dgm:presLayoutVars>
      </dgm:prSet>
      <dgm:spPr/>
      <dgm:t>
        <a:bodyPr/>
        <a:lstStyle/>
        <a:p>
          <a:endParaRPr lang="es-MX"/>
        </a:p>
      </dgm:t>
    </dgm:pt>
    <dgm:pt modelId="{28B52D9F-E7F5-4842-924D-76905AFF2561}" type="pres">
      <dgm:prSet presAssocID="{82094B5F-644E-419F-B2B9-39F3878D1FD6}" presName="composite" presStyleCnt="0"/>
      <dgm:spPr/>
    </dgm:pt>
    <dgm:pt modelId="{74FAB177-7F68-4B89-973E-08CA5592235E}" type="pres">
      <dgm:prSet presAssocID="{82094B5F-644E-419F-B2B9-39F3878D1FD6}" presName="parTx" presStyleLbl="alignNode1" presStyleIdx="0" presStyleCnt="1" custScaleY="100000">
        <dgm:presLayoutVars>
          <dgm:chMax val="0"/>
          <dgm:chPref val="0"/>
          <dgm:bulletEnabled val="1"/>
        </dgm:presLayoutVars>
      </dgm:prSet>
      <dgm:spPr/>
      <dgm:t>
        <a:bodyPr/>
        <a:lstStyle/>
        <a:p>
          <a:endParaRPr lang="es-MX"/>
        </a:p>
      </dgm:t>
    </dgm:pt>
    <dgm:pt modelId="{9D35D0D2-2053-488D-88E7-D2C0418B3CE2}" type="pres">
      <dgm:prSet presAssocID="{82094B5F-644E-419F-B2B9-39F3878D1FD6}" presName="desTx" presStyleLbl="alignAccFollowNode1" presStyleIdx="0" presStyleCnt="1">
        <dgm:presLayoutVars>
          <dgm:bulletEnabled val="1"/>
        </dgm:presLayoutVars>
      </dgm:prSet>
      <dgm:spPr/>
      <dgm:t>
        <a:bodyPr/>
        <a:lstStyle/>
        <a:p>
          <a:endParaRPr lang="es-MX"/>
        </a:p>
      </dgm:t>
    </dgm:pt>
  </dgm:ptLst>
  <dgm:cxnLst>
    <dgm:cxn modelId="{B64F86A0-7E1E-48F2-8BC4-58733F9B0FFB}" type="presOf" srcId="{3D287BE1-7F73-4A0B-95F6-E4CC04E15567}" destId="{9D35D0D2-2053-488D-88E7-D2C0418B3CE2}" srcOrd="0" destOrd="0" presId="urn:microsoft.com/office/officeart/2005/8/layout/hList1"/>
    <dgm:cxn modelId="{965A0C23-B2C2-4583-A12F-89A42F281185}" srcId="{C01421CA-12E0-46B2-A382-02A056C9379F}" destId="{82094B5F-644E-419F-B2B9-39F3878D1FD6}" srcOrd="0" destOrd="0" parTransId="{8FB97190-C85C-40B4-A679-B7D303D3ABB8}" sibTransId="{1D3A7C18-D9AB-4AC8-B87E-6849F69D26C2}"/>
    <dgm:cxn modelId="{980E4253-662A-4A94-9EAE-115838D0629F}" type="presOf" srcId="{82094B5F-644E-419F-B2B9-39F3878D1FD6}" destId="{74FAB177-7F68-4B89-973E-08CA5592235E}" srcOrd="0" destOrd="0" presId="urn:microsoft.com/office/officeart/2005/8/layout/hList1"/>
    <dgm:cxn modelId="{FC189F6E-BE67-4A52-AF96-0F2F1B1A615B}" srcId="{82094B5F-644E-419F-B2B9-39F3878D1FD6}" destId="{B0A9F99C-FEFC-438D-9855-107D0021E2F4}" srcOrd="2" destOrd="0" parTransId="{E0B9C804-C8E9-4C09-A925-DAB20687BCE4}" sibTransId="{93E31EE2-E058-4D0B-9A96-BE8D49BF2B45}"/>
    <dgm:cxn modelId="{1107C7BF-82B4-45FD-88FD-EB467C28DF9E}" type="presOf" srcId="{67639A98-1D0A-4A5F-90DC-8F891D32F8C9}" destId="{9D35D0D2-2053-488D-88E7-D2C0418B3CE2}" srcOrd="0" destOrd="1" presId="urn:microsoft.com/office/officeart/2005/8/layout/hList1"/>
    <dgm:cxn modelId="{B775DBBC-BE0E-4AE0-BFE7-2A840F74E18E}" type="presOf" srcId="{C01421CA-12E0-46B2-A382-02A056C9379F}" destId="{AABA5007-0515-40C8-A7E1-83942C96329D}" srcOrd="0" destOrd="0" presId="urn:microsoft.com/office/officeart/2005/8/layout/hList1"/>
    <dgm:cxn modelId="{B7C0D23D-03A4-400A-B9F7-51C6F2E69327}" srcId="{82094B5F-644E-419F-B2B9-39F3878D1FD6}" destId="{3D287BE1-7F73-4A0B-95F6-E4CC04E15567}" srcOrd="0" destOrd="0" parTransId="{19FEFF40-E5E5-4AA7-866E-26C419812B01}" sibTransId="{D245C638-227A-4698-A27E-465C378836D8}"/>
    <dgm:cxn modelId="{33863324-90ED-4DFB-B018-84BAA4DDA2E8}" srcId="{82094B5F-644E-419F-B2B9-39F3878D1FD6}" destId="{67639A98-1D0A-4A5F-90DC-8F891D32F8C9}" srcOrd="1" destOrd="0" parTransId="{E587E1CC-B202-4831-8364-AA8269973D04}" sibTransId="{E6D88C2B-E08D-4F8B-B177-035D9768ED9E}"/>
    <dgm:cxn modelId="{32B20DDC-E3A0-40D7-A5C8-B65C6EC634C4}" type="presOf" srcId="{B0A9F99C-FEFC-438D-9855-107D0021E2F4}" destId="{9D35D0D2-2053-488D-88E7-D2C0418B3CE2}" srcOrd="0" destOrd="2" presId="urn:microsoft.com/office/officeart/2005/8/layout/hList1"/>
    <dgm:cxn modelId="{9BBD6277-2DD2-4682-8EC5-E551AC5C8866}" type="presParOf" srcId="{AABA5007-0515-40C8-A7E1-83942C96329D}" destId="{28B52D9F-E7F5-4842-924D-76905AFF2561}" srcOrd="0" destOrd="0" presId="urn:microsoft.com/office/officeart/2005/8/layout/hList1"/>
    <dgm:cxn modelId="{D32EBE18-396C-4796-B5D8-9BAFCE59E2C7}" type="presParOf" srcId="{28B52D9F-E7F5-4842-924D-76905AFF2561}" destId="{74FAB177-7F68-4B89-973E-08CA5592235E}" srcOrd="0" destOrd="0" presId="urn:microsoft.com/office/officeart/2005/8/layout/hList1"/>
    <dgm:cxn modelId="{97259B84-D4D8-4F2A-AF90-BED08AFACE39}" type="presParOf" srcId="{28B52D9F-E7F5-4842-924D-76905AFF2561}" destId="{9D35D0D2-2053-488D-88E7-D2C0418B3CE2}"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01421CA-12E0-46B2-A382-02A056C9379F}" type="doc">
      <dgm:prSet loTypeId="urn:microsoft.com/office/officeart/2005/8/layout/hList1" loCatId="list" qsTypeId="urn:microsoft.com/office/officeart/2005/8/quickstyle/3d2" qsCatId="3D" csTypeId="urn:microsoft.com/office/officeart/2005/8/colors/accent1_2" csCatId="accent1" phldr="1"/>
      <dgm:spPr/>
      <dgm:t>
        <a:bodyPr/>
        <a:lstStyle/>
        <a:p>
          <a:endParaRPr lang="es-MX"/>
        </a:p>
      </dgm:t>
    </dgm:pt>
    <dgm:pt modelId="{82094B5F-644E-419F-B2B9-39F3878D1FD6}">
      <dgm:prSet phldrT="[Texto]" custT="1"/>
      <dgm:spPr>
        <a:solidFill>
          <a:schemeClr val="bg1">
            <a:lumMod val="50000"/>
          </a:schemeClr>
        </a:solidFill>
      </dgm:spPr>
      <dgm:t>
        <a:bodyPr/>
        <a:lstStyle/>
        <a:p>
          <a:r>
            <a:rPr lang="es-MX" sz="1800" b="1" dirty="0" smtClean="0">
              <a:solidFill>
                <a:schemeClr val="tx1">
                  <a:lumMod val="95000"/>
                  <a:lumOff val="5000"/>
                </a:schemeClr>
              </a:solidFill>
              <a:latin typeface="+mn-lt"/>
            </a:rPr>
            <a:t>En las nuevas Reglas de Operación que serán actualizadas, se está integrando la  RUPA como una forma de simplificar el trámite para aquellos Sujetos Obligados que la tengan.</a:t>
          </a:r>
        </a:p>
      </dgm:t>
    </dgm:pt>
    <dgm:pt modelId="{8FB97190-C85C-40B4-A679-B7D303D3ABB8}" type="parTrans" cxnId="{965A0C23-B2C2-4583-A12F-89A42F281185}">
      <dgm:prSet/>
      <dgm:spPr/>
      <dgm:t>
        <a:bodyPr/>
        <a:lstStyle/>
        <a:p>
          <a:endParaRPr lang="es-MX" sz="1600">
            <a:latin typeface="+mn-lt"/>
          </a:endParaRPr>
        </a:p>
      </dgm:t>
    </dgm:pt>
    <dgm:pt modelId="{1D3A7C18-D9AB-4AC8-B87E-6849F69D26C2}" type="sibTrans" cxnId="{965A0C23-B2C2-4583-A12F-89A42F281185}">
      <dgm:prSet/>
      <dgm:spPr/>
      <dgm:t>
        <a:bodyPr/>
        <a:lstStyle/>
        <a:p>
          <a:endParaRPr lang="es-MX" sz="1600">
            <a:latin typeface="+mn-lt"/>
          </a:endParaRPr>
        </a:p>
      </dgm:t>
    </dgm:pt>
    <dgm:pt modelId="{3D287BE1-7F73-4A0B-95F6-E4CC04E15567}">
      <dgm:prSet phldrT="[Texto]" custT="1"/>
      <dgm:spPr>
        <a:solidFill>
          <a:schemeClr val="bg1">
            <a:lumMod val="65000"/>
            <a:alpha val="90000"/>
          </a:schemeClr>
        </a:solidFill>
      </dgm:spPr>
      <dgm:t>
        <a:bodyPr/>
        <a:lstStyle/>
        <a:p>
          <a:pPr algn="just"/>
          <a:r>
            <a:rPr lang="es-MX" sz="1600" dirty="0" smtClean="0">
              <a:solidFill>
                <a:schemeClr val="tx1">
                  <a:lumMod val="95000"/>
                  <a:lumOff val="5000"/>
                </a:schemeClr>
              </a:solidFill>
              <a:latin typeface="+mn-lt"/>
            </a:rPr>
            <a:t>Permite garantizar la personalidad jurídica del sujeto obligado sin necesidad de pedir documentación certificada.</a:t>
          </a:r>
          <a:endParaRPr lang="es-MX" sz="1600" dirty="0">
            <a:solidFill>
              <a:schemeClr val="tx1">
                <a:lumMod val="95000"/>
                <a:lumOff val="5000"/>
              </a:schemeClr>
            </a:solidFill>
            <a:latin typeface="+mn-lt"/>
          </a:endParaRPr>
        </a:p>
      </dgm:t>
    </dgm:pt>
    <dgm:pt modelId="{19FEFF40-E5E5-4AA7-866E-26C419812B01}" type="parTrans" cxnId="{B7C0D23D-03A4-400A-B9F7-51C6F2E69327}">
      <dgm:prSet/>
      <dgm:spPr/>
      <dgm:t>
        <a:bodyPr/>
        <a:lstStyle/>
        <a:p>
          <a:endParaRPr lang="es-MX" sz="1600">
            <a:latin typeface="+mn-lt"/>
          </a:endParaRPr>
        </a:p>
      </dgm:t>
    </dgm:pt>
    <dgm:pt modelId="{D245C638-227A-4698-A27E-465C378836D8}" type="sibTrans" cxnId="{B7C0D23D-03A4-400A-B9F7-51C6F2E69327}">
      <dgm:prSet/>
      <dgm:spPr/>
      <dgm:t>
        <a:bodyPr/>
        <a:lstStyle/>
        <a:p>
          <a:endParaRPr lang="es-MX" sz="1600">
            <a:latin typeface="+mn-lt"/>
          </a:endParaRPr>
        </a:p>
      </dgm:t>
    </dgm:pt>
    <dgm:pt modelId="{EC3B5086-40F9-4221-8CB9-7EA300761512}">
      <dgm:prSet phldrT="[Texto]" custT="1"/>
      <dgm:spPr>
        <a:solidFill>
          <a:schemeClr val="bg1">
            <a:lumMod val="65000"/>
            <a:alpha val="90000"/>
          </a:schemeClr>
        </a:solidFill>
      </dgm:spPr>
      <dgm:t>
        <a:bodyPr/>
        <a:lstStyle/>
        <a:p>
          <a:pPr algn="just"/>
          <a:r>
            <a:rPr lang="es-MX" sz="1600" dirty="0" smtClean="0">
              <a:solidFill>
                <a:schemeClr val="tx1">
                  <a:lumMod val="95000"/>
                  <a:lumOff val="5000"/>
                </a:schemeClr>
              </a:solidFill>
              <a:latin typeface="+mn-lt"/>
            </a:rPr>
            <a:t>Le ahorra al sujeto obligado el gasto en documentos certificados y fotocopias.</a:t>
          </a:r>
          <a:endParaRPr lang="es-MX" sz="1600" dirty="0">
            <a:solidFill>
              <a:schemeClr val="tx1">
                <a:lumMod val="95000"/>
                <a:lumOff val="5000"/>
              </a:schemeClr>
            </a:solidFill>
            <a:latin typeface="+mn-lt"/>
          </a:endParaRPr>
        </a:p>
      </dgm:t>
    </dgm:pt>
    <dgm:pt modelId="{6FFDC3F5-C0C3-400F-87BA-B4A0C5B6F45F}" type="parTrans" cxnId="{AADB0C49-6749-4584-9DC9-61081115E481}">
      <dgm:prSet/>
      <dgm:spPr/>
      <dgm:t>
        <a:bodyPr/>
        <a:lstStyle/>
        <a:p>
          <a:endParaRPr lang="es-MX"/>
        </a:p>
      </dgm:t>
    </dgm:pt>
    <dgm:pt modelId="{04013311-E000-4BDA-B6C7-2E2E6E371DD0}" type="sibTrans" cxnId="{AADB0C49-6749-4584-9DC9-61081115E481}">
      <dgm:prSet/>
      <dgm:spPr/>
      <dgm:t>
        <a:bodyPr/>
        <a:lstStyle/>
        <a:p>
          <a:endParaRPr lang="es-MX"/>
        </a:p>
      </dgm:t>
    </dgm:pt>
    <dgm:pt modelId="{E41CBFF5-2878-44B5-B97F-CE057DB50E0A}">
      <dgm:prSet phldrT="[Texto]" custT="1"/>
      <dgm:spPr>
        <a:solidFill>
          <a:schemeClr val="bg1">
            <a:lumMod val="65000"/>
            <a:alpha val="90000"/>
          </a:schemeClr>
        </a:solidFill>
      </dgm:spPr>
      <dgm:t>
        <a:bodyPr/>
        <a:lstStyle/>
        <a:p>
          <a:pPr algn="just"/>
          <a:r>
            <a:rPr lang="es-MX" sz="1600" dirty="0" smtClean="0">
              <a:solidFill>
                <a:schemeClr val="tx1">
                  <a:lumMod val="95000"/>
                  <a:lumOff val="5000"/>
                </a:schemeClr>
              </a:solidFill>
              <a:latin typeface="+mn-lt"/>
            </a:rPr>
            <a:t>Las actualizaciones de los apoderados legales se realizan una sola vez en la dependencia donde tramitaron su RUPA. </a:t>
          </a:r>
          <a:endParaRPr lang="es-MX" sz="1600" dirty="0">
            <a:solidFill>
              <a:schemeClr val="tx1">
                <a:lumMod val="95000"/>
                <a:lumOff val="5000"/>
              </a:schemeClr>
            </a:solidFill>
            <a:latin typeface="+mn-lt"/>
          </a:endParaRPr>
        </a:p>
      </dgm:t>
    </dgm:pt>
    <dgm:pt modelId="{7138A8A7-2945-42BA-B371-771CAEE137E1}" type="parTrans" cxnId="{571AED1D-485D-4E39-AC67-D7B150733DAB}">
      <dgm:prSet/>
      <dgm:spPr/>
      <dgm:t>
        <a:bodyPr/>
        <a:lstStyle/>
        <a:p>
          <a:endParaRPr lang="es-MX"/>
        </a:p>
      </dgm:t>
    </dgm:pt>
    <dgm:pt modelId="{F258A45E-D186-4A08-ACDC-C073CE6EC335}" type="sibTrans" cxnId="{571AED1D-485D-4E39-AC67-D7B150733DAB}">
      <dgm:prSet/>
      <dgm:spPr/>
      <dgm:t>
        <a:bodyPr/>
        <a:lstStyle/>
        <a:p>
          <a:endParaRPr lang="es-MX"/>
        </a:p>
      </dgm:t>
    </dgm:pt>
    <dgm:pt modelId="{01675704-0442-4AF3-8AB8-87C42344A168}">
      <dgm:prSet phldrT="[Texto]" custT="1"/>
      <dgm:spPr>
        <a:solidFill>
          <a:schemeClr val="bg1">
            <a:lumMod val="65000"/>
            <a:alpha val="90000"/>
          </a:schemeClr>
        </a:solidFill>
      </dgm:spPr>
      <dgm:t>
        <a:bodyPr/>
        <a:lstStyle/>
        <a:p>
          <a:pPr algn="just"/>
          <a:r>
            <a:rPr lang="es-MX" sz="1600" dirty="0" smtClean="0">
              <a:solidFill>
                <a:schemeClr val="tx1">
                  <a:lumMod val="95000"/>
                  <a:lumOff val="5000"/>
                </a:schemeClr>
              </a:solidFill>
              <a:latin typeface="+mn-lt"/>
            </a:rPr>
            <a:t>El REPUVE de manera inmediata puede saber si un apoderado legal está registrado y activo para un sujeto obligado en particular. </a:t>
          </a:r>
          <a:endParaRPr lang="es-MX" sz="1600" dirty="0">
            <a:solidFill>
              <a:schemeClr val="tx1">
                <a:lumMod val="95000"/>
                <a:lumOff val="5000"/>
              </a:schemeClr>
            </a:solidFill>
            <a:latin typeface="+mn-lt"/>
          </a:endParaRPr>
        </a:p>
      </dgm:t>
    </dgm:pt>
    <dgm:pt modelId="{699314C0-73E7-4D49-BFBC-087E1290BC76}" type="parTrans" cxnId="{8965A8A0-BA52-4FD8-9E8D-6DB836F14F67}">
      <dgm:prSet/>
      <dgm:spPr/>
      <dgm:t>
        <a:bodyPr/>
        <a:lstStyle/>
        <a:p>
          <a:endParaRPr lang="es-MX"/>
        </a:p>
      </dgm:t>
    </dgm:pt>
    <dgm:pt modelId="{1447B274-5191-4324-BA0D-EC0E68975977}" type="sibTrans" cxnId="{8965A8A0-BA52-4FD8-9E8D-6DB836F14F67}">
      <dgm:prSet/>
      <dgm:spPr/>
      <dgm:t>
        <a:bodyPr/>
        <a:lstStyle/>
        <a:p>
          <a:endParaRPr lang="es-MX"/>
        </a:p>
      </dgm:t>
    </dgm:pt>
    <dgm:pt modelId="{ADC8E91C-16AC-457B-B9A9-48ABFAF084C1}">
      <dgm:prSet phldrT="[Texto]" custT="1"/>
      <dgm:spPr>
        <a:solidFill>
          <a:schemeClr val="bg1">
            <a:lumMod val="65000"/>
            <a:alpha val="90000"/>
          </a:schemeClr>
        </a:solidFill>
      </dgm:spPr>
      <dgm:t>
        <a:bodyPr/>
        <a:lstStyle/>
        <a:p>
          <a:pPr algn="just"/>
          <a:r>
            <a:rPr lang="es-MX" sz="1600" dirty="0" smtClean="0">
              <a:solidFill>
                <a:schemeClr val="tx1">
                  <a:lumMod val="95000"/>
                  <a:lumOff val="5000"/>
                </a:schemeClr>
              </a:solidFill>
              <a:latin typeface="+mn-lt"/>
            </a:rPr>
            <a:t>Elimina el riesgo de falsedad en la documentación.</a:t>
          </a:r>
          <a:endParaRPr lang="es-MX" sz="1600" dirty="0">
            <a:solidFill>
              <a:schemeClr val="tx1">
                <a:lumMod val="95000"/>
                <a:lumOff val="5000"/>
              </a:schemeClr>
            </a:solidFill>
            <a:latin typeface="+mn-lt"/>
          </a:endParaRPr>
        </a:p>
      </dgm:t>
    </dgm:pt>
    <dgm:pt modelId="{D24DA58F-E592-4024-8520-B47E005B51C4}" type="parTrans" cxnId="{2B02EDED-06FB-4742-97B6-B5BAA5B3D898}">
      <dgm:prSet/>
      <dgm:spPr/>
      <dgm:t>
        <a:bodyPr/>
        <a:lstStyle/>
        <a:p>
          <a:endParaRPr lang="es-MX"/>
        </a:p>
      </dgm:t>
    </dgm:pt>
    <dgm:pt modelId="{01FD378F-45AB-41AB-BE24-40C605A754FC}" type="sibTrans" cxnId="{2B02EDED-06FB-4742-97B6-B5BAA5B3D898}">
      <dgm:prSet/>
      <dgm:spPr/>
      <dgm:t>
        <a:bodyPr/>
        <a:lstStyle/>
        <a:p>
          <a:endParaRPr lang="es-MX"/>
        </a:p>
      </dgm:t>
    </dgm:pt>
    <dgm:pt modelId="{AABA5007-0515-40C8-A7E1-83942C96329D}" type="pres">
      <dgm:prSet presAssocID="{C01421CA-12E0-46B2-A382-02A056C9379F}" presName="Name0" presStyleCnt="0">
        <dgm:presLayoutVars>
          <dgm:dir/>
          <dgm:animLvl val="lvl"/>
          <dgm:resizeHandles val="exact"/>
        </dgm:presLayoutVars>
      </dgm:prSet>
      <dgm:spPr/>
      <dgm:t>
        <a:bodyPr/>
        <a:lstStyle/>
        <a:p>
          <a:endParaRPr lang="es-MX"/>
        </a:p>
      </dgm:t>
    </dgm:pt>
    <dgm:pt modelId="{28B52D9F-E7F5-4842-924D-76905AFF2561}" type="pres">
      <dgm:prSet presAssocID="{82094B5F-644E-419F-B2B9-39F3878D1FD6}" presName="composite" presStyleCnt="0"/>
      <dgm:spPr/>
    </dgm:pt>
    <dgm:pt modelId="{74FAB177-7F68-4B89-973E-08CA5592235E}" type="pres">
      <dgm:prSet presAssocID="{82094B5F-644E-419F-B2B9-39F3878D1FD6}" presName="parTx" presStyleLbl="alignNode1" presStyleIdx="0" presStyleCnt="1" custScaleY="100000">
        <dgm:presLayoutVars>
          <dgm:chMax val="0"/>
          <dgm:chPref val="0"/>
          <dgm:bulletEnabled val="1"/>
        </dgm:presLayoutVars>
      </dgm:prSet>
      <dgm:spPr/>
      <dgm:t>
        <a:bodyPr/>
        <a:lstStyle/>
        <a:p>
          <a:endParaRPr lang="es-MX"/>
        </a:p>
      </dgm:t>
    </dgm:pt>
    <dgm:pt modelId="{9D35D0D2-2053-488D-88E7-D2C0418B3CE2}" type="pres">
      <dgm:prSet presAssocID="{82094B5F-644E-419F-B2B9-39F3878D1FD6}" presName="desTx" presStyleLbl="alignAccFollowNode1" presStyleIdx="0" presStyleCnt="1">
        <dgm:presLayoutVars>
          <dgm:bulletEnabled val="1"/>
        </dgm:presLayoutVars>
      </dgm:prSet>
      <dgm:spPr/>
      <dgm:t>
        <a:bodyPr/>
        <a:lstStyle/>
        <a:p>
          <a:endParaRPr lang="es-MX"/>
        </a:p>
      </dgm:t>
    </dgm:pt>
  </dgm:ptLst>
  <dgm:cxnLst>
    <dgm:cxn modelId="{189BDCB8-A366-4352-A3F9-DFAB43A141E7}" type="presOf" srcId="{3D287BE1-7F73-4A0B-95F6-E4CC04E15567}" destId="{9D35D0D2-2053-488D-88E7-D2C0418B3CE2}" srcOrd="0" destOrd="0" presId="urn:microsoft.com/office/officeart/2005/8/layout/hList1"/>
    <dgm:cxn modelId="{3D58988E-5A1B-4BE8-AA10-D92EC21FE996}" type="presOf" srcId="{82094B5F-644E-419F-B2B9-39F3878D1FD6}" destId="{74FAB177-7F68-4B89-973E-08CA5592235E}" srcOrd="0" destOrd="0" presId="urn:microsoft.com/office/officeart/2005/8/layout/hList1"/>
    <dgm:cxn modelId="{58954781-47D9-4461-B869-5AEBCF6B0718}" type="presOf" srcId="{01675704-0442-4AF3-8AB8-87C42344A168}" destId="{9D35D0D2-2053-488D-88E7-D2C0418B3CE2}" srcOrd="0" destOrd="4" presId="urn:microsoft.com/office/officeart/2005/8/layout/hList1"/>
    <dgm:cxn modelId="{6F96D1A2-4FF3-41B4-AFB8-E67931CE5797}" type="presOf" srcId="{ADC8E91C-16AC-457B-B9A9-48ABFAF084C1}" destId="{9D35D0D2-2053-488D-88E7-D2C0418B3CE2}" srcOrd="0" destOrd="1" presId="urn:microsoft.com/office/officeart/2005/8/layout/hList1"/>
    <dgm:cxn modelId="{B7C0D23D-03A4-400A-B9F7-51C6F2E69327}" srcId="{82094B5F-644E-419F-B2B9-39F3878D1FD6}" destId="{3D287BE1-7F73-4A0B-95F6-E4CC04E15567}" srcOrd="0" destOrd="0" parTransId="{19FEFF40-E5E5-4AA7-866E-26C419812B01}" sibTransId="{D245C638-227A-4698-A27E-465C378836D8}"/>
    <dgm:cxn modelId="{2B02EDED-06FB-4742-97B6-B5BAA5B3D898}" srcId="{82094B5F-644E-419F-B2B9-39F3878D1FD6}" destId="{ADC8E91C-16AC-457B-B9A9-48ABFAF084C1}" srcOrd="1" destOrd="0" parTransId="{D24DA58F-E592-4024-8520-B47E005B51C4}" sibTransId="{01FD378F-45AB-41AB-BE24-40C605A754FC}"/>
    <dgm:cxn modelId="{965A0C23-B2C2-4583-A12F-89A42F281185}" srcId="{C01421CA-12E0-46B2-A382-02A056C9379F}" destId="{82094B5F-644E-419F-B2B9-39F3878D1FD6}" srcOrd="0" destOrd="0" parTransId="{8FB97190-C85C-40B4-A679-B7D303D3ABB8}" sibTransId="{1D3A7C18-D9AB-4AC8-B87E-6849F69D26C2}"/>
    <dgm:cxn modelId="{686F44AB-B2D6-4467-864D-B863C02B5580}" type="presOf" srcId="{E41CBFF5-2878-44B5-B97F-CE057DB50E0A}" destId="{9D35D0D2-2053-488D-88E7-D2C0418B3CE2}" srcOrd="0" destOrd="3" presId="urn:microsoft.com/office/officeart/2005/8/layout/hList1"/>
    <dgm:cxn modelId="{8965A8A0-BA52-4FD8-9E8D-6DB836F14F67}" srcId="{82094B5F-644E-419F-B2B9-39F3878D1FD6}" destId="{01675704-0442-4AF3-8AB8-87C42344A168}" srcOrd="4" destOrd="0" parTransId="{699314C0-73E7-4D49-BFBC-087E1290BC76}" sibTransId="{1447B274-5191-4324-BA0D-EC0E68975977}"/>
    <dgm:cxn modelId="{AADB0C49-6749-4584-9DC9-61081115E481}" srcId="{82094B5F-644E-419F-B2B9-39F3878D1FD6}" destId="{EC3B5086-40F9-4221-8CB9-7EA300761512}" srcOrd="2" destOrd="0" parTransId="{6FFDC3F5-C0C3-400F-87BA-B4A0C5B6F45F}" sibTransId="{04013311-E000-4BDA-B6C7-2E2E6E371DD0}"/>
    <dgm:cxn modelId="{AF5745C4-2D13-4BE5-90EB-3E480D70833F}" type="presOf" srcId="{C01421CA-12E0-46B2-A382-02A056C9379F}" destId="{AABA5007-0515-40C8-A7E1-83942C96329D}" srcOrd="0" destOrd="0" presId="urn:microsoft.com/office/officeart/2005/8/layout/hList1"/>
    <dgm:cxn modelId="{571AED1D-485D-4E39-AC67-D7B150733DAB}" srcId="{82094B5F-644E-419F-B2B9-39F3878D1FD6}" destId="{E41CBFF5-2878-44B5-B97F-CE057DB50E0A}" srcOrd="3" destOrd="0" parTransId="{7138A8A7-2945-42BA-B371-771CAEE137E1}" sibTransId="{F258A45E-D186-4A08-ACDC-C073CE6EC335}"/>
    <dgm:cxn modelId="{A938B79E-5A75-4D44-8440-8858C765BFD4}" type="presOf" srcId="{EC3B5086-40F9-4221-8CB9-7EA300761512}" destId="{9D35D0D2-2053-488D-88E7-D2C0418B3CE2}" srcOrd="0" destOrd="2" presId="urn:microsoft.com/office/officeart/2005/8/layout/hList1"/>
    <dgm:cxn modelId="{DBF7B919-0F42-4C1A-B22B-0033828995C4}" type="presParOf" srcId="{AABA5007-0515-40C8-A7E1-83942C96329D}" destId="{28B52D9F-E7F5-4842-924D-76905AFF2561}" srcOrd="0" destOrd="0" presId="urn:microsoft.com/office/officeart/2005/8/layout/hList1"/>
    <dgm:cxn modelId="{B270C0D7-994B-4822-A628-E3547E6835FD}" type="presParOf" srcId="{28B52D9F-E7F5-4842-924D-76905AFF2561}" destId="{74FAB177-7F68-4B89-973E-08CA5592235E}" srcOrd="0" destOrd="0" presId="urn:microsoft.com/office/officeart/2005/8/layout/hList1"/>
    <dgm:cxn modelId="{90F22C06-3B73-4B1D-A997-BD7E3E1D1A66}" type="presParOf" srcId="{28B52D9F-E7F5-4842-924D-76905AFF2561}" destId="{9D35D0D2-2053-488D-88E7-D2C0418B3CE2}" srcOrd="1" destOrd="0" presId="urn:microsoft.com/office/officeart/2005/8/layout/hList1"/>
  </dgm:cxnLst>
  <dgm:bg>
    <a:effectLst>
      <a:innerShdw blurRad="63500" dist="50800" dir="8100000">
        <a:prstClr val="black">
          <a:alpha val="50000"/>
        </a:prstClr>
      </a:innerShdw>
    </a:effectLst>
  </dgm:bg>
  <dgm:whole>
    <a:effectLst/>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021B7D9-11A8-48F3-A722-32C3F30FC251}" type="doc">
      <dgm:prSet loTypeId="urn:microsoft.com/office/officeart/2005/8/layout/vList2" loCatId="list" qsTypeId="urn:microsoft.com/office/officeart/2005/8/quickstyle/3d1" qsCatId="3D" csTypeId="urn:microsoft.com/office/officeart/2005/8/colors/accent2_3" csCatId="accent2" phldr="1"/>
      <dgm:spPr/>
      <dgm:t>
        <a:bodyPr/>
        <a:lstStyle/>
        <a:p>
          <a:endParaRPr lang="es-MX"/>
        </a:p>
      </dgm:t>
    </dgm:pt>
    <dgm:pt modelId="{5ACAC15C-FB01-43AC-BB0B-6EEAB5D739F1}">
      <dgm:prSet custT="1"/>
      <dgm:spPr>
        <a:solidFill>
          <a:schemeClr val="bg1">
            <a:lumMod val="50000"/>
          </a:schemeClr>
        </a:solidFill>
      </dgm:spPr>
      <dgm:t>
        <a:bodyPr/>
        <a:lstStyle/>
        <a:p>
          <a:pPr algn="ctr" rtl="0"/>
          <a:r>
            <a:rPr lang="es-MX" sz="1600" b="1" dirty="0" smtClean="0">
              <a:solidFill>
                <a:schemeClr val="tx1">
                  <a:lumMod val="95000"/>
                  <a:lumOff val="5000"/>
                </a:schemeClr>
              </a:solidFill>
            </a:rPr>
            <a:t>Venta de Vehículos: </a:t>
          </a:r>
          <a:r>
            <a:rPr lang="es-MX" sz="1600" b="0" dirty="0" smtClean="0">
              <a:solidFill>
                <a:schemeClr val="tx1">
                  <a:lumMod val="95000"/>
                  <a:lumOff val="5000"/>
                </a:schemeClr>
              </a:solidFill>
            </a:rPr>
            <a:t>Permitirá al usuario presentar el Aviso de Venta, incluyendo los movimientos de Complemento de Datos, Intercambio, Traslado, Cancelación de Venta t Devolución al Fabricante.</a:t>
          </a:r>
          <a:endParaRPr lang="es-MX" sz="1600" b="1" dirty="0">
            <a:solidFill>
              <a:schemeClr val="tx1">
                <a:lumMod val="95000"/>
                <a:lumOff val="5000"/>
              </a:schemeClr>
            </a:solidFill>
          </a:endParaRPr>
        </a:p>
      </dgm:t>
    </dgm:pt>
    <dgm:pt modelId="{93049B4F-23CD-4A04-A15F-9A1903BE8949}" type="parTrans" cxnId="{E44F5E2A-6459-4452-821F-C38C4BF2E072}">
      <dgm:prSet/>
      <dgm:spPr/>
      <dgm:t>
        <a:bodyPr/>
        <a:lstStyle/>
        <a:p>
          <a:endParaRPr lang="es-MX" sz="1600"/>
        </a:p>
      </dgm:t>
    </dgm:pt>
    <dgm:pt modelId="{3F49FE70-0ACE-4A78-A2F3-F3212ED73B70}" type="sibTrans" cxnId="{E44F5E2A-6459-4452-821F-C38C4BF2E072}">
      <dgm:prSet/>
      <dgm:spPr/>
      <dgm:t>
        <a:bodyPr/>
        <a:lstStyle/>
        <a:p>
          <a:endParaRPr lang="es-MX" sz="1600"/>
        </a:p>
      </dgm:t>
    </dgm:pt>
    <dgm:pt modelId="{6651B279-238C-41E6-B5BD-E72A01DCD3F4}">
      <dgm:prSet custT="1"/>
      <dgm:spPr>
        <a:solidFill>
          <a:schemeClr val="bg1">
            <a:lumMod val="65000"/>
          </a:schemeClr>
        </a:solidFill>
      </dgm:spPr>
      <dgm:t>
        <a:bodyPr/>
        <a:lstStyle/>
        <a:p>
          <a:pPr rtl="0"/>
          <a:r>
            <a:rPr lang="es-MX" sz="1600" b="1" dirty="0" smtClean="0">
              <a:solidFill>
                <a:schemeClr val="tx1">
                  <a:lumMod val="95000"/>
                  <a:lumOff val="5000"/>
                </a:schemeClr>
              </a:solidFill>
            </a:rPr>
            <a:t>Consultas: </a:t>
          </a:r>
          <a:r>
            <a:rPr lang="es-MX" sz="1600" b="0" dirty="0" smtClean="0">
              <a:solidFill>
                <a:schemeClr val="tx1">
                  <a:lumMod val="95000"/>
                  <a:lumOff val="5000"/>
                </a:schemeClr>
              </a:solidFill>
            </a:rPr>
            <a:t>Permitirá al usuario realizar las consultas siguientes: </a:t>
          </a:r>
        </a:p>
        <a:p>
          <a:pPr rtl="0"/>
          <a:r>
            <a:rPr lang="es-MX" sz="1600" b="0" dirty="0" smtClean="0">
              <a:solidFill>
                <a:schemeClr val="tx1">
                  <a:lumMod val="95000"/>
                  <a:lumOff val="5000"/>
                </a:schemeClr>
              </a:solidFill>
            </a:rPr>
            <a:t>-Desglose NIV.</a:t>
          </a:r>
          <a:endParaRPr lang="es-MX" sz="1600" dirty="0" smtClean="0">
            <a:solidFill>
              <a:schemeClr val="tx1">
                <a:lumMod val="95000"/>
                <a:lumOff val="5000"/>
              </a:schemeClr>
            </a:solidFill>
          </a:endParaRPr>
        </a:p>
        <a:p>
          <a:pPr rtl="0"/>
          <a:r>
            <a:rPr lang="es-MX" sz="1600" b="0" dirty="0" smtClean="0">
              <a:solidFill>
                <a:schemeClr val="tx1">
                  <a:lumMod val="95000"/>
                  <a:lumOff val="5000"/>
                </a:schemeClr>
              </a:solidFill>
            </a:rPr>
            <a:t>-Consulta Inscrito Distribuidora.</a:t>
          </a:r>
          <a:endParaRPr lang="es-MX" sz="1600" dirty="0" smtClean="0">
            <a:solidFill>
              <a:schemeClr val="tx1">
                <a:lumMod val="95000"/>
                <a:lumOff val="5000"/>
              </a:schemeClr>
            </a:solidFill>
          </a:endParaRPr>
        </a:p>
        <a:p>
          <a:pPr rtl="0"/>
          <a:r>
            <a:rPr lang="es-MX" sz="1600" b="0" dirty="0" smtClean="0">
              <a:solidFill>
                <a:schemeClr val="tx1">
                  <a:lumMod val="95000"/>
                  <a:lumOff val="5000"/>
                </a:schemeClr>
              </a:solidFill>
            </a:rPr>
            <a:t>-Consulta Venta Distribuidora.</a:t>
          </a:r>
          <a:endParaRPr lang="es-MX" sz="1600" dirty="0">
            <a:solidFill>
              <a:schemeClr val="tx1">
                <a:lumMod val="95000"/>
                <a:lumOff val="5000"/>
              </a:schemeClr>
            </a:solidFill>
          </a:endParaRPr>
        </a:p>
      </dgm:t>
    </dgm:pt>
    <dgm:pt modelId="{57D24D6E-2A39-48DA-8ECB-5AE857C2DB87}" type="parTrans" cxnId="{43A39FA0-43FF-45DC-8206-A3D21E903139}">
      <dgm:prSet/>
      <dgm:spPr/>
      <dgm:t>
        <a:bodyPr/>
        <a:lstStyle/>
        <a:p>
          <a:endParaRPr lang="es-MX" sz="1600"/>
        </a:p>
      </dgm:t>
    </dgm:pt>
    <dgm:pt modelId="{59A7B07C-91F3-45B3-8FB0-68A49E104CD5}" type="sibTrans" cxnId="{43A39FA0-43FF-45DC-8206-A3D21E903139}">
      <dgm:prSet/>
      <dgm:spPr/>
      <dgm:t>
        <a:bodyPr/>
        <a:lstStyle/>
        <a:p>
          <a:endParaRPr lang="es-MX" sz="1600"/>
        </a:p>
      </dgm:t>
    </dgm:pt>
    <dgm:pt modelId="{E72DE056-F8F8-4C3D-BA80-58FF00BF3CE5}">
      <dgm:prSet custT="1"/>
      <dgm:spPr>
        <a:solidFill>
          <a:schemeClr val="bg1">
            <a:lumMod val="75000"/>
          </a:schemeClr>
        </a:solidFill>
      </dgm:spPr>
      <dgm:t>
        <a:bodyPr/>
        <a:lstStyle/>
        <a:p>
          <a:pPr rtl="0"/>
          <a:r>
            <a:rPr lang="es-MX" sz="1600" b="1" dirty="0" smtClean="0">
              <a:solidFill>
                <a:schemeClr val="tx1">
                  <a:lumMod val="95000"/>
                  <a:lumOff val="5000"/>
                </a:schemeClr>
              </a:solidFill>
            </a:rPr>
            <a:t>Comprobante:  </a:t>
          </a:r>
          <a:r>
            <a:rPr lang="es-MX" sz="1600" b="0" dirty="0" smtClean="0">
              <a:solidFill>
                <a:schemeClr val="tx1">
                  <a:lumMod val="95000"/>
                  <a:lumOff val="5000"/>
                </a:schemeClr>
              </a:solidFill>
            </a:rPr>
            <a:t>Permitirá al usuario obtener el comprobante de los movimiento realizados en formato PDF,  capturando el folio y  seleccionando  el tipo de movimiento:</a:t>
          </a:r>
          <a:endParaRPr lang="es-MX" sz="1600" dirty="0">
            <a:solidFill>
              <a:schemeClr val="tx1">
                <a:lumMod val="95000"/>
                <a:lumOff val="5000"/>
              </a:schemeClr>
            </a:solidFill>
          </a:endParaRPr>
        </a:p>
      </dgm:t>
    </dgm:pt>
    <dgm:pt modelId="{BDD349B8-AD9C-4139-AA49-41362098B4B0}" type="parTrans" cxnId="{E724015A-3F82-4682-85DF-22A50E9B2E08}">
      <dgm:prSet/>
      <dgm:spPr/>
      <dgm:t>
        <a:bodyPr/>
        <a:lstStyle/>
        <a:p>
          <a:endParaRPr lang="es-MX" sz="1600"/>
        </a:p>
      </dgm:t>
    </dgm:pt>
    <dgm:pt modelId="{33857BD8-F31A-470D-AC3B-0D17062390D5}" type="sibTrans" cxnId="{E724015A-3F82-4682-85DF-22A50E9B2E08}">
      <dgm:prSet/>
      <dgm:spPr/>
      <dgm:t>
        <a:bodyPr/>
        <a:lstStyle/>
        <a:p>
          <a:endParaRPr lang="es-MX" sz="1600"/>
        </a:p>
      </dgm:t>
    </dgm:pt>
    <dgm:pt modelId="{A5509BFC-6FA7-4DE9-9783-F55C7ABCD71C}" type="pres">
      <dgm:prSet presAssocID="{6021B7D9-11A8-48F3-A722-32C3F30FC251}" presName="linear" presStyleCnt="0">
        <dgm:presLayoutVars>
          <dgm:animLvl val="lvl"/>
          <dgm:resizeHandles val="exact"/>
        </dgm:presLayoutVars>
      </dgm:prSet>
      <dgm:spPr/>
      <dgm:t>
        <a:bodyPr/>
        <a:lstStyle/>
        <a:p>
          <a:endParaRPr lang="es-MX"/>
        </a:p>
      </dgm:t>
    </dgm:pt>
    <dgm:pt modelId="{70816F63-EFEA-4CFB-ADAE-9864864831B0}" type="pres">
      <dgm:prSet presAssocID="{5ACAC15C-FB01-43AC-BB0B-6EEAB5D739F1}" presName="parentText" presStyleLbl="node1" presStyleIdx="0" presStyleCnt="3" custScaleY="107836">
        <dgm:presLayoutVars>
          <dgm:chMax val="0"/>
          <dgm:bulletEnabled val="1"/>
        </dgm:presLayoutVars>
      </dgm:prSet>
      <dgm:spPr/>
      <dgm:t>
        <a:bodyPr/>
        <a:lstStyle/>
        <a:p>
          <a:endParaRPr lang="es-MX"/>
        </a:p>
      </dgm:t>
    </dgm:pt>
    <dgm:pt modelId="{F0C406E9-6E8E-4C48-9EC4-7858BA2CD3E3}" type="pres">
      <dgm:prSet presAssocID="{3F49FE70-0ACE-4A78-A2F3-F3212ED73B70}" presName="spacer" presStyleCnt="0"/>
      <dgm:spPr/>
    </dgm:pt>
    <dgm:pt modelId="{8BBF9531-41D7-4734-909C-74F893BE5C8D}" type="pres">
      <dgm:prSet presAssocID="{6651B279-238C-41E6-B5BD-E72A01DCD3F4}" presName="parentText" presStyleLbl="node1" presStyleIdx="1" presStyleCnt="3" custScaleY="101618" custLinFactNeighborY="-5823">
        <dgm:presLayoutVars>
          <dgm:chMax val="0"/>
          <dgm:bulletEnabled val="1"/>
        </dgm:presLayoutVars>
      </dgm:prSet>
      <dgm:spPr/>
      <dgm:t>
        <a:bodyPr/>
        <a:lstStyle/>
        <a:p>
          <a:endParaRPr lang="es-MX"/>
        </a:p>
      </dgm:t>
    </dgm:pt>
    <dgm:pt modelId="{45854C37-6C9B-4800-B1E8-ED238F34A008}" type="pres">
      <dgm:prSet presAssocID="{59A7B07C-91F3-45B3-8FB0-68A49E104CD5}" presName="spacer" presStyleCnt="0"/>
      <dgm:spPr/>
    </dgm:pt>
    <dgm:pt modelId="{25535A72-6554-47C3-B41A-B5D618305B8D}" type="pres">
      <dgm:prSet presAssocID="{E72DE056-F8F8-4C3D-BA80-58FF00BF3CE5}" presName="parentText" presStyleLbl="node1" presStyleIdx="2" presStyleCnt="3" custScaleY="110155">
        <dgm:presLayoutVars>
          <dgm:chMax val="0"/>
          <dgm:bulletEnabled val="1"/>
        </dgm:presLayoutVars>
      </dgm:prSet>
      <dgm:spPr/>
      <dgm:t>
        <a:bodyPr/>
        <a:lstStyle/>
        <a:p>
          <a:endParaRPr lang="es-MX"/>
        </a:p>
      </dgm:t>
    </dgm:pt>
  </dgm:ptLst>
  <dgm:cxnLst>
    <dgm:cxn modelId="{FCAC13F3-10D5-476F-8EE3-E49C79362E8C}" type="presOf" srcId="{5ACAC15C-FB01-43AC-BB0B-6EEAB5D739F1}" destId="{70816F63-EFEA-4CFB-ADAE-9864864831B0}" srcOrd="0" destOrd="0" presId="urn:microsoft.com/office/officeart/2005/8/layout/vList2"/>
    <dgm:cxn modelId="{E724015A-3F82-4682-85DF-22A50E9B2E08}" srcId="{6021B7D9-11A8-48F3-A722-32C3F30FC251}" destId="{E72DE056-F8F8-4C3D-BA80-58FF00BF3CE5}" srcOrd="2" destOrd="0" parTransId="{BDD349B8-AD9C-4139-AA49-41362098B4B0}" sibTransId="{33857BD8-F31A-470D-AC3B-0D17062390D5}"/>
    <dgm:cxn modelId="{44DDA49E-D915-43EA-93BB-A06981C34273}" type="presOf" srcId="{E72DE056-F8F8-4C3D-BA80-58FF00BF3CE5}" destId="{25535A72-6554-47C3-B41A-B5D618305B8D}" srcOrd="0" destOrd="0" presId="urn:microsoft.com/office/officeart/2005/8/layout/vList2"/>
    <dgm:cxn modelId="{E44F5E2A-6459-4452-821F-C38C4BF2E072}" srcId="{6021B7D9-11A8-48F3-A722-32C3F30FC251}" destId="{5ACAC15C-FB01-43AC-BB0B-6EEAB5D739F1}" srcOrd="0" destOrd="0" parTransId="{93049B4F-23CD-4A04-A15F-9A1903BE8949}" sibTransId="{3F49FE70-0ACE-4A78-A2F3-F3212ED73B70}"/>
    <dgm:cxn modelId="{AAB67196-DB7A-4B3C-92EB-0FA42B440F5B}" type="presOf" srcId="{6021B7D9-11A8-48F3-A722-32C3F30FC251}" destId="{A5509BFC-6FA7-4DE9-9783-F55C7ABCD71C}" srcOrd="0" destOrd="0" presId="urn:microsoft.com/office/officeart/2005/8/layout/vList2"/>
    <dgm:cxn modelId="{43A39FA0-43FF-45DC-8206-A3D21E903139}" srcId="{6021B7D9-11A8-48F3-A722-32C3F30FC251}" destId="{6651B279-238C-41E6-B5BD-E72A01DCD3F4}" srcOrd="1" destOrd="0" parTransId="{57D24D6E-2A39-48DA-8ECB-5AE857C2DB87}" sibTransId="{59A7B07C-91F3-45B3-8FB0-68A49E104CD5}"/>
    <dgm:cxn modelId="{E5A94493-588F-419F-ADEA-D4FDBE610AC7}" type="presOf" srcId="{6651B279-238C-41E6-B5BD-E72A01DCD3F4}" destId="{8BBF9531-41D7-4734-909C-74F893BE5C8D}" srcOrd="0" destOrd="0" presId="urn:microsoft.com/office/officeart/2005/8/layout/vList2"/>
    <dgm:cxn modelId="{ABEB49DA-018F-49E6-9824-19E69D25E23D}" type="presParOf" srcId="{A5509BFC-6FA7-4DE9-9783-F55C7ABCD71C}" destId="{70816F63-EFEA-4CFB-ADAE-9864864831B0}" srcOrd="0" destOrd="0" presId="urn:microsoft.com/office/officeart/2005/8/layout/vList2"/>
    <dgm:cxn modelId="{35B50E28-7626-4520-8C0E-89EE95587C39}" type="presParOf" srcId="{A5509BFC-6FA7-4DE9-9783-F55C7ABCD71C}" destId="{F0C406E9-6E8E-4C48-9EC4-7858BA2CD3E3}" srcOrd="1" destOrd="0" presId="urn:microsoft.com/office/officeart/2005/8/layout/vList2"/>
    <dgm:cxn modelId="{DAB42A64-7495-48AC-9C65-756516ACB982}" type="presParOf" srcId="{A5509BFC-6FA7-4DE9-9783-F55C7ABCD71C}" destId="{8BBF9531-41D7-4734-909C-74F893BE5C8D}" srcOrd="2" destOrd="0" presId="urn:microsoft.com/office/officeart/2005/8/layout/vList2"/>
    <dgm:cxn modelId="{7B88AC5E-20C3-467B-9D04-743C80E976A8}" type="presParOf" srcId="{A5509BFC-6FA7-4DE9-9783-F55C7ABCD71C}" destId="{45854C37-6C9B-4800-B1E8-ED238F34A008}" srcOrd="3" destOrd="0" presId="urn:microsoft.com/office/officeart/2005/8/layout/vList2"/>
    <dgm:cxn modelId="{018B5611-CB98-4CC3-863B-CE06731991F5}" type="presParOf" srcId="{A5509BFC-6FA7-4DE9-9783-F55C7ABCD71C}" destId="{25535A72-6554-47C3-B41A-B5D618305B8D}"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E755ACB-E8F0-4798-BD1B-8293B59BA858}" type="doc">
      <dgm:prSet loTypeId="urn:microsoft.com/office/officeart/2005/8/layout/vList2" loCatId="list" qsTypeId="urn:microsoft.com/office/officeart/2005/8/quickstyle/3d2" qsCatId="3D" csTypeId="urn:microsoft.com/office/officeart/2005/8/colors/colorful3" csCatId="colorful" phldr="1"/>
      <dgm:spPr/>
      <dgm:t>
        <a:bodyPr/>
        <a:lstStyle/>
        <a:p>
          <a:endParaRPr lang="es-MX"/>
        </a:p>
      </dgm:t>
    </dgm:pt>
    <dgm:pt modelId="{21765313-2FDA-4F2B-A99B-DCFC28BA4790}">
      <dgm:prSet/>
      <dgm:spPr/>
      <dgm:t>
        <a:bodyPr/>
        <a:lstStyle/>
        <a:p>
          <a:pPr rtl="0"/>
          <a:r>
            <a:rPr lang="es-MX" b="0" dirty="0" smtClean="0">
              <a:solidFill>
                <a:schemeClr val="tx1"/>
              </a:solidFill>
            </a:rPr>
            <a:t>Acceso al portal de internet</a:t>
          </a:r>
          <a:br>
            <a:rPr lang="es-MX" b="0" dirty="0" smtClean="0">
              <a:solidFill>
                <a:schemeClr val="tx1"/>
              </a:solidFill>
            </a:rPr>
          </a:br>
          <a:r>
            <a:rPr lang="es-MX" b="0" dirty="0" smtClean="0">
              <a:solidFill>
                <a:schemeClr val="tx1"/>
              </a:solidFill>
            </a:rPr>
            <a:t>para el envío, actualización y</a:t>
          </a:r>
          <a:br>
            <a:rPr lang="es-MX" b="0" dirty="0" smtClean="0">
              <a:solidFill>
                <a:schemeClr val="tx1"/>
              </a:solidFill>
            </a:rPr>
          </a:br>
          <a:r>
            <a:rPr lang="es-MX" b="0" dirty="0" smtClean="0">
              <a:solidFill>
                <a:schemeClr val="tx1"/>
              </a:solidFill>
            </a:rPr>
            <a:t>consulta de información al</a:t>
          </a:r>
          <a:br>
            <a:rPr lang="es-MX" b="0" dirty="0" smtClean="0">
              <a:solidFill>
                <a:schemeClr val="tx1"/>
              </a:solidFill>
            </a:rPr>
          </a:br>
          <a:r>
            <a:rPr lang="es-MX" b="0" dirty="0" smtClean="0">
              <a:solidFill>
                <a:schemeClr val="tx1"/>
              </a:solidFill>
            </a:rPr>
            <a:t>Registro Público Vehicular</a:t>
          </a:r>
          <a:endParaRPr lang="es-ES" b="0" dirty="0">
            <a:solidFill>
              <a:schemeClr val="tx1"/>
            </a:solidFill>
          </a:endParaRPr>
        </a:p>
      </dgm:t>
    </dgm:pt>
    <dgm:pt modelId="{79D42EC7-9B6D-4CE7-8F83-07206F23AA8C}" type="parTrans" cxnId="{55B01465-9A89-41E3-8D94-1819FFE886C9}">
      <dgm:prSet/>
      <dgm:spPr/>
      <dgm:t>
        <a:bodyPr/>
        <a:lstStyle/>
        <a:p>
          <a:endParaRPr lang="es-MX"/>
        </a:p>
      </dgm:t>
    </dgm:pt>
    <dgm:pt modelId="{4DA60E69-FB2E-499D-AC13-1EBCA1FDDD46}" type="sibTrans" cxnId="{55B01465-9A89-41E3-8D94-1819FFE886C9}">
      <dgm:prSet/>
      <dgm:spPr/>
      <dgm:t>
        <a:bodyPr/>
        <a:lstStyle/>
        <a:p>
          <a:endParaRPr lang="es-MX"/>
        </a:p>
      </dgm:t>
    </dgm:pt>
    <dgm:pt modelId="{90261954-7E24-4B82-B245-C41FA352BE2B}" type="pres">
      <dgm:prSet presAssocID="{5E755ACB-E8F0-4798-BD1B-8293B59BA858}" presName="linear" presStyleCnt="0">
        <dgm:presLayoutVars>
          <dgm:animLvl val="lvl"/>
          <dgm:resizeHandles val="exact"/>
        </dgm:presLayoutVars>
      </dgm:prSet>
      <dgm:spPr/>
      <dgm:t>
        <a:bodyPr/>
        <a:lstStyle/>
        <a:p>
          <a:endParaRPr lang="es-MX"/>
        </a:p>
      </dgm:t>
    </dgm:pt>
    <dgm:pt modelId="{C4AD8031-660D-49EE-8BBE-2809B1BEB562}" type="pres">
      <dgm:prSet presAssocID="{21765313-2FDA-4F2B-A99B-DCFC28BA4790}" presName="parentText" presStyleLbl="node1" presStyleIdx="0" presStyleCnt="1">
        <dgm:presLayoutVars>
          <dgm:chMax val="0"/>
          <dgm:bulletEnabled val="1"/>
        </dgm:presLayoutVars>
      </dgm:prSet>
      <dgm:spPr/>
      <dgm:t>
        <a:bodyPr/>
        <a:lstStyle/>
        <a:p>
          <a:endParaRPr lang="es-MX"/>
        </a:p>
      </dgm:t>
    </dgm:pt>
  </dgm:ptLst>
  <dgm:cxnLst>
    <dgm:cxn modelId="{55B01465-9A89-41E3-8D94-1819FFE886C9}" srcId="{5E755ACB-E8F0-4798-BD1B-8293B59BA858}" destId="{21765313-2FDA-4F2B-A99B-DCFC28BA4790}" srcOrd="0" destOrd="0" parTransId="{79D42EC7-9B6D-4CE7-8F83-07206F23AA8C}" sibTransId="{4DA60E69-FB2E-499D-AC13-1EBCA1FDDD46}"/>
    <dgm:cxn modelId="{25E3EE3A-1916-44D9-B82E-565F1691B5E2}" type="presOf" srcId="{21765313-2FDA-4F2B-A99B-DCFC28BA4790}" destId="{C4AD8031-660D-49EE-8BBE-2809B1BEB562}" srcOrd="0" destOrd="0" presId="urn:microsoft.com/office/officeart/2005/8/layout/vList2"/>
    <dgm:cxn modelId="{3FB4E7BD-BE0F-46E6-95A5-C07B6C6DAE67}" type="presOf" srcId="{5E755ACB-E8F0-4798-BD1B-8293B59BA858}" destId="{90261954-7E24-4B82-B245-C41FA352BE2B}" srcOrd="0" destOrd="0" presId="urn:microsoft.com/office/officeart/2005/8/layout/vList2"/>
    <dgm:cxn modelId="{E1FA07E5-C862-40CA-BEF2-722C97AA022F}" type="presParOf" srcId="{90261954-7E24-4B82-B245-C41FA352BE2B}" destId="{C4AD8031-660D-49EE-8BBE-2809B1BEB562}"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E9B0F35-8F3F-41A1-ADEB-82BF71FF3387}" type="doc">
      <dgm:prSet loTypeId="urn:microsoft.com/office/officeart/2005/8/layout/vList2" loCatId="list" qsTypeId="urn:microsoft.com/office/officeart/2005/8/quickstyle/3d3" qsCatId="3D" csTypeId="urn:microsoft.com/office/officeart/2005/8/colors/accent2_2" csCatId="accent2" phldr="1"/>
      <dgm:spPr/>
      <dgm:t>
        <a:bodyPr/>
        <a:lstStyle/>
        <a:p>
          <a:endParaRPr lang="es-MX"/>
        </a:p>
      </dgm:t>
    </dgm:pt>
    <dgm:pt modelId="{EEDE07B9-ADD3-4B8E-860A-A861D3A49943}">
      <dgm:prSet/>
      <dgm:spPr>
        <a:solidFill>
          <a:schemeClr val="bg1">
            <a:lumMod val="50000"/>
          </a:schemeClr>
        </a:solidFill>
      </dgm:spPr>
      <dgm:t>
        <a:bodyPr/>
        <a:lstStyle/>
        <a:p>
          <a:pPr rtl="0"/>
          <a:r>
            <a:rPr lang="es-MX" dirty="0" smtClean="0">
              <a:solidFill>
                <a:schemeClr val="tx1">
                  <a:lumMod val="95000"/>
                  <a:lumOff val="5000"/>
                </a:schemeClr>
              </a:solidFill>
            </a:rPr>
            <a:t>La presente capacitación, informará a los usuarios de los procedimientos necesarios para el envío, actualización y consulta de información al Registro Público Vehicular.</a:t>
          </a:r>
          <a:endParaRPr lang="es-MX" dirty="0">
            <a:solidFill>
              <a:schemeClr val="tx1">
                <a:lumMod val="95000"/>
                <a:lumOff val="5000"/>
              </a:schemeClr>
            </a:solidFill>
          </a:endParaRPr>
        </a:p>
      </dgm:t>
    </dgm:pt>
    <dgm:pt modelId="{205EEA44-F0DF-4BE2-ACE1-938A3BFD2526}" type="parTrans" cxnId="{0D61F9BB-6C10-435E-A840-4FC4E7E6427C}">
      <dgm:prSet/>
      <dgm:spPr/>
      <dgm:t>
        <a:bodyPr/>
        <a:lstStyle/>
        <a:p>
          <a:endParaRPr lang="es-MX"/>
        </a:p>
      </dgm:t>
    </dgm:pt>
    <dgm:pt modelId="{FE6C16EB-462C-4E44-A001-E4A1C5BCF61E}" type="sibTrans" cxnId="{0D61F9BB-6C10-435E-A840-4FC4E7E6427C}">
      <dgm:prSet/>
      <dgm:spPr/>
      <dgm:t>
        <a:bodyPr/>
        <a:lstStyle/>
        <a:p>
          <a:endParaRPr lang="es-MX"/>
        </a:p>
      </dgm:t>
    </dgm:pt>
    <dgm:pt modelId="{CC0280BF-A4A8-4FFE-83B6-9463A3F785FE}">
      <dgm:prSet/>
      <dgm:spPr>
        <a:solidFill>
          <a:schemeClr val="bg1">
            <a:lumMod val="50000"/>
          </a:schemeClr>
        </a:solidFill>
      </dgm:spPr>
      <dgm:t>
        <a:bodyPr/>
        <a:lstStyle/>
        <a:p>
          <a:pPr rtl="0"/>
          <a:r>
            <a:rPr lang="es-MX" dirty="0" smtClean="0">
              <a:solidFill>
                <a:schemeClr val="tx1">
                  <a:lumMod val="95000"/>
                  <a:lumOff val="5000"/>
                </a:schemeClr>
              </a:solidFill>
            </a:rPr>
            <a:t>Es necesario que antes de ingresar al portal del Registro Público Vehicular, el usuario esté inscrito y cuente con una clave de acceso, previamente asignada por el Secretariado Ejecutivo, así como los requerimientos siguientes: </a:t>
          </a:r>
        </a:p>
        <a:p>
          <a:pPr rtl="0"/>
          <a:r>
            <a:rPr lang="es-MX" dirty="0" smtClean="0">
              <a:solidFill>
                <a:schemeClr val="tx1">
                  <a:lumMod val="95000"/>
                  <a:lumOff val="5000"/>
                </a:schemeClr>
              </a:solidFill>
            </a:rPr>
            <a:t>Una computadora con procesador Pentium III.</a:t>
          </a:r>
        </a:p>
        <a:p>
          <a:pPr rtl="0"/>
          <a:r>
            <a:rPr lang="es-MX" dirty="0" smtClean="0">
              <a:solidFill>
                <a:schemeClr val="tx1">
                  <a:lumMod val="95000"/>
                  <a:lumOff val="5000"/>
                </a:schemeClr>
              </a:solidFill>
            </a:rPr>
            <a:t>512 MB de memoria RAM.</a:t>
          </a:r>
        </a:p>
        <a:p>
          <a:pPr rtl="0"/>
          <a:r>
            <a:rPr lang="es-MX" dirty="0" smtClean="0">
              <a:solidFill>
                <a:schemeClr val="tx1">
                  <a:lumMod val="95000"/>
                  <a:lumOff val="5000"/>
                </a:schemeClr>
              </a:solidFill>
            </a:rPr>
            <a:t>Espacio en disco duro 100 MB libres para el manejo de los archivos.</a:t>
          </a:r>
        </a:p>
        <a:p>
          <a:pPr rtl="0"/>
          <a:r>
            <a:rPr lang="es-MX" dirty="0" smtClean="0">
              <a:solidFill>
                <a:schemeClr val="tx1">
                  <a:lumMod val="95000"/>
                  <a:lumOff val="5000"/>
                </a:schemeClr>
              </a:solidFill>
            </a:rPr>
            <a:t>Con cualquier Sistema Operativo Windows.</a:t>
          </a:r>
        </a:p>
        <a:p>
          <a:pPr rtl="0"/>
          <a:r>
            <a:rPr lang="es-MX" dirty="0" smtClean="0">
              <a:solidFill>
                <a:schemeClr val="tx1">
                  <a:lumMod val="95000"/>
                  <a:lumOff val="5000"/>
                </a:schemeClr>
              </a:solidFill>
            </a:rPr>
            <a:t>Internet Explorer de la versión 6 en adelante.</a:t>
          </a:r>
        </a:p>
        <a:p>
          <a:pPr rtl="0"/>
          <a:r>
            <a:rPr lang="es-MX" dirty="0" smtClean="0">
              <a:solidFill>
                <a:schemeClr val="tx1">
                  <a:lumMod val="95000"/>
                  <a:lumOff val="5000"/>
                </a:schemeClr>
              </a:solidFill>
            </a:rPr>
            <a:t>Conexión a Internet mínimo recomendable 128 </a:t>
          </a:r>
          <a:r>
            <a:rPr lang="es-MX" dirty="0" err="1" smtClean="0">
              <a:solidFill>
                <a:schemeClr val="tx1">
                  <a:lumMod val="95000"/>
                  <a:lumOff val="5000"/>
                </a:schemeClr>
              </a:solidFill>
            </a:rPr>
            <a:t>kb</a:t>
          </a:r>
          <a:r>
            <a:rPr lang="es-MX" dirty="0" smtClean="0">
              <a:solidFill>
                <a:schemeClr val="tx1">
                  <a:lumMod val="95000"/>
                  <a:lumOff val="5000"/>
                </a:schemeClr>
              </a:solidFill>
            </a:rPr>
            <a:t>.</a:t>
          </a:r>
          <a:endParaRPr lang="es-MX" dirty="0">
            <a:solidFill>
              <a:schemeClr val="tx1">
                <a:lumMod val="95000"/>
                <a:lumOff val="5000"/>
              </a:schemeClr>
            </a:solidFill>
          </a:endParaRPr>
        </a:p>
      </dgm:t>
    </dgm:pt>
    <dgm:pt modelId="{8F7F4E55-28DA-4947-B47D-AED861635B1F}" type="parTrans" cxnId="{F489357D-926E-4E79-8C1D-FED46890C930}">
      <dgm:prSet/>
      <dgm:spPr/>
      <dgm:t>
        <a:bodyPr/>
        <a:lstStyle/>
        <a:p>
          <a:endParaRPr lang="es-MX"/>
        </a:p>
      </dgm:t>
    </dgm:pt>
    <dgm:pt modelId="{2FCBFA09-A8BA-4000-AF10-4C73E5E962D2}" type="sibTrans" cxnId="{F489357D-926E-4E79-8C1D-FED46890C930}">
      <dgm:prSet/>
      <dgm:spPr/>
      <dgm:t>
        <a:bodyPr/>
        <a:lstStyle/>
        <a:p>
          <a:endParaRPr lang="es-MX"/>
        </a:p>
      </dgm:t>
    </dgm:pt>
    <dgm:pt modelId="{A8DFB74C-11C0-4F1E-B5C6-370E9078E6A5}" type="pres">
      <dgm:prSet presAssocID="{CE9B0F35-8F3F-41A1-ADEB-82BF71FF3387}" presName="linear" presStyleCnt="0">
        <dgm:presLayoutVars>
          <dgm:animLvl val="lvl"/>
          <dgm:resizeHandles val="exact"/>
        </dgm:presLayoutVars>
      </dgm:prSet>
      <dgm:spPr/>
      <dgm:t>
        <a:bodyPr/>
        <a:lstStyle/>
        <a:p>
          <a:endParaRPr lang="es-MX"/>
        </a:p>
      </dgm:t>
    </dgm:pt>
    <dgm:pt modelId="{4766C2ED-4362-4806-A808-1044096B0A87}" type="pres">
      <dgm:prSet presAssocID="{EEDE07B9-ADD3-4B8E-860A-A861D3A49943}" presName="parentText" presStyleLbl="node1" presStyleIdx="0" presStyleCnt="2" custScaleY="59606">
        <dgm:presLayoutVars>
          <dgm:chMax val="0"/>
          <dgm:bulletEnabled val="1"/>
        </dgm:presLayoutVars>
      </dgm:prSet>
      <dgm:spPr/>
      <dgm:t>
        <a:bodyPr/>
        <a:lstStyle/>
        <a:p>
          <a:endParaRPr lang="es-MX"/>
        </a:p>
      </dgm:t>
    </dgm:pt>
    <dgm:pt modelId="{BEE7ED84-0E7A-4810-9CAC-5F5F873E7F80}" type="pres">
      <dgm:prSet presAssocID="{FE6C16EB-462C-4E44-A001-E4A1C5BCF61E}" presName="spacer" presStyleCnt="0"/>
      <dgm:spPr/>
    </dgm:pt>
    <dgm:pt modelId="{2B7CD872-11BD-472E-B170-9D541EAC7D40}" type="pres">
      <dgm:prSet presAssocID="{CC0280BF-A4A8-4FFE-83B6-9463A3F785FE}" presName="parentText" presStyleLbl="node1" presStyleIdx="1" presStyleCnt="2">
        <dgm:presLayoutVars>
          <dgm:chMax val="0"/>
          <dgm:bulletEnabled val="1"/>
        </dgm:presLayoutVars>
      </dgm:prSet>
      <dgm:spPr/>
      <dgm:t>
        <a:bodyPr/>
        <a:lstStyle/>
        <a:p>
          <a:endParaRPr lang="es-MX"/>
        </a:p>
      </dgm:t>
    </dgm:pt>
  </dgm:ptLst>
  <dgm:cxnLst>
    <dgm:cxn modelId="{C65D755D-9AB5-4DCA-96CF-99A967E036D1}" type="presOf" srcId="{CC0280BF-A4A8-4FFE-83B6-9463A3F785FE}" destId="{2B7CD872-11BD-472E-B170-9D541EAC7D40}" srcOrd="0" destOrd="0" presId="urn:microsoft.com/office/officeart/2005/8/layout/vList2"/>
    <dgm:cxn modelId="{0BFFD80F-F7B3-4A33-8B81-4F4777E99543}" type="presOf" srcId="{EEDE07B9-ADD3-4B8E-860A-A861D3A49943}" destId="{4766C2ED-4362-4806-A808-1044096B0A87}" srcOrd="0" destOrd="0" presId="urn:microsoft.com/office/officeart/2005/8/layout/vList2"/>
    <dgm:cxn modelId="{F489357D-926E-4E79-8C1D-FED46890C930}" srcId="{CE9B0F35-8F3F-41A1-ADEB-82BF71FF3387}" destId="{CC0280BF-A4A8-4FFE-83B6-9463A3F785FE}" srcOrd="1" destOrd="0" parTransId="{8F7F4E55-28DA-4947-B47D-AED861635B1F}" sibTransId="{2FCBFA09-A8BA-4000-AF10-4C73E5E962D2}"/>
    <dgm:cxn modelId="{0D61F9BB-6C10-435E-A840-4FC4E7E6427C}" srcId="{CE9B0F35-8F3F-41A1-ADEB-82BF71FF3387}" destId="{EEDE07B9-ADD3-4B8E-860A-A861D3A49943}" srcOrd="0" destOrd="0" parTransId="{205EEA44-F0DF-4BE2-ACE1-938A3BFD2526}" sibTransId="{FE6C16EB-462C-4E44-A001-E4A1C5BCF61E}"/>
    <dgm:cxn modelId="{0F6FE6B2-5887-4C29-BC6C-16313CBDF7F8}" type="presOf" srcId="{CE9B0F35-8F3F-41A1-ADEB-82BF71FF3387}" destId="{A8DFB74C-11C0-4F1E-B5C6-370E9078E6A5}" srcOrd="0" destOrd="0" presId="urn:microsoft.com/office/officeart/2005/8/layout/vList2"/>
    <dgm:cxn modelId="{8B3866B2-218B-4507-A743-F9E7CA17BCBC}" type="presParOf" srcId="{A8DFB74C-11C0-4F1E-B5C6-370E9078E6A5}" destId="{4766C2ED-4362-4806-A808-1044096B0A87}" srcOrd="0" destOrd="0" presId="urn:microsoft.com/office/officeart/2005/8/layout/vList2"/>
    <dgm:cxn modelId="{02682ACA-2A7D-4D86-8A79-9650238404AD}" type="presParOf" srcId="{A8DFB74C-11C0-4F1E-B5C6-370E9078E6A5}" destId="{BEE7ED84-0E7A-4810-9CAC-5F5F873E7F80}" srcOrd="1" destOrd="0" presId="urn:microsoft.com/office/officeart/2005/8/layout/vList2"/>
    <dgm:cxn modelId="{FC5CC889-47A2-4208-B27D-B6C0129C5936}" type="presParOf" srcId="{A8DFB74C-11C0-4F1E-B5C6-370E9078E6A5}" destId="{2B7CD872-11BD-472E-B170-9D541EAC7D40}"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E4B87CC-A04C-4682-B32E-9B8716129D04}" type="doc">
      <dgm:prSet loTypeId="urn:microsoft.com/office/officeart/2005/8/layout/vList2" loCatId="list" qsTypeId="urn:microsoft.com/office/officeart/2005/8/quickstyle/3d2" qsCatId="3D" csTypeId="urn:microsoft.com/office/officeart/2005/8/colors/accent2_3" csCatId="accent2" phldr="1"/>
      <dgm:spPr/>
      <dgm:t>
        <a:bodyPr/>
        <a:lstStyle/>
        <a:p>
          <a:endParaRPr lang="es-MX"/>
        </a:p>
      </dgm:t>
    </dgm:pt>
    <dgm:pt modelId="{6154F6AA-5C86-49B4-8624-970EB0AECD0A}">
      <dgm:prSet custT="1"/>
      <dgm:spPr>
        <a:solidFill>
          <a:schemeClr val="bg1">
            <a:lumMod val="50000"/>
          </a:schemeClr>
        </a:solidFill>
      </dgm:spPr>
      <dgm:t>
        <a:bodyPr/>
        <a:lstStyle/>
        <a:p>
          <a:pPr rtl="0"/>
          <a:r>
            <a:rPr lang="es-MX" sz="1200" b="1" dirty="0" smtClean="0">
              <a:solidFill>
                <a:schemeClr val="tx1">
                  <a:lumMod val="95000"/>
                  <a:lumOff val="5000"/>
                </a:schemeClr>
              </a:solidFill>
            </a:rPr>
            <a:t>Menú principal</a:t>
          </a:r>
          <a:r>
            <a:rPr lang="es-MX" sz="1200" dirty="0" smtClean="0">
              <a:solidFill>
                <a:schemeClr val="tx1">
                  <a:lumMod val="95000"/>
                  <a:lumOff val="5000"/>
                </a:schemeClr>
              </a:solidFill>
            </a:rPr>
            <a:t> y  </a:t>
          </a:r>
          <a:endParaRPr lang="es-MX" sz="1200" dirty="0">
            <a:solidFill>
              <a:schemeClr val="tx1">
                <a:lumMod val="95000"/>
                <a:lumOff val="5000"/>
              </a:schemeClr>
            </a:solidFill>
          </a:endParaRPr>
        </a:p>
      </dgm:t>
    </dgm:pt>
    <dgm:pt modelId="{CAF2C03B-26B6-4E73-9566-E9A94F092E32}" type="parTrans" cxnId="{0BC3F76D-79D6-4B9F-94F6-97879F70E533}">
      <dgm:prSet/>
      <dgm:spPr/>
      <dgm:t>
        <a:bodyPr/>
        <a:lstStyle/>
        <a:p>
          <a:endParaRPr lang="es-MX" sz="1200"/>
        </a:p>
      </dgm:t>
    </dgm:pt>
    <dgm:pt modelId="{A983F1E9-FFE5-45C7-8D0E-0ABA5639F767}" type="sibTrans" cxnId="{0BC3F76D-79D6-4B9F-94F6-97879F70E533}">
      <dgm:prSet/>
      <dgm:spPr/>
      <dgm:t>
        <a:bodyPr/>
        <a:lstStyle/>
        <a:p>
          <a:endParaRPr lang="es-MX" sz="1200"/>
        </a:p>
      </dgm:t>
    </dgm:pt>
    <dgm:pt modelId="{A0210315-3CCC-42FC-A3D6-47604F750C10}">
      <dgm:prSet custT="1"/>
      <dgm:spPr>
        <a:solidFill>
          <a:schemeClr val="bg1">
            <a:lumMod val="65000"/>
          </a:schemeClr>
        </a:solidFill>
      </dgm:spPr>
      <dgm:t>
        <a:bodyPr/>
        <a:lstStyle/>
        <a:p>
          <a:pPr rtl="0"/>
          <a:r>
            <a:rPr lang="es-MX" sz="1200" b="1" dirty="0" smtClean="0">
              <a:solidFill>
                <a:schemeClr val="tx1">
                  <a:lumMod val="95000"/>
                  <a:lumOff val="5000"/>
                </a:schemeClr>
              </a:solidFill>
            </a:rPr>
            <a:t>Área de trabajo</a:t>
          </a:r>
          <a:r>
            <a:rPr lang="es-MX" sz="1200" dirty="0" smtClean="0">
              <a:solidFill>
                <a:schemeClr val="tx1">
                  <a:lumMod val="95000"/>
                  <a:lumOff val="5000"/>
                </a:schemeClr>
              </a:solidFill>
            </a:rPr>
            <a:t>.</a:t>
          </a:r>
          <a:endParaRPr lang="es-ES" sz="1200" dirty="0">
            <a:solidFill>
              <a:schemeClr val="tx1">
                <a:lumMod val="95000"/>
                <a:lumOff val="5000"/>
              </a:schemeClr>
            </a:solidFill>
          </a:endParaRPr>
        </a:p>
      </dgm:t>
    </dgm:pt>
    <dgm:pt modelId="{85457663-C47E-49CE-A65D-7F8E9D769B2F}" type="parTrans" cxnId="{97366324-D100-4583-B085-45FE6615D5E0}">
      <dgm:prSet/>
      <dgm:spPr/>
      <dgm:t>
        <a:bodyPr/>
        <a:lstStyle/>
        <a:p>
          <a:endParaRPr lang="es-MX" sz="1200"/>
        </a:p>
      </dgm:t>
    </dgm:pt>
    <dgm:pt modelId="{DA29A48D-6DFD-4340-B0E4-B9565F033CE8}" type="sibTrans" cxnId="{97366324-D100-4583-B085-45FE6615D5E0}">
      <dgm:prSet/>
      <dgm:spPr/>
      <dgm:t>
        <a:bodyPr/>
        <a:lstStyle/>
        <a:p>
          <a:endParaRPr lang="es-MX" sz="1200"/>
        </a:p>
      </dgm:t>
    </dgm:pt>
    <dgm:pt modelId="{9E282723-53DA-46E2-9995-8E8FA4A842F2}" type="pres">
      <dgm:prSet presAssocID="{6E4B87CC-A04C-4682-B32E-9B8716129D04}" presName="linear" presStyleCnt="0">
        <dgm:presLayoutVars>
          <dgm:animLvl val="lvl"/>
          <dgm:resizeHandles val="exact"/>
        </dgm:presLayoutVars>
      </dgm:prSet>
      <dgm:spPr/>
      <dgm:t>
        <a:bodyPr/>
        <a:lstStyle/>
        <a:p>
          <a:endParaRPr lang="es-MX"/>
        </a:p>
      </dgm:t>
    </dgm:pt>
    <dgm:pt modelId="{D8986C73-76A1-4028-8D2B-B66E6F86ED10}" type="pres">
      <dgm:prSet presAssocID="{6154F6AA-5C86-49B4-8624-970EB0AECD0A}" presName="parentText" presStyleLbl="node1" presStyleIdx="0" presStyleCnt="2" custScaleY="38544" custLinFactNeighborX="-869" custLinFactNeighborY="71467">
        <dgm:presLayoutVars>
          <dgm:chMax val="0"/>
          <dgm:bulletEnabled val="1"/>
        </dgm:presLayoutVars>
      </dgm:prSet>
      <dgm:spPr/>
      <dgm:t>
        <a:bodyPr/>
        <a:lstStyle/>
        <a:p>
          <a:endParaRPr lang="es-MX"/>
        </a:p>
      </dgm:t>
    </dgm:pt>
    <dgm:pt modelId="{862DC8E1-0D88-4F53-BD91-76A8E36604D2}" type="pres">
      <dgm:prSet presAssocID="{A983F1E9-FFE5-45C7-8D0E-0ABA5639F767}" presName="spacer" presStyleCnt="0"/>
      <dgm:spPr/>
    </dgm:pt>
    <dgm:pt modelId="{325982A5-38D1-4C63-83D9-0B646F3011EE}" type="pres">
      <dgm:prSet presAssocID="{A0210315-3CCC-42FC-A3D6-47604F750C10}" presName="parentText" presStyleLbl="node1" presStyleIdx="1" presStyleCnt="2" custScaleY="39146">
        <dgm:presLayoutVars>
          <dgm:chMax val="0"/>
          <dgm:bulletEnabled val="1"/>
        </dgm:presLayoutVars>
      </dgm:prSet>
      <dgm:spPr/>
      <dgm:t>
        <a:bodyPr/>
        <a:lstStyle/>
        <a:p>
          <a:endParaRPr lang="es-MX"/>
        </a:p>
      </dgm:t>
    </dgm:pt>
  </dgm:ptLst>
  <dgm:cxnLst>
    <dgm:cxn modelId="{0BC3F76D-79D6-4B9F-94F6-97879F70E533}" srcId="{6E4B87CC-A04C-4682-B32E-9B8716129D04}" destId="{6154F6AA-5C86-49B4-8624-970EB0AECD0A}" srcOrd="0" destOrd="0" parTransId="{CAF2C03B-26B6-4E73-9566-E9A94F092E32}" sibTransId="{A983F1E9-FFE5-45C7-8D0E-0ABA5639F767}"/>
    <dgm:cxn modelId="{AD9F5764-37B4-4307-8C64-BCDB0252B243}" type="presOf" srcId="{6154F6AA-5C86-49B4-8624-970EB0AECD0A}" destId="{D8986C73-76A1-4028-8D2B-B66E6F86ED10}" srcOrd="0" destOrd="0" presId="urn:microsoft.com/office/officeart/2005/8/layout/vList2"/>
    <dgm:cxn modelId="{429E8AA1-579A-4CE9-948C-45DD1BD951C9}" type="presOf" srcId="{A0210315-3CCC-42FC-A3D6-47604F750C10}" destId="{325982A5-38D1-4C63-83D9-0B646F3011EE}" srcOrd="0" destOrd="0" presId="urn:microsoft.com/office/officeart/2005/8/layout/vList2"/>
    <dgm:cxn modelId="{E4153F4D-52A9-401D-BA1C-ECEC838282AD}" type="presOf" srcId="{6E4B87CC-A04C-4682-B32E-9B8716129D04}" destId="{9E282723-53DA-46E2-9995-8E8FA4A842F2}" srcOrd="0" destOrd="0" presId="urn:microsoft.com/office/officeart/2005/8/layout/vList2"/>
    <dgm:cxn modelId="{97366324-D100-4583-B085-45FE6615D5E0}" srcId="{6E4B87CC-A04C-4682-B32E-9B8716129D04}" destId="{A0210315-3CCC-42FC-A3D6-47604F750C10}" srcOrd="1" destOrd="0" parTransId="{85457663-C47E-49CE-A65D-7F8E9D769B2F}" sibTransId="{DA29A48D-6DFD-4340-B0E4-B9565F033CE8}"/>
    <dgm:cxn modelId="{A214D4DF-D26D-4F78-B9D3-919B0E3C47A0}" type="presParOf" srcId="{9E282723-53DA-46E2-9995-8E8FA4A842F2}" destId="{D8986C73-76A1-4028-8D2B-B66E6F86ED10}" srcOrd="0" destOrd="0" presId="urn:microsoft.com/office/officeart/2005/8/layout/vList2"/>
    <dgm:cxn modelId="{9EFCB190-AB3F-4815-87EB-B79D5C35626D}" type="presParOf" srcId="{9E282723-53DA-46E2-9995-8E8FA4A842F2}" destId="{862DC8E1-0D88-4F53-BD91-76A8E36604D2}" srcOrd="1" destOrd="0" presId="urn:microsoft.com/office/officeart/2005/8/layout/vList2"/>
    <dgm:cxn modelId="{DB9BE8EE-E8E1-44F3-9439-A84F9C7E62DD}" type="presParOf" srcId="{9E282723-53DA-46E2-9995-8E8FA4A842F2}" destId="{325982A5-38D1-4C63-83D9-0B646F3011EE}"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0094A62-8669-47C1-AF8C-72E1F5951348}" type="doc">
      <dgm:prSet loTypeId="urn:microsoft.com/office/officeart/2005/8/layout/vList2" loCatId="list" qsTypeId="urn:microsoft.com/office/officeart/2005/8/quickstyle/3d3" qsCatId="3D" csTypeId="urn:microsoft.com/office/officeart/2005/8/colors/accent2_2" csCatId="accent2" phldr="1"/>
      <dgm:spPr/>
      <dgm:t>
        <a:bodyPr/>
        <a:lstStyle/>
        <a:p>
          <a:endParaRPr lang="es-MX"/>
        </a:p>
      </dgm:t>
    </dgm:pt>
    <dgm:pt modelId="{EB163304-896F-4715-AA48-AC59CB50CB04}">
      <dgm:prSet custT="1"/>
      <dgm:spPr>
        <a:solidFill>
          <a:schemeClr val="bg1">
            <a:lumMod val="50000"/>
          </a:schemeClr>
        </a:solidFill>
      </dgm:spPr>
      <dgm:t>
        <a:bodyPr/>
        <a:lstStyle/>
        <a:p>
          <a:pPr rtl="0"/>
          <a:r>
            <a:rPr lang="es-MX" sz="1600" dirty="0" smtClean="0">
              <a:solidFill>
                <a:schemeClr val="tx1">
                  <a:lumMod val="95000"/>
                  <a:lumOff val="5000"/>
                </a:schemeClr>
              </a:solidFill>
            </a:rPr>
            <a:t>En  la sección de </a:t>
          </a:r>
          <a:r>
            <a:rPr lang="es-MX" sz="1600" b="1" dirty="0" smtClean="0">
              <a:solidFill>
                <a:schemeClr val="tx1">
                  <a:lumMod val="95000"/>
                  <a:lumOff val="5000"/>
                </a:schemeClr>
              </a:solidFill>
            </a:rPr>
            <a:t>Menú principal</a:t>
          </a:r>
          <a:r>
            <a:rPr lang="es-MX" sz="1600" dirty="0" smtClean="0">
              <a:solidFill>
                <a:schemeClr val="tx1">
                  <a:lumMod val="95000"/>
                  <a:lumOff val="5000"/>
                </a:schemeClr>
              </a:solidFill>
            </a:rPr>
            <a:t> se desplegarán las opciones de:</a:t>
          </a:r>
          <a:endParaRPr lang="es-MX" sz="1600" dirty="0">
            <a:solidFill>
              <a:schemeClr val="tx1">
                <a:lumMod val="95000"/>
                <a:lumOff val="5000"/>
              </a:schemeClr>
            </a:solidFill>
          </a:endParaRPr>
        </a:p>
      </dgm:t>
    </dgm:pt>
    <dgm:pt modelId="{FC5F4E43-0A8B-4976-8F2A-85D21ADE79EB}" type="parTrans" cxnId="{A1F849DB-50E1-4A18-A464-90A4CC17B4A1}">
      <dgm:prSet/>
      <dgm:spPr/>
      <dgm:t>
        <a:bodyPr/>
        <a:lstStyle/>
        <a:p>
          <a:endParaRPr lang="es-MX" sz="1600"/>
        </a:p>
      </dgm:t>
    </dgm:pt>
    <dgm:pt modelId="{50576A3E-6044-4BD0-8FC0-A493224B4F17}" type="sibTrans" cxnId="{A1F849DB-50E1-4A18-A464-90A4CC17B4A1}">
      <dgm:prSet/>
      <dgm:spPr/>
      <dgm:t>
        <a:bodyPr/>
        <a:lstStyle/>
        <a:p>
          <a:endParaRPr lang="es-MX" sz="1600"/>
        </a:p>
      </dgm:t>
    </dgm:pt>
    <dgm:pt modelId="{A90F0671-5519-42EA-A447-B77D801D49A0}">
      <dgm:prSet custT="1"/>
      <dgm:spPr>
        <a:solidFill>
          <a:schemeClr val="bg1">
            <a:lumMod val="65000"/>
          </a:schemeClr>
        </a:solidFill>
      </dgm:spPr>
      <dgm:t>
        <a:bodyPr/>
        <a:lstStyle/>
        <a:p>
          <a:pPr rtl="0"/>
          <a:r>
            <a:rPr lang="es-MX" sz="1600" b="1" dirty="0" smtClean="0">
              <a:solidFill>
                <a:schemeClr val="tx1">
                  <a:lumMod val="95000"/>
                  <a:lumOff val="5000"/>
                </a:schemeClr>
              </a:solidFill>
            </a:rPr>
            <a:t>Venta de Vehículos,</a:t>
          </a:r>
        </a:p>
        <a:p>
          <a:pPr rtl="0"/>
          <a:r>
            <a:rPr lang="es-MX" sz="1600" b="1" dirty="0" smtClean="0">
              <a:solidFill>
                <a:schemeClr val="tx1">
                  <a:lumMod val="95000"/>
                  <a:lumOff val="5000"/>
                </a:schemeClr>
              </a:solidFill>
            </a:rPr>
            <a:t>Consultas </a:t>
          </a:r>
          <a:endParaRPr lang="es-MX" sz="1600" dirty="0" smtClean="0">
            <a:solidFill>
              <a:schemeClr val="tx1">
                <a:lumMod val="95000"/>
                <a:lumOff val="5000"/>
              </a:schemeClr>
            </a:solidFill>
          </a:endParaRPr>
        </a:p>
        <a:p>
          <a:pPr rtl="0"/>
          <a:r>
            <a:rPr lang="es-MX" sz="1600" b="1" dirty="0" smtClean="0">
              <a:solidFill>
                <a:schemeClr val="tx1">
                  <a:lumMod val="95000"/>
                  <a:lumOff val="5000"/>
                </a:schemeClr>
              </a:solidFill>
            </a:rPr>
            <a:t>Comprobante  y </a:t>
          </a:r>
          <a:endParaRPr lang="es-MX" sz="1600" dirty="0" smtClean="0">
            <a:solidFill>
              <a:schemeClr val="tx1">
                <a:lumMod val="95000"/>
                <a:lumOff val="5000"/>
              </a:schemeClr>
            </a:solidFill>
          </a:endParaRPr>
        </a:p>
        <a:p>
          <a:pPr rtl="0"/>
          <a:r>
            <a:rPr lang="es-MX" sz="1600" b="1" dirty="0" smtClean="0">
              <a:solidFill>
                <a:schemeClr val="tx1">
                  <a:lumMod val="95000"/>
                  <a:lumOff val="5000"/>
                </a:schemeClr>
              </a:solidFill>
            </a:rPr>
            <a:t>Salir </a:t>
          </a:r>
          <a:endParaRPr lang="es-MX" sz="1600" dirty="0">
            <a:solidFill>
              <a:schemeClr val="tx1">
                <a:lumMod val="95000"/>
                <a:lumOff val="5000"/>
              </a:schemeClr>
            </a:solidFill>
          </a:endParaRPr>
        </a:p>
      </dgm:t>
    </dgm:pt>
    <dgm:pt modelId="{04009722-A8B7-4DC2-A67A-1B798CF20247}" type="parTrans" cxnId="{BE6F154A-DAF1-4D72-AFC7-48020045E342}">
      <dgm:prSet/>
      <dgm:spPr/>
      <dgm:t>
        <a:bodyPr/>
        <a:lstStyle/>
        <a:p>
          <a:endParaRPr lang="es-MX" sz="1600"/>
        </a:p>
      </dgm:t>
    </dgm:pt>
    <dgm:pt modelId="{69163E97-E6E4-4E51-9489-3579C5CAE0A2}" type="sibTrans" cxnId="{BE6F154A-DAF1-4D72-AFC7-48020045E342}">
      <dgm:prSet/>
      <dgm:spPr/>
      <dgm:t>
        <a:bodyPr/>
        <a:lstStyle/>
        <a:p>
          <a:endParaRPr lang="es-MX" sz="1600"/>
        </a:p>
      </dgm:t>
    </dgm:pt>
    <dgm:pt modelId="{706A61DB-B460-4C1B-BFD3-7AD191E839E0}" type="pres">
      <dgm:prSet presAssocID="{D0094A62-8669-47C1-AF8C-72E1F5951348}" presName="linear" presStyleCnt="0">
        <dgm:presLayoutVars>
          <dgm:animLvl val="lvl"/>
          <dgm:resizeHandles val="exact"/>
        </dgm:presLayoutVars>
      </dgm:prSet>
      <dgm:spPr/>
      <dgm:t>
        <a:bodyPr/>
        <a:lstStyle/>
        <a:p>
          <a:endParaRPr lang="es-MX"/>
        </a:p>
      </dgm:t>
    </dgm:pt>
    <dgm:pt modelId="{8A1DBCD2-8790-4295-AFAD-D866FDB6777B}" type="pres">
      <dgm:prSet presAssocID="{EB163304-896F-4715-AA48-AC59CB50CB04}" presName="parentText" presStyleLbl="node1" presStyleIdx="0" presStyleCnt="2" custScaleY="54547">
        <dgm:presLayoutVars>
          <dgm:chMax val="0"/>
          <dgm:bulletEnabled val="1"/>
        </dgm:presLayoutVars>
      </dgm:prSet>
      <dgm:spPr/>
      <dgm:t>
        <a:bodyPr/>
        <a:lstStyle/>
        <a:p>
          <a:endParaRPr lang="es-MX"/>
        </a:p>
      </dgm:t>
    </dgm:pt>
    <dgm:pt modelId="{8A48F0DC-8639-4225-817D-40F464CCA82A}" type="pres">
      <dgm:prSet presAssocID="{50576A3E-6044-4BD0-8FC0-A493224B4F17}" presName="spacer" presStyleCnt="0"/>
      <dgm:spPr/>
    </dgm:pt>
    <dgm:pt modelId="{CD5CA75B-6836-49E1-982A-918EEA8BE09A}" type="pres">
      <dgm:prSet presAssocID="{A90F0671-5519-42EA-A447-B77D801D49A0}" presName="parentText" presStyleLbl="node1" presStyleIdx="1" presStyleCnt="2" custScaleY="118250">
        <dgm:presLayoutVars>
          <dgm:chMax val="0"/>
          <dgm:bulletEnabled val="1"/>
        </dgm:presLayoutVars>
      </dgm:prSet>
      <dgm:spPr/>
      <dgm:t>
        <a:bodyPr/>
        <a:lstStyle/>
        <a:p>
          <a:endParaRPr lang="es-MX"/>
        </a:p>
      </dgm:t>
    </dgm:pt>
  </dgm:ptLst>
  <dgm:cxnLst>
    <dgm:cxn modelId="{3133301D-26B1-418F-9FF6-AEF68528E8D4}" type="presOf" srcId="{EB163304-896F-4715-AA48-AC59CB50CB04}" destId="{8A1DBCD2-8790-4295-AFAD-D866FDB6777B}" srcOrd="0" destOrd="0" presId="urn:microsoft.com/office/officeart/2005/8/layout/vList2"/>
    <dgm:cxn modelId="{BE6F154A-DAF1-4D72-AFC7-48020045E342}" srcId="{D0094A62-8669-47C1-AF8C-72E1F5951348}" destId="{A90F0671-5519-42EA-A447-B77D801D49A0}" srcOrd="1" destOrd="0" parTransId="{04009722-A8B7-4DC2-A67A-1B798CF20247}" sibTransId="{69163E97-E6E4-4E51-9489-3579C5CAE0A2}"/>
    <dgm:cxn modelId="{C53BB23E-CDCE-4BB1-859D-1F94E7D73D9E}" type="presOf" srcId="{A90F0671-5519-42EA-A447-B77D801D49A0}" destId="{CD5CA75B-6836-49E1-982A-918EEA8BE09A}" srcOrd="0" destOrd="0" presId="urn:microsoft.com/office/officeart/2005/8/layout/vList2"/>
    <dgm:cxn modelId="{B32C6193-468D-41A3-9760-70A8F61A64DE}" type="presOf" srcId="{D0094A62-8669-47C1-AF8C-72E1F5951348}" destId="{706A61DB-B460-4C1B-BFD3-7AD191E839E0}" srcOrd="0" destOrd="0" presId="urn:microsoft.com/office/officeart/2005/8/layout/vList2"/>
    <dgm:cxn modelId="{A1F849DB-50E1-4A18-A464-90A4CC17B4A1}" srcId="{D0094A62-8669-47C1-AF8C-72E1F5951348}" destId="{EB163304-896F-4715-AA48-AC59CB50CB04}" srcOrd="0" destOrd="0" parTransId="{FC5F4E43-0A8B-4976-8F2A-85D21ADE79EB}" sibTransId="{50576A3E-6044-4BD0-8FC0-A493224B4F17}"/>
    <dgm:cxn modelId="{7B6D12E6-5827-4DE3-BB2E-9B39556E2030}" type="presParOf" srcId="{706A61DB-B460-4C1B-BFD3-7AD191E839E0}" destId="{8A1DBCD2-8790-4295-AFAD-D866FDB6777B}" srcOrd="0" destOrd="0" presId="urn:microsoft.com/office/officeart/2005/8/layout/vList2"/>
    <dgm:cxn modelId="{FFFCBAD2-2023-4053-83A6-86CA1E9A1FF2}" type="presParOf" srcId="{706A61DB-B460-4C1B-BFD3-7AD191E839E0}" destId="{8A48F0DC-8639-4225-817D-40F464CCA82A}" srcOrd="1" destOrd="0" presId="urn:microsoft.com/office/officeart/2005/8/layout/vList2"/>
    <dgm:cxn modelId="{315C4EC6-428C-417D-A37B-721668C33C75}" type="presParOf" srcId="{706A61DB-B460-4C1B-BFD3-7AD191E839E0}" destId="{CD5CA75B-6836-49E1-982A-918EEA8BE09A}"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253B386-1D86-4C2C-A9CB-606C94FE069D}" type="doc">
      <dgm:prSet loTypeId="urn:microsoft.com/office/officeart/2005/8/layout/vList2" loCatId="list" qsTypeId="urn:microsoft.com/office/officeart/2005/8/quickstyle/3d3" qsCatId="3D" csTypeId="urn:microsoft.com/office/officeart/2005/8/colors/accent2_2" csCatId="accent2" phldr="1"/>
      <dgm:spPr/>
      <dgm:t>
        <a:bodyPr/>
        <a:lstStyle/>
        <a:p>
          <a:endParaRPr lang="es-MX"/>
        </a:p>
      </dgm:t>
    </dgm:pt>
    <dgm:pt modelId="{021F172A-FCA1-4D9A-969B-AF1E6323EBBF}">
      <dgm:prSet custT="1"/>
      <dgm:spPr>
        <a:solidFill>
          <a:schemeClr val="bg1">
            <a:lumMod val="50000"/>
          </a:schemeClr>
        </a:solidFill>
      </dgm:spPr>
      <dgm:t>
        <a:bodyPr/>
        <a:lstStyle/>
        <a:p>
          <a:pPr rtl="0"/>
          <a:r>
            <a:rPr lang="es-MX" sz="1600" dirty="0" smtClean="0">
              <a:solidFill>
                <a:schemeClr val="tx1">
                  <a:lumMod val="95000"/>
                  <a:lumOff val="5000"/>
                </a:schemeClr>
              </a:solidFill>
            </a:rPr>
            <a:t>Al seleccionar la opción </a:t>
          </a:r>
          <a:r>
            <a:rPr lang="es-MX" sz="1600" b="1" dirty="0" smtClean="0">
              <a:solidFill>
                <a:schemeClr val="tx1">
                  <a:lumMod val="95000"/>
                  <a:lumOff val="5000"/>
                </a:schemeClr>
              </a:solidFill>
            </a:rPr>
            <a:t>Venta de Vehículos</a:t>
          </a:r>
          <a:r>
            <a:rPr lang="es-MX" sz="1600" dirty="0" smtClean="0">
              <a:solidFill>
                <a:schemeClr val="tx1">
                  <a:lumMod val="95000"/>
                  <a:lumOff val="5000"/>
                </a:schemeClr>
              </a:solidFill>
            </a:rPr>
            <a:t>, el sistema desplegará las acciones a las que tiene acceso el usuario, conforme al perfil y nivel de acceso otorgado: </a:t>
          </a:r>
          <a:r>
            <a:rPr lang="es-ES" sz="1600" b="1" dirty="0" smtClean="0">
              <a:solidFill>
                <a:schemeClr val="tx1">
                  <a:lumMod val="95000"/>
                  <a:lumOff val="5000"/>
                </a:schemeClr>
              </a:solidFill>
            </a:rPr>
            <a:t>Captura</a:t>
          </a:r>
          <a:endParaRPr lang="es-MX" sz="1600" dirty="0">
            <a:solidFill>
              <a:schemeClr val="tx1">
                <a:lumMod val="95000"/>
                <a:lumOff val="5000"/>
              </a:schemeClr>
            </a:solidFill>
          </a:endParaRPr>
        </a:p>
      </dgm:t>
    </dgm:pt>
    <dgm:pt modelId="{2720112F-834F-4C86-AF3C-1690E0935873}" type="parTrans" cxnId="{85F881C8-FF4B-499A-9725-0E510B61D03D}">
      <dgm:prSet/>
      <dgm:spPr/>
      <dgm:t>
        <a:bodyPr/>
        <a:lstStyle/>
        <a:p>
          <a:endParaRPr lang="es-MX" sz="1400"/>
        </a:p>
      </dgm:t>
    </dgm:pt>
    <dgm:pt modelId="{E63A08B2-C450-4563-AB55-3AA5653C03AE}" type="sibTrans" cxnId="{85F881C8-FF4B-499A-9725-0E510B61D03D}">
      <dgm:prSet/>
      <dgm:spPr/>
      <dgm:t>
        <a:bodyPr/>
        <a:lstStyle/>
        <a:p>
          <a:endParaRPr lang="es-MX" sz="1400"/>
        </a:p>
      </dgm:t>
    </dgm:pt>
    <dgm:pt modelId="{3F9E5B25-BE73-494D-995A-BD08F5B12749}" type="pres">
      <dgm:prSet presAssocID="{2253B386-1D86-4C2C-A9CB-606C94FE069D}" presName="linear" presStyleCnt="0">
        <dgm:presLayoutVars>
          <dgm:animLvl val="lvl"/>
          <dgm:resizeHandles val="exact"/>
        </dgm:presLayoutVars>
      </dgm:prSet>
      <dgm:spPr/>
      <dgm:t>
        <a:bodyPr/>
        <a:lstStyle/>
        <a:p>
          <a:endParaRPr lang="es-MX"/>
        </a:p>
      </dgm:t>
    </dgm:pt>
    <dgm:pt modelId="{89F46E3C-4527-4321-A015-6AD66B0DAA31}" type="pres">
      <dgm:prSet presAssocID="{021F172A-FCA1-4D9A-969B-AF1E6323EBBF}" presName="parentText" presStyleLbl="node1" presStyleIdx="0" presStyleCnt="1">
        <dgm:presLayoutVars>
          <dgm:chMax val="0"/>
          <dgm:bulletEnabled val="1"/>
        </dgm:presLayoutVars>
      </dgm:prSet>
      <dgm:spPr/>
      <dgm:t>
        <a:bodyPr/>
        <a:lstStyle/>
        <a:p>
          <a:endParaRPr lang="es-MX"/>
        </a:p>
      </dgm:t>
    </dgm:pt>
  </dgm:ptLst>
  <dgm:cxnLst>
    <dgm:cxn modelId="{85F881C8-FF4B-499A-9725-0E510B61D03D}" srcId="{2253B386-1D86-4C2C-A9CB-606C94FE069D}" destId="{021F172A-FCA1-4D9A-969B-AF1E6323EBBF}" srcOrd="0" destOrd="0" parTransId="{2720112F-834F-4C86-AF3C-1690E0935873}" sibTransId="{E63A08B2-C450-4563-AB55-3AA5653C03AE}"/>
    <dgm:cxn modelId="{7F23B2A3-28A8-4998-9179-78C91585CA9F}" type="presOf" srcId="{2253B386-1D86-4C2C-A9CB-606C94FE069D}" destId="{3F9E5B25-BE73-494D-995A-BD08F5B12749}" srcOrd="0" destOrd="0" presId="urn:microsoft.com/office/officeart/2005/8/layout/vList2"/>
    <dgm:cxn modelId="{C64185C0-4357-4270-8912-B4DB137B4C7F}" type="presOf" srcId="{021F172A-FCA1-4D9A-969B-AF1E6323EBBF}" destId="{89F46E3C-4527-4321-A015-6AD66B0DAA31}" srcOrd="0" destOrd="0" presId="urn:microsoft.com/office/officeart/2005/8/layout/vList2"/>
    <dgm:cxn modelId="{406CF6A6-A524-46D1-9771-FEC16510640C}" type="presParOf" srcId="{3F9E5B25-BE73-494D-995A-BD08F5B12749}" destId="{89F46E3C-4527-4321-A015-6AD66B0DAA31}"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97490208-9126-4C36-AE39-E038476885BF}" type="doc">
      <dgm:prSet loTypeId="urn:microsoft.com/office/officeart/2005/8/layout/vList2" loCatId="list" qsTypeId="urn:microsoft.com/office/officeart/2005/8/quickstyle/3d2" qsCatId="3D" csTypeId="urn:microsoft.com/office/officeart/2005/8/colors/colorful3" csCatId="colorful" phldr="1"/>
      <dgm:spPr/>
      <dgm:t>
        <a:bodyPr/>
        <a:lstStyle/>
        <a:p>
          <a:endParaRPr lang="es-MX"/>
        </a:p>
      </dgm:t>
    </dgm:pt>
    <dgm:pt modelId="{6B54B65D-AB19-4C1F-9347-200CB91779C5}">
      <dgm:prSet/>
      <dgm:spPr/>
      <dgm:t>
        <a:bodyPr/>
        <a:lstStyle/>
        <a:p>
          <a:pPr algn="ctr" rtl="0"/>
          <a:r>
            <a:rPr lang="es-MX" b="0" dirty="0" smtClean="0">
              <a:solidFill>
                <a:schemeClr val="tx1"/>
              </a:solidFill>
            </a:rPr>
            <a:t>Envío de información mediante </a:t>
          </a:r>
          <a:br>
            <a:rPr lang="es-MX" b="0" dirty="0" smtClean="0">
              <a:solidFill>
                <a:schemeClr val="tx1"/>
              </a:solidFill>
            </a:rPr>
          </a:br>
          <a:r>
            <a:rPr lang="es-MX" b="0" dirty="0" smtClean="0">
              <a:solidFill>
                <a:schemeClr val="tx1"/>
              </a:solidFill>
            </a:rPr>
            <a:t>la captura en pantalla</a:t>
          </a:r>
          <a:br>
            <a:rPr lang="es-MX" b="0" dirty="0" smtClean="0">
              <a:solidFill>
                <a:schemeClr val="tx1"/>
              </a:solidFill>
            </a:rPr>
          </a:br>
          <a:r>
            <a:rPr lang="es-MX" b="0" dirty="0" smtClean="0">
              <a:solidFill>
                <a:schemeClr val="tx1"/>
              </a:solidFill>
            </a:rPr>
            <a:t>“NUEVOS”</a:t>
          </a:r>
          <a:endParaRPr lang="es-ES" b="0" dirty="0">
            <a:solidFill>
              <a:schemeClr val="tx1"/>
            </a:solidFill>
          </a:endParaRPr>
        </a:p>
      </dgm:t>
    </dgm:pt>
    <dgm:pt modelId="{C97BB2C1-C31D-4AB2-8155-46EDDC4B08EC}" type="parTrans" cxnId="{B7A55C58-7F69-4D76-B174-C4E23AAF3496}">
      <dgm:prSet/>
      <dgm:spPr/>
      <dgm:t>
        <a:bodyPr/>
        <a:lstStyle/>
        <a:p>
          <a:pPr algn="ctr"/>
          <a:endParaRPr lang="es-MX">
            <a:solidFill>
              <a:schemeClr val="tx1"/>
            </a:solidFill>
          </a:endParaRPr>
        </a:p>
      </dgm:t>
    </dgm:pt>
    <dgm:pt modelId="{83E235EA-78BC-4240-B6D2-4099F0FDCC46}" type="sibTrans" cxnId="{B7A55C58-7F69-4D76-B174-C4E23AAF3496}">
      <dgm:prSet/>
      <dgm:spPr/>
      <dgm:t>
        <a:bodyPr/>
        <a:lstStyle/>
        <a:p>
          <a:pPr algn="ctr"/>
          <a:endParaRPr lang="es-MX">
            <a:solidFill>
              <a:schemeClr val="tx1"/>
            </a:solidFill>
          </a:endParaRPr>
        </a:p>
      </dgm:t>
    </dgm:pt>
    <dgm:pt modelId="{80004EDC-CBF8-4E66-91ED-C3C501B466A5}" type="pres">
      <dgm:prSet presAssocID="{97490208-9126-4C36-AE39-E038476885BF}" presName="linear" presStyleCnt="0">
        <dgm:presLayoutVars>
          <dgm:animLvl val="lvl"/>
          <dgm:resizeHandles val="exact"/>
        </dgm:presLayoutVars>
      </dgm:prSet>
      <dgm:spPr/>
      <dgm:t>
        <a:bodyPr/>
        <a:lstStyle/>
        <a:p>
          <a:endParaRPr lang="es-MX"/>
        </a:p>
      </dgm:t>
    </dgm:pt>
    <dgm:pt modelId="{9E4B035D-8A48-4C53-AD20-07629730A0AF}" type="pres">
      <dgm:prSet presAssocID="{6B54B65D-AB19-4C1F-9347-200CB91779C5}" presName="parentText" presStyleLbl="node1" presStyleIdx="0" presStyleCnt="1">
        <dgm:presLayoutVars>
          <dgm:chMax val="0"/>
          <dgm:bulletEnabled val="1"/>
        </dgm:presLayoutVars>
      </dgm:prSet>
      <dgm:spPr/>
      <dgm:t>
        <a:bodyPr/>
        <a:lstStyle/>
        <a:p>
          <a:endParaRPr lang="es-MX"/>
        </a:p>
      </dgm:t>
    </dgm:pt>
  </dgm:ptLst>
  <dgm:cxnLst>
    <dgm:cxn modelId="{D81D57B9-00D1-4C18-A9BB-81FDCEC43F32}" type="presOf" srcId="{97490208-9126-4C36-AE39-E038476885BF}" destId="{80004EDC-CBF8-4E66-91ED-C3C501B466A5}" srcOrd="0" destOrd="0" presId="urn:microsoft.com/office/officeart/2005/8/layout/vList2"/>
    <dgm:cxn modelId="{B7A55C58-7F69-4D76-B174-C4E23AAF3496}" srcId="{97490208-9126-4C36-AE39-E038476885BF}" destId="{6B54B65D-AB19-4C1F-9347-200CB91779C5}" srcOrd="0" destOrd="0" parTransId="{C97BB2C1-C31D-4AB2-8155-46EDDC4B08EC}" sibTransId="{83E235EA-78BC-4240-B6D2-4099F0FDCC46}"/>
    <dgm:cxn modelId="{543EF919-48F1-476C-B68F-D1387CC42A94}" type="presOf" srcId="{6B54B65D-AB19-4C1F-9347-200CB91779C5}" destId="{9E4B035D-8A48-4C53-AD20-07629730A0AF}" srcOrd="0" destOrd="0" presId="urn:microsoft.com/office/officeart/2005/8/layout/vList2"/>
    <dgm:cxn modelId="{917083CB-333B-4050-AEDF-B9DFA42AABAF}" type="presParOf" srcId="{80004EDC-CBF8-4E66-91ED-C3C501B466A5}" destId="{9E4B035D-8A48-4C53-AD20-07629730A0AF}"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B5E627-D798-4FFC-BB75-CE8102570F0F}" type="doc">
      <dgm:prSet loTypeId="urn:microsoft.com/office/officeart/2005/8/layout/vList2" loCatId="list" qsTypeId="urn:microsoft.com/office/officeart/2005/8/quickstyle/3d3" qsCatId="3D" csTypeId="urn:microsoft.com/office/officeart/2005/8/colors/accent6_5" csCatId="accent6" phldr="1"/>
      <dgm:spPr/>
    </dgm:pt>
    <dgm:pt modelId="{607A365E-C4C7-47DD-B8C5-89DB2A44E1A2}">
      <dgm:prSet phldrT="[Texto]" custT="1"/>
      <dgm:spPr>
        <a:solidFill>
          <a:schemeClr val="bg1">
            <a:lumMod val="65000"/>
            <a:alpha val="90000"/>
          </a:schemeClr>
        </a:solidFill>
      </dgm:spPr>
      <dgm:t>
        <a:bodyPr/>
        <a:lstStyle/>
        <a:p>
          <a:r>
            <a:rPr lang="es-MX" sz="1600" dirty="0" smtClean="0">
              <a:solidFill>
                <a:schemeClr val="tx1">
                  <a:lumMod val="95000"/>
                  <a:lumOff val="5000"/>
                </a:schemeClr>
              </a:solidFill>
              <a:latin typeface="Arial" pitchFamily="34" charset="0"/>
              <a:cs typeface="Arial" pitchFamily="34" charset="0"/>
              <a:sym typeface="Arial Narrow" pitchFamily="34" charset="0"/>
            </a:rPr>
            <a:t>Crear una base de datos donde se controle el parque vehicular a nivel nacional.</a:t>
          </a:r>
          <a:endParaRPr lang="es-MX" sz="1600" dirty="0">
            <a:solidFill>
              <a:schemeClr val="tx1">
                <a:lumMod val="95000"/>
                <a:lumOff val="5000"/>
              </a:schemeClr>
            </a:solidFill>
            <a:latin typeface="Arial" pitchFamily="34" charset="0"/>
            <a:cs typeface="Arial" pitchFamily="34" charset="0"/>
          </a:endParaRPr>
        </a:p>
      </dgm:t>
    </dgm:pt>
    <dgm:pt modelId="{7892726B-9F22-4A82-B40A-E013B81E355C}" type="parTrans" cxnId="{EC571E0C-0A76-4173-B877-4EB825BDADA1}">
      <dgm:prSet/>
      <dgm:spPr/>
      <dgm:t>
        <a:bodyPr/>
        <a:lstStyle/>
        <a:p>
          <a:endParaRPr lang="es-MX" sz="1600">
            <a:latin typeface="Arial" pitchFamily="34" charset="0"/>
            <a:cs typeface="Arial" pitchFamily="34" charset="0"/>
          </a:endParaRPr>
        </a:p>
      </dgm:t>
    </dgm:pt>
    <dgm:pt modelId="{A106A087-B061-41CD-B042-3E2A04C0F7E4}" type="sibTrans" cxnId="{EC571E0C-0A76-4173-B877-4EB825BDADA1}">
      <dgm:prSet/>
      <dgm:spPr/>
      <dgm:t>
        <a:bodyPr/>
        <a:lstStyle/>
        <a:p>
          <a:endParaRPr lang="es-MX" sz="1600">
            <a:latin typeface="Arial" pitchFamily="34" charset="0"/>
            <a:cs typeface="Arial" pitchFamily="34" charset="0"/>
          </a:endParaRPr>
        </a:p>
      </dgm:t>
    </dgm:pt>
    <dgm:pt modelId="{9FD8A049-4161-4EE3-A4D1-2E3A18048FCD}">
      <dgm:prSet phldrT="[Texto]" custT="1"/>
      <dgm:spPr>
        <a:solidFill>
          <a:schemeClr val="bg1">
            <a:lumMod val="65000"/>
          </a:schemeClr>
        </a:solidFill>
      </dgm:spPr>
      <dgm:t>
        <a:bodyPr/>
        <a:lstStyle/>
        <a:p>
          <a:r>
            <a:rPr lang="es-MX" sz="1600" dirty="0" smtClean="0">
              <a:solidFill>
                <a:schemeClr val="tx1">
                  <a:lumMod val="95000"/>
                  <a:lumOff val="5000"/>
                </a:schemeClr>
              </a:solidFill>
              <a:latin typeface="Arial" pitchFamily="34" charset="0"/>
              <a:cs typeface="Arial" pitchFamily="34" charset="0"/>
              <a:sym typeface="Arial Narrow" pitchFamily="34" charset="0"/>
            </a:rPr>
            <a:t>Apoyar en el combate al robo y tráfico de vehículos.</a:t>
          </a:r>
          <a:endParaRPr lang="es-MX" sz="1600" dirty="0">
            <a:solidFill>
              <a:schemeClr val="tx1">
                <a:lumMod val="95000"/>
                <a:lumOff val="5000"/>
              </a:schemeClr>
            </a:solidFill>
            <a:latin typeface="Arial" pitchFamily="34" charset="0"/>
            <a:cs typeface="Arial" pitchFamily="34" charset="0"/>
          </a:endParaRPr>
        </a:p>
      </dgm:t>
    </dgm:pt>
    <dgm:pt modelId="{73AA640B-7867-4D1E-A7F0-CF19F7A9B4B9}" type="parTrans" cxnId="{E8DCC96F-857C-4507-A0D9-47F2F12D867E}">
      <dgm:prSet/>
      <dgm:spPr/>
      <dgm:t>
        <a:bodyPr/>
        <a:lstStyle/>
        <a:p>
          <a:endParaRPr lang="es-MX" sz="1600">
            <a:latin typeface="Arial" pitchFamily="34" charset="0"/>
            <a:cs typeface="Arial" pitchFamily="34" charset="0"/>
          </a:endParaRPr>
        </a:p>
      </dgm:t>
    </dgm:pt>
    <dgm:pt modelId="{D9848C4B-3D67-4F4E-938F-FDCB9C8DA0F5}" type="sibTrans" cxnId="{E8DCC96F-857C-4507-A0D9-47F2F12D867E}">
      <dgm:prSet/>
      <dgm:spPr/>
      <dgm:t>
        <a:bodyPr/>
        <a:lstStyle/>
        <a:p>
          <a:endParaRPr lang="es-MX" sz="1600">
            <a:latin typeface="Arial" pitchFamily="34" charset="0"/>
            <a:cs typeface="Arial" pitchFamily="34" charset="0"/>
          </a:endParaRPr>
        </a:p>
      </dgm:t>
    </dgm:pt>
    <dgm:pt modelId="{1A0AF101-5E21-46C8-8549-1FE85219DCF5}">
      <dgm:prSet phldrT="[Texto]" custT="1"/>
      <dgm:spPr>
        <a:solidFill>
          <a:schemeClr val="bg1">
            <a:lumMod val="65000"/>
          </a:schemeClr>
        </a:solidFill>
      </dgm:spPr>
      <dgm:t>
        <a:bodyPr/>
        <a:lstStyle/>
        <a:p>
          <a:r>
            <a:rPr lang="es-MX" sz="1600" dirty="0" smtClean="0">
              <a:solidFill>
                <a:schemeClr val="tx1">
                  <a:lumMod val="95000"/>
                  <a:lumOff val="5000"/>
                </a:schemeClr>
              </a:solidFill>
              <a:latin typeface="Arial" pitchFamily="34" charset="0"/>
              <a:cs typeface="Arial" pitchFamily="34" charset="0"/>
              <a:sym typeface="Arial Narrow" pitchFamily="34" charset="0"/>
            </a:rPr>
            <a:t>Evitar y disuadir  la compra/venta de vehículos robados en lugares públicos como tianguis y lotes de autos.</a:t>
          </a:r>
          <a:endParaRPr lang="es-MX" sz="1600" dirty="0">
            <a:solidFill>
              <a:schemeClr val="tx1">
                <a:lumMod val="95000"/>
                <a:lumOff val="5000"/>
              </a:schemeClr>
            </a:solidFill>
            <a:latin typeface="Arial" pitchFamily="34" charset="0"/>
            <a:cs typeface="Arial" pitchFamily="34" charset="0"/>
          </a:endParaRPr>
        </a:p>
      </dgm:t>
    </dgm:pt>
    <dgm:pt modelId="{AF62BD3B-8D8A-4DAA-8A54-B7D08FADD064}" type="parTrans" cxnId="{1E215EB2-CE63-46AA-8AAC-6D7DB25F7E04}">
      <dgm:prSet/>
      <dgm:spPr/>
      <dgm:t>
        <a:bodyPr/>
        <a:lstStyle/>
        <a:p>
          <a:endParaRPr lang="es-MX" sz="1600">
            <a:latin typeface="Arial" pitchFamily="34" charset="0"/>
            <a:cs typeface="Arial" pitchFamily="34" charset="0"/>
          </a:endParaRPr>
        </a:p>
      </dgm:t>
    </dgm:pt>
    <dgm:pt modelId="{2E9B69F0-AE1A-40DA-9C7B-41D03A312D37}" type="sibTrans" cxnId="{1E215EB2-CE63-46AA-8AAC-6D7DB25F7E04}">
      <dgm:prSet/>
      <dgm:spPr/>
      <dgm:t>
        <a:bodyPr/>
        <a:lstStyle/>
        <a:p>
          <a:endParaRPr lang="es-MX" sz="1600">
            <a:latin typeface="Arial" pitchFamily="34" charset="0"/>
            <a:cs typeface="Arial" pitchFamily="34" charset="0"/>
          </a:endParaRPr>
        </a:p>
      </dgm:t>
    </dgm:pt>
    <dgm:pt modelId="{A58644F9-5CE7-4846-9219-D0EC19FA113D}">
      <dgm:prSet phldrT="[Texto]" custT="1"/>
      <dgm:spPr>
        <a:solidFill>
          <a:schemeClr val="bg1">
            <a:lumMod val="65000"/>
          </a:schemeClr>
        </a:solidFill>
      </dgm:spPr>
      <dgm:t>
        <a:bodyPr/>
        <a:lstStyle/>
        <a:p>
          <a:r>
            <a:rPr lang="es-MX" sz="1600" dirty="0" smtClean="0">
              <a:solidFill>
                <a:schemeClr val="tx1">
                  <a:lumMod val="95000"/>
                  <a:lumOff val="5000"/>
                </a:schemeClr>
              </a:solidFill>
              <a:latin typeface="Arial" pitchFamily="34" charset="0"/>
              <a:cs typeface="Arial" pitchFamily="34" charset="0"/>
              <a:sym typeface="Arial Narrow" pitchFamily="34" charset="0"/>
            </a:rPr>
            <a:t>Proporcionar información confiable y oportuna sobre vehículos a los cuerpos de seguridad pública, tránsito y procuración de justicia.</a:t>
          </a:r>
          <a:endParaRPr lang="es-MX" sz="1600" dirty="0">
            <a:solidFill>
              <a:schemeClr val="tx1">
                <a:lumMod val="95000"/>
                <a:lumOff val="5000"/>
              </a:schemeClr>
            </a:solidFill>
            <a:latin typeface="Arial" pitchFamily="34" charset="0"/>
            <a:cs typeface="Arial" pitchFamily="34" charset="0"/>
          </a:endParaRPr>
        </a:p>
      </dgm:t>
    </dgm:pt>
    <dgm:pt modelId="{E04EAECE-E5FF-4881-940B-80BC1425CAE6}" type="parTrans" cxnId="{15774ECA-C327-4212-88EF-C02F4BB80415}">
      <dgm:prSet/>
      <dgm:spPr/>
      <dgm:t>
        <a:bodyPr/>
        <a:lstStyle/>
        <a:p>
          <a:endParaRPr lang="es-MX" sz="1600">
            <a:latin typeface="Arial" pitchFamily="34" charset="0"/>
            <a:cs typeface="Arial" pitchFamily="34" charset="0"/>
          </a:endParaRPr>
        </a:p>
      </dgm:t>
    </dgm:pt>
    <dgm:pt modelId="{6532DE87-A126-48B4-92AD-48058A98A521}" type="sibTrans" cxnId="{15774ECA-C327-4212-88EF-C02F4BB80415}">
      <dgm:prSet/>
      <dgm:spPr/>
      <dgm:t>
        <a:bodyPr/>
        <a:lstStyle/>
        <a:p>
          <a:endParaRPr lang="es-MX" sz="1600">
            <a:latin typeface="Arial" pitchFamily="34" charset="0"/>
            <a:cs typeface="Arial" pitchFamily="34" charset="0"/>
          </a:endParaRPr>
        </a:p>
      </dgm:t>
    </dgm:pt>
    <dgm:pt modelId="{E7C763FF-9E9D-4825-97A8-B2CE60578C95}">
      <dgm:prSet phldrT="[Texto]" custT="1"/>
      <dgm:spPr>
        <a:solidFill>
          <a:schemeClr val="bg1">
            <a:lumMod val="65000"/>
          </a:schemeClr>
        </a:solidFill>
      </dgm:spPr>
      <dgm:t>
        <a:bodyPr/>
        <a:lstStyle/>
        <a:p>
          <a:r>
            <a:rPr lang="es-MX" sz="1600" dirty="0" smtClean="0">
              <a:solidFill>
                <a:schemeClr val="tx1">
                  <a:lumMod val="95000"/>
                  <a:lumOff val="5000"/>
                </a:schemeClr>
              </a:solidFill>
              <a:latin typeface="Arial" pitchFamily="34" charset="0"/>
              <a:cs typeface="Arial" pitchFamily="34" charset="0"/>
              <a:sym typeface="Arial Narrow" pitchFamily="34" charset="0"/>
            </a:rPr>
            <a:t>Identificar las unidades que circulan en el país por medio  de lectores fijos, unidades móviles y lectoras portátiles. </a:t>
          </a:r>
          <a:endParaRPr lang="es-MX" sz="1600" dirty="0">
            <a:solidFill>
              <a:schemeClr val="tx1">
                <a:lumMod val="95000"/>
                <a:lumOff val="5000"/>
              </a:schemeClr>
            </a:solidFill>
            <a:latin typeface="Arial" pitchFamily="34" charset="0"/>
            <a:cs typeface="Arial" pitchFamily="34" charset="0"/>
          </a:endParaRPr>
        </a:p>
      </dgm:t>
    </dgm:pt>
    <dgm:pt modelId="{E838CE53-A1E1-4B03-98C4-0E9562536B9B}" type="parTrans" cxnId="{8A7BF19E-A6ED-4751-B2C8-603FECB8030E}">
      <dgm:prSet/>
      <dgm:spPr/>
      <dgm:t>
        <a:bodyPr/>
        <a:lstStyle/>
        <a:p>
          <a:endParaRPr lang="es-MX" sz="1600">
            <a:latin typeface="Arial" pitchFamily="34" charset="0"/>
            <a:cs typeface="Arial" pitchFamily="34" charset="0"/>
          </a:endParaRPr>
        </a:p>
      </dgm:t>
    </dgm:pt>
    <dgm:pt modelId="{7950618C-5209-4048-8107-2A394A004668}" type="sibTrans" cxnId="{8A7BF19E-A6ED-4751-B2C8-603FECB8030E}">
      <dgm:prSet/>
      <dgm:spPr/>
      <dgm:t>
        <a:bodyPr/>
        <a:lstStyle/>
        <a:p>
          <a:endParaRPr lang="es-MX" sz="1600">
            <a:latin typeface="Arial" pitchFamily="34" charset="0"/>
            <a:cs typeface="Arial" pitchFamily="34" charset="0"/>
          </a:endParaRPr>
        </a:p>
      </dgm:t>
    </dgm:pt>
    <dgm:pt modelId="{3E19A6F1-8AFD-4FB4-9257-D371D5268A03}">
      <dgm:prSet phldrT="[Texto]" custT="1"/>
      <dgm:spPr>
        <a:solidFill>
          <a:schemeClr val="bg1">
            <a:lumMod val="65000"/>
          </a:schemeClr>
        </a:solidFill>
      </dgm:spPr>
      <dgm:t>
        <a:bodyPr/>
        <a:lstStyle/>
        <a:p>
          <a:r>
            <a:rPr lang="es-MX" sz="1600" dirty="0" smtClean="0">
              <a:solidFill>
                <a:schemeClr val="tx1">
                  <a:lumMod val="95000"/>
                  <a:lumOff val="5000"/>
                </a:schemeClr>
              </a:solidFill>
              <a:latin typeface="Arial" pitchFamily="34" charset="0"/>
              <a:cs typeface="Arial" pitchFamily="34" charset="0"/>
              <a:sym typeface="Arial Narrow" pitchFamily="34" charset="0"/>
            </a:rPr>
            <a:t>Verificar el cumplimiento de la Ley en la vía pública, en los trámites de gestión y de control vehicular que se realizan cotidianamente ante las autoridades.</a:t>
          </a:r>
          <a:endParaRPr lang="es-MX" sz="1600" dirty="0">
            <a:solidFill>
              <a:schemeClr val="tx1">
                <a:lumMod val="95000"/>
                <a:lumOff val="5000"/>
              </a:schemeClr>
            </a:solidFill>
            <a:latin typeface="Arial" pitchFamily="34" charset="0"/>
            <a:cs typeface="Arial" pitchFamily="34" charset="0"/>
          </a:endParaRPr>
        </a:p>
      </dgm:t>
    </dgm:pt>
    <dgm:pt modelId="{9718832B-B896-4ECC-A112-EE5DE0AEE7CC}" type="parTrans" cxnId="{BB42EE48-42B9-4E9A-A661-3F4AC245CBC0}">
      <dgm:prSet/>
      <dgm:spPr/>
      <dgm:t>
        <a:bodyPr/>
        <a:lstStyle/>
        <a:p>
          <a:endParaRPr lang="es-MX" sz="1600">
            <a:latin typeface="Arial" pitchFamily="34" charset="0"/>
            <a:cs typeface="Arial" pitchFamily="34" charset="0"/>
          </a:endParaRPr>
        </a:p>
      </dgm:t>
    </dgm:pt>
    <dgm:pt modelId="{E9B42A2F-CC08-4F90-A6DE-6FE4A4CC67DD}" type="sibTrans" cxnId="{BB42EE48-42B9-4E9A-A661-3F4AC245CBC0}">
      <dgm:prSet/>
      <dgm:spPr/>
      <dgm:t>
        <a:bodyPr/>
        <a:lstStyle/>
        <a:p>
          <a:endParaRPr lang="es-MX" sz="1600">
            <a:latin typeface="Arial" pitchFamily="34" charset="0"/>
            <a:cs typeface="Arial" pitchFamily="34" charset="0"/>
          </a:endParaRPr>
        </a:p>
      </dgm:t>
    </dgm:pt>
    <dgm:pt modelId="{5303515D-60F9-450E-A76B-7826FDFB31C5}">
      <dgm:prSet phldrT="[Texto]" custT="1"/>
      <dgm:spPr>
        <a:solidFill>
          <a:schemeClr val="bg1">
            <a:lumMod val="65000"/>
          </a:schemeClr>
        </a:solidFill>
      </dgm:spPr>
      <dgm:t>
        <a:bodyPr/>
        <a:lstStyle/>
        <a:p>
          <a:r>
            <a:rPr lang="es-MX" sz="1600" dirty="0" smtClean="0">
              <a:solidFill>
                <a:schemeClr val="tx1">
                  <a:lumMod val="95000"/>
                  <a:lumOff val="5000"/>
                </a:schemeClr>
              </a:solidFill>
              <a:latin typeface="Arial" pitchFamily="34" charset="0"/>
              <a:cs typeface="Arial" pitchFamily="34" charset="0"/>
              <a:sym typeface="Arial Narrow" pitchFamily="34" charset="0"/>
            </a:rPr>
            <a:t>Prestar servicios gratuitos de consulta a la ciudadanía, vía el portal del REPUVE en Internet, para conocer el estatus que tenga un vehículo.</a:t>
          </a:r>
          <a:endParaRPr lang="es-MX" sz="1600" dirty="0">
            <a:solidFill>
              <a:schemeClr val="tx1">
                <a:lumMod val="95000"/>
                <a:lumOff val="5000"/>
              </a:schemeClr>
            </a:solidFill>
            <a:latin typeface="Arial" pitchFamily="34" charset="0"/>
            <a:cs typeface="Arial" pitchFamily="34" charset="0"/>
          </a:endParaRPr>
        </a:p>
      </dgm:t>
    </dgm:pt>
    <dgm:pt modelId="{949B17CE-06CA-4F96-9C25-2C8C483C5437}" type="parTrans" cxnId="{8F655529-6C58-4687-8BFA-C5C203266BB1}">
      <dgm:prSet/>
      <dgm:spPr/>
      <dgm:t>
        <a:bodyPr/>
        <a:lstStyle/>
        <a:p>
          <a:endParaRPr lang="es-MX" sz="1600">
            <a:latin typeface="Arial" pitchFamily="34" charset="0"/>
            <a:cs typeface="Arial" pitchFamily="34" charset="0"/>
          </a:endParaRPr>
        </a:p>
      </dgm:t>
    </dgm:pt>
    <dgm:pt modelId="{956B82D1-327F-403A-B445-727895EFE213}" type="sibTrans" cxnId="{8F655529-6C58-4687-8BFA-C5C203266BB1}">
      <dgm:prSet/>
      <dgm:spPr/>
      <dgm:t>
        <a:bodyPr/>
        <a:lstStyle/>
        <a:p>
          <a:endParaRPr lang="es-MX" sz="1600">
            <a:latin typeface="Arial" pitchFamily="34" charset="0"/>
            <a:cs typeface="Arial" pitchFamily="34" charset="0"/>
          </a:endParaRPr>
        </a:p>
      </dgm:t>
    </dgm:pt>
    <dgm:pt modelId="{45CC751B-A494-4B59-9DC5-57E8A7C2E9AD}" type="pres">
      <dgm:prSet presAssocID="{53B5E627-D798-4FFC-BB75-CE8102570F0F}" presName="linear" presStyleCnt="0">
        <dgm:presLayoutVars>
          <dgm:animLvl val="lvl"/>
          <dgm:resizeHandles val="exact"/>
        </dgm:presLayoutVars>
      </dgm:prSet>
      <dgm:spPr/>
    </dgm:pt>
    <dgm:pt modelId="{B3F41FF4-E2F1-4607-8F7C-2A4C85217BA3}" type="pres">
      <dgm:prSet presAssocID="{607A365E-C4C7-47DD-B8C5-89DB2A44E1A2}" presName="parentText" presStyleLbl="node1" presStyleIdx="0" presStyleCnt="7">
        <dgm:presLayoutVars>
          <dgm:chMax val="0"/>
          <dgm:bulletEnabled val="1"/>
        </dgm:presLayoutVars>
      </dgm:prSet>
      <dgm:spPr/>
      <dgm:t>
        <a:bodyPr/>
        <a:lstStyle/>
        <a:p>
          <a:endParaRPr lang="es-MX"/>
        </a:p>
      </dgm:t>
    </dgm:pt>
    <dgm:pt modelId="{8B659C49-351F-4C3F-8B44-DDEF1DB327EE}" type="pres">
      <dgm:prSet presAssocID="{A106A087-B061-41CD-B042-3E2A04C0F7E4}" presName="spacer" presStyleCnt="0"/>
      <dgm:spPr/>
    </dgm:pt>
    <dgm:pt modelId="{C5351FDF-55E1-4E81-B2B3-F5CF0458CD76}" type="pres">
      <dgm:prSet presAssocID="{9FD8A049-4161-4EE3-A4D1-2E3A18048FCD}" presName="parentText" presStyleLbl="node1" presStyleIdx="1" presStyleCnt="7">
        <dgm:presLayoutVars>
          <dgm:chMax val="0"/>
          <dgm:bulletEnabled val="1"/>
        </dgm:presLayoutVars>
      </dgm:prSet>
      <dgm:spPr/>
      <dgm:t>
        <a:bodyPr/>
        <a:lstStyle/>
        <a:p>
          <a:endParaRPr lang="es-MX"/>
        </a:p>
      </dgm:t>
    </dgm:pt>
    <dgm:pt modelId="{F34D68CC-24E1-446B-8261-1FB746DA9C89}" type="pres">
      <dgm:prSet presAssocID="{D9848C4B-3D67-4F4E-938F-FDCB9C8DA0F5}" presName="spacer" presStyleCnt="0"/>
      <dgm:spPr/>
    </dgm:pt>
    <dgm:pt modelId="{12147C7A-55A8-401A-8BDC-8C57A9B24F02}" type="pres">
      <dgm:prSet presAssocID="{A58644F9-5CE7-4846-9219-D0EC19FA113D}" presName="parentText" presStyleLbl="node1" presStyleIdx="2" presStyleCnt="7">
        <dgm:presLayoutVars>
          <dgm:chMax val="0"/>
          <dgm:bulletEnabled val="1"/>
        </dgm:presLayoutVars>
      </dgm:prSet>
      <dgm:spPr/>
      <dgm:t>
        <a:bodyPr/>
        <a:lstStyle/>
        <a:p>
          <a:endParaRPr lang="es-MX"/>
        </a:p>
      </dgm:t>
    </dgm:pt>
    <dgm:pt modelId="{5B7F7613-66EC-4AFD-B136-E5A5B27A33C5}" type="pres">
      <dgm:prSet presAssocID="{6532DE87-A126-48B4-92AD-48058A98A521}" presName="spacer" presStyleCnt="0"/>
      <dgm:spPr/>
    </dgm:pt>
    <dgm:pt modelId="{5EABF617-B42A-4CD5-B170-B88F33108488}" type="pres">
      <dgm:prSet presAssocID="{1A0AF101-5E21-46C8-8549-1FE85219DCF5}" presName="parentText" presStyleLbl="node1" presStyleIdx="3" presStyleCnt="7">
        <dgm:presLayoutVars>
          <dgm:chMax val="0"/>
          <dgm:bulletEnabled val="1"/>
        </dgm:presLayoutVars>
      </dgm:prSet>
      <dgm:spPr/>
      <dgm:t>
        <a:bodyPr/>
        <a:lstStyle/>
        <a:p>
          <a:endParaRPr lang="es-MX"/>
        </a:p>
      </dgm:t>
    </dgm:pt>
    <dgm:pt modelId="{08FD71A1-5073-474E-8205-BEFBE620144F}" type="pres">
      <dgm:prSet presAssocID="{2E9B69F0-AE1A-40DA-9C7B-41D03A312D37}" presName="spacer" presStyleCnt="0"/>
      <dgm:spPr/>
    </dgm:pt>
    <dgm:pt modelId="{5CA43F34-6368-47CA-83A2-7562BB20467E}" type="pres">
      <dgm:prSet presAssocID="{E7C763FF-9E9D-4825-97A8-B2CE60578C95}" presName="parentText" presStyleLbl="node1" presStyleIdx="4" presStyleCnt="7">
        <dgm:presLayoutVars>
          <dgm:chMax val="0"/>
          <dgm:bulletEnabled val="1"/>
        </dgm:presLayoutVars>
      </dgm:prSet>
      <dgm:spPr/>
      <dgm:t>
        <a:bodyPr/>
        <a:lstStyle/>
        <a:p>
          <a:endParaRPr lang="es-MX"/>
        </a:p>
      </dgm:t>
    </dgm:pt>
    <dgm:pt modelId="{3BD4C54B-0453-485F-B7F5-906210E4B6BE}" type="pres">
      <dgm:prSet presAssocID="{7950618C-5209-4048-8107-2A394A004668}" presName="spacer" presStyleCnt="0"/>
      <dgm:spPr/>
    </dgm:pt>
    <dgm:pt modelId="{BCFB426E-9401-4F9B-87E7-609A37A9BEBE}" type="pres">
      <dgm:prSet presAssocID="{3E19A6F1-8AFD-4FB4-9257-D371D5268A03}" presName="parentText" presStyleLbl="node1" presStyleIdx="5" presStyleCnt="7">
        <dgm:presLayoutVars>
          <dgm:chMax val="0"/>
          <dgm:bulletEnabled val="1"/>
        </dgm:presLayoutVars>
      </dgm:prSet>
      <dgm:spPr/>
      <dgm:t>
        <a:bodyPr/>
        <a:lstStyle/>
        <a:p>
          <a:endParaRPr lang="es-MX"/>
        </a:p>
      </dgm:t>
    </dgm:pt>
    <dgm:pt modelId="{46909C1A-63E1-411F-B899-00A58F139A2E}" type="pres">
      <dgm:prSet presAssocID="{E9B42A2F-CC08-4F90-A6DE-6FE4A4CC67DD}" presName="spacer" presStyleCnt="0"/>
      <dgm:spPr/>
    </dgm:pt>
    <dgm:pt modelId="{69FF6E3D-3089-4B34-863E-A295BC376C58}" type="pres">
      <dgm:prSet presAssocID="{5303515D-60F9-450E-A76B-7826FDFB31C5}" presName="parentText" presStyleLbl="node1" presStyleIdx="6" presStyleCnt="7">
        <dgm:presLayoutVars>
          <dgm:chMax val="0"/>
          <dgm:bulletEnabled val="1"/>
        </dgm:presLayoutVars>
      </dgm:prSet>
      <dgm:spPr/>
      <dgm:t>
        <a:bodyPr/>
        <a:lstStyle/>
        <a:p>
          <a:endParaRPr lang="es-MX"/>
        </a:p>
      </dgm:t>
    </dgm:pt>
  </dgm:ptLst>
  <dgm:cxnLst>
    <dgm:cxn modelId="{B44BDC20-F937-406B-B07B-4C47B5018D10}" type="presOf" srcId="{A58644F9-5CE7-4846-9219-D0EC19FA113D}" destId="{12147C7A-55A8-401A-8BDC-8C57A9B24F02}" srcOrd="0" destOrd="0" presId="urn:microsoft.com/office/officeart/2005/8/layout/vList2"/>
    <dgm:cxn modelId="{305B2183-2EF9-455B-B8D2-1B6A7DFA3C0F}" type="presOf" srcId="{607A365E-C4C7-47DD-B8C5-89DB2A44E1A2}" destId="{B3F41FF4-E2F1-4607-8F7C-2A4C85217BA3}" srcOrd="0" destOrd="0" presId="urn:microsoft.com/office/officeart/2005/8/layout/vList2"/>
    <dgm:cxn modelId="{EC571E0C-0A76-4173-B877-4EB825BDADA1}" srcId="{53B5E627-D798-4FFC-BB75-CE8102570F0F}" destId="{607A365E-C4C7-47DD-B8C5-89DB2A44E1A2}" srcOrd="0" destOrd="0" parTransId="{7892726B-9F22-4A82-B40A-E013B81E355C}" sibTransId="{A106A087-B061-41CD-B042-3E2A04C0F7E4}"/>
    <dgm:cxn modelId="{550A060E-0682-40FF-BA2C-5720937246F1}" type="presOf" srcId="{5303515D-60F9-450E-A76B-7826FDFB31C5}" destId="{69FF6E3D-3089-4B34-863E-A295BC376C58}" srcOrd="0" destOrd="0" presId="urn:microsoft.com/office/officeart/2005/8/layout/vList2"/>
    <dgm:cxn modelId="{261F9289-CDFE-417D-ABA5-CF5D92AD2485}" type="presOf" srcId="{E7C763FF-9E9D-4825-97A8-B2CE60578C95}" destId="{5CA43F34-6368-47CA-83A2-7562BB20467E}" srcOrd="0" destOrd="0" presId="urn:microsoft.com/office/officeart/2005/8/layout/vList2"/>
    <dgm:cxn modelId="{8A7BF19E-A6ED-4751-B2C8-603FECB8030E}" srcId="{53B5E627-D798-4FFC-BB75-CE8102570F0F}" destId="{E7C763FF-9E9D-4825-97A8-B2CE60578C95}" srcOrd="4" destOrd="0" parTransId="{E838CE53-A1E1-4B03-98C4-0E9562536B9B}" sibTransId="{7950618C-5209-4048-8107-2A394A004668}"/>
    <dgm:cxn modelId="{15774ECA-C327-4212-88EF-C02F4BB80415}" srcId="{53B5E627-D798-4FFC-BB75-CE8102570F0F}" destId="{A58644F9-5CE7-4846-9219-D0EC19FA113D}" srcOrd="2" destOrd="0" parTransId="{E04EAECE-E5FF-4881-940B-80BC1425CAE6}" sibTransId="{6532DE87-A126-48B4-92AD-48058A98A521}"/>
    <dgm:cxn modelId="{1E215EB2-CE63-46AA-8AAC-6D7DB25F7E04}" srcId="{53B5E627-D798-4FFC-BB75-CE8102570F0F}" destId="{1A0AF101-5E21-46C8-8549-1FE85219DCF5}" srcOrd="3" destOrd="0" parTransId="{AF62BD3B-8D8A-4DAA-8A54-B7D08FADD064}" sibTransId="{2E9B69F0-AE1A-40DA-9C7B-41D03A312D37}"/>
    <dgm:cxn modelId="{9FA62509-0842-405D-9FE8-7973E5E5CE20}" type="presOf" srcId="{53B5E627-D798-4FFC-BB75-CE8102570F0F}" destId="{45CC751B-A494-4B59-9DC5-57E8A7C2E9AD}" srcOrd="0" destOrd="0" presId="urn:microsoft.com/office/officeart/2005/8/layout/vList2"/>
    <dgm:cxn modelId="{EB9E43F1-DFB5-48BF-ABD3-2742011C96F0}" type="presOf" srcId="{1A0AF101-5E21-46C8-8549-1FE85219DCF5}" destId="{5EABF617-B42A-4CD5-B170-B88F33108488}" srcOrd="0" destOrd="0" presId="urn:microsoft.com/office/officeart/2005/8/layout/vList2"/>
    <dgm:cxn modelId="{E8DCC96F-857C-4507-A0D9-47F2F12D867E}" srcId="{53B5E627-D798-4FFC-BB75-CE8102570F0F}" destId="{9FD8A049-4161-4EE3-A4D1-2E3A18048FCD}" srcOrd="1" destOrd="0" parTransId="{73AA640B-7867-4D1E-A7F0-CF19F7A9B4B9}" sibTransId="{D9848C4B-3D67-4F4E-938F-FDCB9C8DA0F5}"/>
    <dgm:cxn modelId="{2BDCA982-9B6E-4954-87D9-BC8118628B01}" type="presOf" srcId="{9FD8A049-4161-4EE3-A4D1-2E3A18048FCD}" destId="{C5351FDF-55E1-4E81-B2B3-F5CF0458CD76}" srcOrd="0" destOrd="0" presId="urn:microsoft.com/office/officeart/2005/8/layout/vList2"/>
    <dgm:cxn modelId="{8F655529-6C58-4687-8BFA-C5C203266BB1}" srcId="{53B5E627-D798-4FFC-BB75-CE8102570F0F}" destId="{5303515D-60F9-450E-A76B-7826FDFB31C5}" srcOrd="6" destOrd="0" parTransId="{949B17CE-06CA-4F96-9C25-2C8C483C5437}" sibTransId="{956B82D1-327F-403A-B445-727895EFE213}"/>
    <dgm:cxn modelId="{BB42EE48-42B9-4E9A-A661-3F4AC245CBC0}" srcId="{53B5E627-D798-4FFC-BB75-CE8102570F0F}" destId="{3E19A6F1-8AFD-4FB4-9257-D371D5268A03}" srcOrd="5" destOrd="0" parTransId="{9718832B-B896-4ECC-A112-EE5DE0AEE7CC}" sibTransId="{E9B42A2F-CC08-4F90-A6DE-6FE4A4CC67DD}"/>
    <dgm:cxn modelId="{56A0D9B4-17CB-4833-BBBE-88793E8DA1F7}" type="presOf" srcId="{3E19A6F1-8AFD-4FB4-9257-D371D5268A03}" destId="{BCFB426E-9401-4F9B-87E7-609A37A9BEBE}" srcOrd="0" destOrd="0" presId="urn:microsoft.com/office/officeart/2005/8/layout/vList2"/>
    <dgm:cxn modelId="{98A85FC3-0F6C-44A3-82BF-02E8587266EE}" type="presParOf" srcId="{45CC751B-A494-4B59-9DC5-57E8A7C2E9AD}" destId="{B3F41FF4-E2F1-4607-8F7C-2A4C85217BA3}" srcOrd="0" destOrd="0" presId="urn:microsoft.com/office/officeart/2005/8/layout/vList2"/>
    <dgm:cxn modelId="{F9887239-A685-4369-928D-A5E4CE4D5A47}" type="presParOf" srcId="{45CC751B-A494-4B59-9DC5-57E8A7C2E9AD}" destId="{8B659C49-351F-4C3F-8B44-DDEF1DB327EE}" srcOrd="1" destOrd="0" presId="urn:microsoft.com/office/officeart/2005/8/layout/vList2"/>
    <dgm:cxn modelId="{9D193454-9E5B-4635-9CD2-00904EBFB9E0}" type="presParOf" srcId="{45CC751B-A494-4B59-9DC5-57E8A7C2E9AD}" destId="{C5351FDF-55E1-4E81-B2B3-F5CF0458CD76}" srcOrd="2" destOrd="0" presId="urn:microsoft.com/office/officeart/2005/8/layout/vList2"/>
    <dgm:cxn modelId="{CD9FAB65-C86D-40D0-9E67-A7D386C2EDC7}" type="presParOf" srcId="{45CC751B-A494-4B59-9DC5-57E8A7C2E9AD}" destId="{F34D68CC-24E1-446B-8261-1FB746DA9C89}" srcOrd="3" destOrd="0" presId="urn:microsoft.com/office/officeart/2005/8/layout/vList2"/>
    <dgm:cxn modelId="{F97AB497-6319-4CE7-9C33-C066CD5481D1}" type="presParOf" srcId="{45CC751B-A494-4B59-9DC5-57E8A7C2E9AD}" destId="{12147C7A-55A8-401A-8BDC-8C57A9B24F02}" srcOrd="4" destOrd="0" presId="urn:microsoft.com/office/officeart/2005/8/layout/vList2"/>
    <dgm:cxn modelId="{7C7E9542-0C7E-4777-957D-FB28568A4665}" type="presParOf" srcId="{45CC751B-A494-4B59-9DC5-57E8A7C2E9AD}" destId="{5B7F7613-66EC-4AFD-B136-E5A5B27A33C5}" srcOrd="5" destOrd="0" presId="urn:microsoft.com/office/officeart/2005/8/layout/vList2"/>
    <dgm:cxn modelId="{0DF7D67A-22DC-4EC5-9137-4AB9BAFF59BF}" type="presParOf" srcId="{45CC751B-A494-4B59-9DC5-57E8A7C2E9AD}" destId="{5EABF617-B42A-4CD5-B170-B88F33108488}" srcOrd="6" destOrd="0" presId="urn:microsoft.com/office/officeart/2005/8/layout/vList2"/>
    <dgm:cxn modelId="{A78101C2-7930-42C4-979F-26B652623634}" type="presParOf" srcId="{45CC751B-A494-4B59-9DC5-57E8A7C2E9AD}" destId="{08FD71A1-5073-474E-8205-BEFBE620144F}" srcOrd="7" destOrd="0" presId="urn:microsoft.com/office/officeart/2005/8/layout/vList2"/>
    <dgm:cxn modelId="{CD93A5A9-EB92-41F6-9977-B5683B52F797}" type="presParOf" srcId="{45CC751B-A494-4B59-9DC5-57E8A7C2E9AD}" destId="{5CA43F34-6368-47CA-83A2-7562BB20467E}" srcOrd="8" destOrd="0" presId="urn:microsoft.com/office/officeart/2005/8/layout/vList2"/>
    <dgm:cxn modelId="{546A8617-7502-4578-AB38-AF629409A3FF}" type="presParOf" srcId="{45CC751B-A494-4B59-9DC5-57E8A7C2E9AD}" destId="{3BD4C54B-0453-485F-B7F5-906210E4B6BE}" srcOrd="9" destOrd="0" presId="urn:microsoft.com/office/officeart/2005/8/layout/vList2"/>
    <dgm:cxn modelId="{34487FB8-28D8-4652-81B9-0AD8711381EB}" type="presParOf" srcId="{45CC751B-A494-4B59-9DC5-57E8A7C2E9AD}" destId="{BCFB426E-9401-4F9B-87E7-609A37A9BEBE}" srcOrd="10" destOrd="0" presId="urn:microsoft.com/office/officeart/2005/8/layout/vList2"/>
    <dgm:cxn modelId="{D7B65F71-71D8-4ADC-9459-70DDBEC3F976}" type="presParOf" srcId="{45CC751B-A494-4B59-9DC5-57E8A7C2E9AD}" destId="{46909C1A-63E1-411F-B899-00A58F139A2E}" srcOrd="11" destOrd="0" presId="urn:microsoft.com/office/officeart/2005/8/layout/vList2"/>
    <dgm:cxn modelId="{BAD5C1BD-BF3E-44B2-91CF-B5F8F19BA194}" type="presParOf" srcId="{45CC751B-A494-4B59-9DC5-57E8A7C2E9AD}" destId="{69FF6E3D-3089-4B34-863E-A295BC376C58}"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FD2D0A60-0E26-4ECD-95A0-58E465873AC9}" type="doc">
      <dgm:prSet loTypeId="urn:microsoft.com/office/officeart/2005/8/layout/vList2" loCatId="list" qsTypeId="urn:microsoft.com/office/officeart/2005/8/quickstyle/3d3" qsCatId="3D" csTypeId="urn:microsoft.com/office/officeart/2005/8/colors/accent2_2" csCatId="accent2" phldr="1"/>
      <dgm:spPr/>
      <dgm:t>
        <a:bodyPr/>
        <a:lstStyle/>
        <a:p>
          <a:endParaRPr lang="es-MX"/>
        </a:p>
      </dgm:t>
    </dgm:pt>
    <dgm:pt modelId="{455AC746-791B-499D-996A-F767A12DF6BB}">
      <dgm:prSet custT="1"/>
      <dgm:spPr>
        <a:solidFill>
          <a:schemeClr val="bg1">
            <a:lumMod val="50000"/>
          </a:schemeClr>
        </a:solidFill>
      </dgm:spPr>
      <dgm:t>
        <a:bodyPr/>
        <a:lstStyle/>
        <a:p>
          <a:pPr algn="just" rtl="0"/>
          <a:r>
            <a:rPr lang="es-MX" sz="2400" dirty="0" smtClean="0">
              <a:solidFill>
                <a:schemeClr val="tx1">
                  <a:lumMod val="95000"/>
                  <a:lumOff val="5000"/>
                </a:schemeClr>
              </a:solidFill>
            </a:rPr>
            <a:t>Para realizar el envío de información mediante la captura en pantalla, se deberá elegir la opción de </a:t>
          </a:r>
          <a:r>
            <a:rPr lang="es-MX" sz="2400" b="1" dirty="0" smtClean="0">
              <a:solidFill>
                <a:schemeClr val="tx1">
                  <a:lumMod val="95000"/>
                  <a:lumOff val="5000"/>
                </a:schemeClr>
              </a:solidFill>
            </a:rPr>
            <a:t>Captura</a:t>
          </a:r>
          <a:r>
            <a:rPr lang="es-MX" sz="2400" dirty="0" smtClean="0">
              <a:solidFill>
                <a:schemeClr val="tx1">
                  <a:lumMod val="95000"/>
                  <a:lumOff val="5000"/>
                </a:schemeClr>
              </a:solidFill>
            </a:rPr>
            <a:t>, que se encuentra en el </a:t>
          </a:r>
          <a:r>
            <a:rPr lang="es-MX" sz="2400" b="1" dirty="0" smtClean="0">
              <a:solidFill>
                <a:schemeClr val="tx1">
                  <a:lumMod val="95000"/>
                  <a:lumOff val="5000"/>
                </a:schemeClr>
              </a:solidFill>
            </a:rPr>
            <a:t>MENÚ PRINCIPAL </a:t>
          </a:r>
          <a:r>
            <a:rPr lang="es-MX" sz="2400" dirty="0" smtClean="0">
              <a:solidFill>
                <a:schemeClr val="tx1">
                  <a:lumMod val="95000"/>
                  <a:lumOff val="5000"/>
                </a:schemeClr>
              </a:solidFill>
            </a:rPr>
            <a:t>en la opción de </a:t>
          </a:r>
          <a:r>
            <a:rPr lang="es-MX" sz="2400" b="1" dirty="0" smtClean="0">
              <a:solidFill>
                <a:schemeClr val="tx1">
                  <a:lumMod val="95000"/>
                  <a:lumOff val="5000"/>
                </a:schemeClr>
              </a:solidFill>
            </a:rPr>
            <a:t>Venta de Vehículos.</a:t>
          </a:r>
          <a:endParaRPr lang="es-MX" sz="2400" dirty="0">
            <a:solidFill>
              <a:schemeClr val="tx1">
                <a:lumMod val="95000"/>
                <a:lumOff val="5000"/>
              </a:schemeClr>
            </a:solidFill>
          </a:endParaRPr>
        </a:p>
      </dgm:t>
    </dgm:pt>
    <dgm:pt modelId="{EBDC74FE-D574-49E1-BC72-7FE444F24C97}" type="parTrans" cxnId="{56AFA0D6-0BCA-4733-893F-6171086768E7}">
      <dgm:prSet/>
      <dgm:spPr/>
      <dgm:t>
        <a:bodyPr/>
        <a:lstStyle/>
        <a:p>
          <a:endParaRPr lang="es-MX" sz="2400"/>
        </a:p>
      </dgm:t>
    </dgm:pt>
    <dgm:pt modelId="{EFC23F19-86EC-4904-8D9E-C05070F7AE3F}" type="sibTrans" cxnId="{56AFA0D6-0BCA-4733-893F-6171086768E7}">
      <dgm:prSet/>
      <dgm:spPr/>
      <dgm:t>
        <a:bodyPr/>
        <a:lstStyle/>
        <a:p>
          <a:endParaRPr lang="es-MX" sz="2400"/>
        </a:p>
      </dgm:t>
    </dgm:pt>
    <dgm:pt modelId="{E2EB3B4D-B387-4B0E-B0B6-54527CDC451D}" type="pres">
      <dgm:prSet presAssocID="{FD2D0A60-0E26-4ECD-95A0-58E465873AC9}" presName="linear" presStyleCnt="0">
        <dgm:presLayoutVars>
          <dgm:animLvl val="lvl"/>
          <dgm:resizeHandles val="exact"/>
        </dgm:presLayoutVars>
      </dgm:prSet>
      <dgm:spPr/>
      <dgm:t>
        <a:bodyPr/>
        <a:lstStyle/>
        <a:p>
          <a:endParaRPr lang="es-MX"/>
        </a:p>
      </dgm:t>
    </dgm:pt>
    <dgm:pt modelId="{5F3CCADA-0658-45C9-BB56-184C1EE1B1A7}" type="pres">
      <dgm:prSet presAssocID="{455AC746-791B-499D-996A-F767A12DF6BB}" presName="parentText" presStyleLbl="node1" presStyleIdx="0" presStyleCnt="1" custLinFactNeighborX="-5211" custLinFactNeighborY="-676">
        <dgm:presLayoutVars>
          <dgm:chMax val="0"/>
          <dgm:bulletEnabled val="1"/>
        </dgm:presLayoutVars>
      </dgm:prSet>
      <dgm:spPr/>
      <dgm:t>
        <a:bodyPr/>
        <a:lstStyle/>
        <a:p>
          <a:endParaRPr lang="es-MX"/>
        </a:p>
      </dgm:t>
    </dgm:pt>
  </dgm:ptLst>
  <dgm:cxnLst>
    <dgm:cxn modelId="{34AB7C1C-5B80-413F-A0CE-55CB0DBB3CA4}" type="presOf" srcId="{455AC746-791B-499D-996A-F767A12DF6BB}" destId="{5F3CCADA-0658-45C9-BB56-184C1EE1B1A7}" srcOrd="0" destOrd="0" presId="urn:microsoft.com/office/officeart/2005/8/layout/vList2"/>
    <dgm:cxn modelId="{56AFA0D6-0BCA-4733-893F-6171086768E7}" srcId="{FD2D0A60-0E26-4ECD-95A0-58E465873AC9}" destId="{455AC746-791B-499D-996A-F767A12DF6BB}" srcOrd="0" destOrd="0" parTransId="{EBDC74FE-D574-49E1-BC72-7FE444F24C97}" sibTransId="{EFC23F19-86EC-4904-8D9E-C05070F7AE3F}"/>
    <dgm:cxn modelId="{A983FC71-C0E5-4FB2-90DA-F89F70631BB7}" type="presOf" srcId="{FD2D0A60-0E26-4ECD-95A0-58E465873AC9}" destId="{E2EB3B4D-B387-4B0E-B0B6-54527CDC451D}" srcOrd="0" destOrd="0" presId="urn:microsoft.com/office/officeart/2005/8/layout/vList2"/>
    <dgm:cxn modelId="{320BCA37-B0C6-40BC-BD6C-38035F7EC04C}" type="presParOf" srcId="{E2EB3B4D-B387-4B0E-B0B6-54527CDC451D}" destId="{5F3CCADA-0658-45C9-BB56-184C1EE1B1A7}"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6A0E4707-131C-471F-A9F0-5A70FF757D31}" type="doc">
      <dgm:prSet loTypeId="urn:microsoft.com/office/officeart/2005/8/layout/vList2" loCatId="list" qsTypeId="urn:microsoft.com/office/officeart/2005/8/quickstyle/3d4" qsCatId="3D" csTypeId="urn:microsoft.com/office/officeart/2005/8/colors/accent2_2" csCatId="accent2" phldr="1"/>
      <dgm:spPr/>
      <dgm:t>
        <a:bodyPr/>
        <a:lstStyle/>
        <a:p>
          <a:endParaRPr lang="es-MX"/>
        </a:p>
      </dgm:t>
    </dgm:pt>
    <dgm:pt modelId="{E4AA3435-7F64-430B-A6E4-BC3D31A3BBA6}">
      <dgm:prSet/>
      <dgm:spPr>
        <a:solidFill>
          <a:schemeClr val="bg1">
            <a:lumMod val="65000"/>
          </a:schemeClr>
        </a:solidFill>
      </dgm:spPr>
      <dgm:t>
        <a:bodyPr/>
        <a:lstStyle/>
        <a:p>
          <a:pPr rtl="0"/>
          <a:r>
            <a:rPr lang="es-MX" dirty="0" smtClean="0">
              <a:solidFill>
                <a:schemeClr val="tx1">
                  <a:lumMod val="95000"/>
                  <a:lumOff val="5000"/>
                </a:schemeClr>
              </a:solidFill>
            </a:rPr>
            <a:t>Para realizar el envío de información mediante la captura en pantalla, se deberá elegir la opción de </a:t>
          </a:r>
          <a:r>
            <a:rPr lang="es-MX" b="1" dirty="0" smtClean="0">
              <a:solidFill>
                <a:schemeClr val="tx1">
                  <a:lumMod val="95000"/>
                  <a:lumOff val="5000"/>
                </a:schemeClr>
              </a:solidFill>
            </a:rPr>
            <a:t>captura</a:t>
          </a:r>
          <a:r>
            <a:rPr lang="es-MX" dirty="0" smtClean="0">
              <a:solidFill>
                <a:schemeClr val="tx1">
                  <a:lumMod val="95000"/>
                  <a:lumOff val="5000"/>
                </a:schemeClr>
              </a:solidFill>
            </a:rPr>
            <a:t>, que se encuentra en el </a:t>
          </a:r>
          <a:r>
            <a:rPr lang="es-MX" b="1" dirty="0" smtClean="0">
              <a:solidFill>
                <a:schemeClr val="tx1">
                  <a:lumMod val="95000"/>
                  <a:lumOff val="5000"/>
                </a:schemeClr>
              </a:solidFill>
            </a:rPr>
            <a:t>MENÚ PRINCIPAL</a:t>
          </a:r>
          <a:r>
            <a:rPr lang="es-MX" dirty="0" smtClean="0">
              <a:solidFill>
                <a:schemeClr val="tx1">
                  <a:lumMod val="95000"/>
                  <a:lumOff val="5000"/>
                </a:schemeClr>
              </a:solidFill>
            </a:rPr>
            <a:t> en la opción de </a:t>
          </a:r>
          <a:r>
            <a:rPr lang="es-MX" b="1" dirty="0" smtClean="0">
              <a:solidFill>
                <a:schemeClr val="tx1">
                  <a:lumMod val="95000"/>
                  <a:lumOff val="5000"/>
                </a:schemeClr>
              </a:solidFill>
            </a:rPr>
            <a:t>Venta de Vehículos.</a:t>
          </a:r>
          <a:endParaRPr lang="es-MX" dirty="0">
            <a:solidFill>
              <a:schemeClr val="tx1">
                <a:lumMod val="95000"/>
                <a:lumOff val="5000"/>
              </a:schemeClr>
            </a:solidFill>
          </a:endParaRPr>
        </a:p>
      </dgm:t>
    </dgm:pt>
    <dgm:pt modelId="{B0AB7B70-C5E7-4933-A18E-7A8AC48DD381}" type="parTrans" cxnId="{F5657E43-D1D8-4A2D-888F-B55A99379CE8}">
      <dgm:prSet/>
      <dgm:spPr/>
      <dgm:t>
        <a:bodyPr/>
        <a:lstStyle/>
        <a:p>
          <a:endParaRPr lang="es-MX"/>
        </a:p>
      </dgm:t>
    </dgm:pt>
    <dgm:pt modelId="{A8A6209B-D1D8-49DF-B2DD-053A367CDCA1}" type="sibTrans" cxnId="{F5657E43-D1D8-4A2D-888F-B55A99379CE8}">
      <dgm:prSet/>
      <dgm:spPr/>
      <dgm:t>
        <a:bodyPr/>
        <a:lstStyle/>
        <a:p>
          <a:endParaRPr lang="es-MX"/>
        </a:p>
      </dgm:t>
    </dgm:pt>
    <dgm:pt modelId="{8B67931A-55B5-4F01-AB38-9FAE02B94B89}">
      <dgm:prSet/>
      <dgm:spPr>
        <a:solidFill>
          <a:schemeClr val="bg1">
            <a:lumMod val="65000"/>
          </a:schemeClr>
        </a:solidFill>
      </dgm:spPr>
      <dgm:t>
        <a:bodyPr/>
        <a:lstStyle/>
        <a:p>
          <a:pPr rtl="0"/>
          <a:r>
            <a:rPr lang="es-MX" dirty="0" smtClean="0">
              <a:solidFill>
                <a:schemeClr val="tx1">
                  <a:lumMod val="95000"/>
                  <a:lumOff val="5000"/>
                </a:schemeClr>
              </a:solidFill>
            </a:rPr>
            <a:t>Una vez seleccionada esta opción</a:t>
          </a:r>
          <a:r>
            <a:rPr lang="es-MX" b="1" dirty="0" smtClean="0">
              <a:solidFill>
                <a:schemeClr val="tx1">
                  <a:lumMod val="95000"/>
                  <a:lumOff val="5000"/>
                </a:schemeClr>
              </a:solidFill>
            </a:rPr>
            <a:t> </a:t>
          </a:r>
          <a:r>
            <a:rPr lang="es-MX" dirty="0" smtClean="0">
              <a:solidFill>
                <a:schemeClr val="tx1">
                  <a:lumMod val="95000"/>
                  <a:lumOff val="5000"/>
                </a:schemeClr>
              </a:solidFill>
            </a:rPr>
            <a:t>se desplegarán los </a:t>
          </a:r>
          <a:r>
            <a:rPr lang="es-MX" b="1" dirty="0" smtClean="0">
              <a:solidFill>
                <a:schemeClr val="tx1">
                  <a:lumMod val="95000"/>
                  <a:lumOff val="5000"/>
                </a:schemeClr>
              </a:solidFill>
            </a:rPr>
            <a:t>campos a capturar</a:t>
          </a:r>
          <a:r>
            <a:rPr lang="es-MX" dirty="0" smtClean="0">
              <a:solidFill>
                <a:schemeClr val="tx1">
                  <a:lumMod val="95000"/>
                  <a:lumOff val="5000"/>
                </a:schemeClr>
              </a:solidFill>
            </a:rPr>
            <a:t> conforme al aviso de venta y movimientos que se desee presentar.</a:t>
          </a:r>
          <a:endParaRPr lang="es-ES" dirty="0">
            <a:solidFill>
              <a:schemeClr val="tx1">
                <a:lumMod val="95000"/>
                <a:lumOff val="5000"/>
              </a:schemeClr>
            </a:solidFill>
          </a:endParaRPr>
        </a:p>
      </dgm:t>
    </dgm:pt>
    <dgm:pt modelId="{BF773C7C-516D-49B3-8666-02E0DBF1AAF4}" type="parTrans" cxnId="{99792191-C5FD-47AD-AEF2-B58B10BD864C}">
      <dgm:prSet/>
      <dgm:spPr/>
      <dgm:t>
        <a:bodyPr/>
        <a:lstStyle/>
        <a:p>
          <a:endParaRPr lang="es-MX"/>
        </a:p>
      </dgm:t>
    </dgm:pt>
    <dgm:pt modelId="{D76B0E1D-511F-4898-A3D6-583EDD618B2C}" type="sibTrans" cxnId="{99792191-C5FD-47AD-AEF2-B58B10BD864C}">
      <dgm:prSet/>
      <dgm:spPr/>
      <dgm:t>
        <a:bodyPr/>
        <a:lstStyle/>
        <a:p>
          <a:endParaRPr lang="es-MX"/>
        </a:p>
      </dgm:t>
    </dgm:pt>
    <dgm:pt modelId="{CB342E31-762B-4DEE-9217-19C05A1533AF}" type="pres">
      <dgm:prSet presAssocID="{6A0E4707-131C-471F-A9F0-5A70FF757D31}" presName="linear" presStyleCnt="0">
        <dgm:presLayoutVars>
          <dgm:animLvl val="lvl"/>
          <dgm:resizeHandles val="exact"/>
        </dgm:presLayoutVars>
      </dgm:prSet>
      <dgm:spPr/>
      <dgm:t>
        <a:bodyPr/>
        <a:lstStyle/>
        <a:p>
          <a:endParaRPr lang="es-MX"/>
        </a:p>
      </dgm:t>
    </dgm:pt>
    <dgm:pt modelId="{C4584535-5129-4311-B69C-8867086CF6B5}" type="pres">
      <dgm:prSet presAssocID="{E4AA3435-7F64-430B-A6E4-BC3D31A3BBA6}" presName="parentText" presStyleLbl="node1" presStyleIdx="0" presStyleCnt="2">
        <dgm:presLayoutVars>
          <dgm:chMax val="0"/>
          <dgm:bulletEnabled val="1"/>
        </dgm:presLayoutVars>
      </dgm:prSet>
      <dgm:spPr/>
      <dgm:t>
        <a:bodyPr/>
        <a:lstStyle/>
        <a:p>
          <a:endParaRPr lang="es-MX"/>
        </a:p>
      </dgm:t>
    </dgm:pt>
    <dgm:pt modelId="{D7594AC7-C1E5-4405-9A66-7BA92CADBD37}" type="pres">
      <dgm:prSet presAssocID="{A8A6209B-D1D8-49DF-B2DD-053A367CDCA1}" presName="spacer" presStyleCnt="0"/>
      <dgm:spPr/>
    </dgm:pt>
    <dgm:pt modelId="{6193C3AB-0068-4ACE-954B-8388E7F4F4D3}" type="pres">
      <dgm:prSet presAssocID="{8B67931A-55B5-4F01-AB38-9FAE02B94B89}" presName="parentText" presStyleLbl="node1" presStyleIdx="1" presStyleCnt="2">
        <dgm:presLayoutVars>
          <dgm:chMax val="0"/>
          <dgm:bulletEnabled val="1"/>
        </dgm:presLayoutVars>
      </dgm:prSet>
      <dgm:spPr/>
      <dgm:t>
        <a:bodyPr/>
        <a:lstStyle/>
        <a:p>
          <a:endParaRPr lang="es-MX"/>
        </a:p>
      </dgm:t>
    </dgm:pt>
  </dgm:ptLst>
  <dgm:cxnLst>
    <dgm:cxn modelId="{99792191-C5FD-47AD-AEF2-B58B10BD864C}" srcId="{6A0E4707-131C-471F-A9F0-5A70FF757D31}" destId="{8B67931A-55B5-4F01-AB38-9FAE02B94B89}" srcOrd="1" destOrd="0" parTransId="{BF773C7C-516D-49B3-8666-02E0DBF1AAF4}" sibTransId="{D76B0E1D-511F-4898-A3D6-583EDD618B2C}"/>
    <dgm:cxn modelId="{71B69903-F590-4ADA-89DB-FD3201B561F6}" type="presOf" srcId="{8B67931A-55B5-4F01-AB38-9FAE02B94B89}" destId="{6193C3AB-0068-4ACE-954B-8388E7F4F4D3}" srcOrd="0" destOrd="0" presId="urn:microsoft.com/office/officeart/2005/8/layout/vList2"/>
    <dgm:cxn modelId="{8CE91EEA-FCB8-4ABC-8033-48F76CBB92A4}" type="presOf" srcId="{E4AA3435-7F64-430B-A6E4-BC3D31A3BBA6}" destId="{C4584535-5129-4311-B69C-8867086CF6B5}" srcOrd="0" destOrd="0" presId="urn:microsoft.com/office/officeart/2005/8/layout/vList2"/>
    <dgm:cxn modelId="{F5657E43-D1D8-4A2D-888F-B55A99379CE8}" srcId="{6A0E4707-131C-471F-A9F0-5A70FF757D31}" destId="{E4AA3435-7F64-430B-A6E4-BC3D31A3BBA6}" srcOrd="0" destOrd="0" parTransId="{B0AB7B70-C5E7-4933-A18E-7A8AC48DD381}" sibTransId="{A8A6209B-D1D8-49DF-B2DD-053A367CDCA1}"/>
    <dgm:cxn modelId="{503DDFFD-A16A-4DDC-B20C-F54A70F74B1B}" type="presOf" srcId="{6A0E4707-131C-471F-A9F0-5A70FF757D31}" destId="{CB342E31-762B-4DEE-9217-19C05A1533AF}" srcOrd="0" destOrd="0" presId="urn:microsoft.com/office/officeart/2005/8/layout/vList2"/>
    <dgm:cxn modelId="{64C9CBEE-039E-49D7-93DB-F99327D062EC}" type="presParOf" srcId="{CB342E31-762B-4DEE-9217-19C05A1533AF}" destId="{C4584535-5129-4311-B69C-8867086CF6B5}" srcOrd="0" destOrd="0" presId="urn:microsoft.com/office/officeart/2005/8/layout/vList2"/>
    <dgm:cxn modelId="{D30C0203-E3B4-4297-AF40-84EAA2C3DD5E}" type="presParOf" srcId="{CB342E31-762B-4DEE-9217-19C05A1533AF}" destId="{D7594AC7-C1E5-4405-9A66-7BA92CADBD37}" srcOrd="1" destOrd="0" presId="urn:microsoft.com/office/officeart/2005/8/layout/vList2"/>
    <dgm:cxn modelId="{6B635638-72E9-403F-AB57-EE006E2AAD68}" type="presParOf" srcId="{CB342E31-762B-4DEE-9217-19C05A1533AF}" destId="{6193C3AB-0068-4ACE-954B-8388E7F4F4D3}"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8198AA2A-93F1-4BD6-BBD6-BCA50F178B32}" type="doc">
      <dgm:prSet loTypeId="urn:microsoft.com/office/officeart/2005/8/layout/cycle2" loCatId="cycle" qsTypeId="urn:microsoft.com/office/officeart/2005/8/quickstyle/simple1" qsCatId="simple" csTypeId="urn:microsoft.com/office/officeart/2005/8/colors/accent2_4" csCatId="accent2" phldr="1"/>
      <dgm:spPr/>
      <dgm:t>
        <a:bodyPr/>
        <a:lstStyle/>
        <a:p>
          <a:endParaRPr lang="es-MX"/>
        </a:p>
      </dgm:t>
    </dgm:pt>
    <dgm:pt modelId="{F5A2AEF4-3FE9-43C7-96CC-ED52EB07062D}">
      <dgm:prSet custT="1"/>
      <dgm:spPr>
        <a:solidFill>
          <a:schemeClr val="bg1">
            <a:lumMod val="50000"/>
          </a:schemeClr>
        </a:solidFill>
        <a:effectLst/>
      </dgm:spPr>
      <dgm:t>
        <a:bodyPr/>
        <a:lstStyle/>
        <a:p>
          <a:pPr rtl="0"/>
          <a:r>
            <a:rPr lang="es-MX" sz="1600" b="0" dirty="0" smtClean="0">
              <a:solidFill>
                <a:schemeClr val="tx1"/>
              </a:solidFill>
            </a:rPr>
            <a:t>Se desplegará la pantalla de resultados del movimiento realizado, donde aparecen los datos capturados, y el número de folio, información que se debe guardar dando clic en el botón de Descargar. Siguiendo los pasos para guardar los resultados.</a:t>
          </a:r>
          <a:endParaRPr lang="es-ES" sz="1600" b="0" dirty="0">
            <a:solidFill>
              <a:schemeClr val="tx1"/>
            </a:solidFill>
          </a:endParaRPr>
        </a:p>
      </dgm:t>
    </dgm:pt>
    <dgm:pt modelId="{757789F5-AF3E-4A42-9763-ECAF06F84313}" type="parTrans" cxnId="{9483E962-31B9-4263-A36B-5941BE384831}">
      <dgm:prSet/>
      <dgm:spPr/>
      <dgm:t>
        <a:bodyPr/>
        <a:lstStyle/>
        <a:p>
          <a:endParaRPr lang="es-MX"/>
        </a:p>
      </dgm:t>
    </dgm:pt>
    <dgm:pt modelId="{27D41047-C5A7-4953-9381-43B17C3D7D77}" type="sibTrans" cxnId="{9483E962-31B9-4263-A36B-5941BE384831}">
      <dgm:prSet/>
      <dgm:spPr/>
      <dgm:t>
        <a:bodyPr/>
        <a:lstStyle/>
        <a:p>
          <a:endParaRPr lang="es-MX"/>
        </a:p>
      </dgm:t>
    </dgm:pt>
    <dgm:pt modelId="{E44C16B6-CF69-4117-85DC-970E7B30E7C1}" type="pres">
      <dgm:prSet presAssocID="{8198AA2A-93F1-4BD6-BBD6-BCA50F178B32}" presName="cycle" presStyleCnt="0">
        <dgm:presLayoutVars>
          <dgm:dir/>
          <dgm:resizeHandles val="exact"/>
        </dgm:presLayoutVars>
      </dgm:prSet>
      <dgm:spPr/>
      <dgm:t>
        <a:bodyPr/>
        <a:lstStyle/>
        <a:p>
          <a:endParaRPr lang="es-MX"/>
        </a:p>
      </dgm:t>
    </dgm:pt>
    <dgm:pt modelId="{5193572F-1D2A-4849-A793-AC8B73A9B1E7}" type="pres">
      <dgm:prSet presAssocID="{F5A2AEF4-3FE9-43C7-96CC-ED52EB07062D}" presName="node" presStyleLbl="node1" presStyleIdx="0" presStyleCnt="1">
        <dgm:presLayoutVars>
          <dgm:bulletEnabled val="1"/>
        </dgm:presLayoutVars>
      </dgm:prSet>
      <dgm:spPr/>
      <dgm:t>
        <a:bodyPr/>
        <a:lstStyle/>
        <a:p>
          <a:endParaRPr lang="es-MX"/>
        </a:p>
      </dgm:t>
    </dgm:pt>
  </dgm:ptLst>
  <dgm:cxnLst>
    <dgm:cxn modelId="{98C2A2F8-6653-4BB1-BEA7-09A6219AEBB7}" type="presOf" srcId="{8198AA2A-93F1-4BD6-BBD6-BCA50F178B32}" destId="{E44C16B6-CF69-4117-85DC-970E7B30E7C1}" srcOrd="0" destOrd="0" presId="urn:microsoft.com/office/officeart/2005/8/layout/cycle2"/>
    <dgm:cxn modelId="{9483E962-31B9-4263-A36B-5941BE384831}" srcId="{8198AA2A-93F1-4BD6-BBD6-BCA50F178B32}" destId="{F5A2AEF4-3FE9-43C7-96CC-ED52EB07062D}" srcOrd="0" destOrd="0" parTransId="{757789F5-AF3E-4A42-9763-ECAF06F84313}" sibTransId="{27D41047-C5A7-4953-9381-43B17C3D7D77}"/>
    <dgm:cxn modelId="{8D37697E-9F3B-4593-929D-78180BC95109}" type="presOf" srcId="{F5A2AEF4-3FE9-43C7-96CC-ED52EB07062D}" destId="{5193572F-1D2A-4849-A793-AC8B73A9B1E7}" srcOrd="0" destOrd="0" presId="urn:microsoft.com/office/officeart/2005/8/layout/cycle2"/>
    <dgm:cxn modelId="{2F47C89E-6ACF-404C-BC14-AFB1394C3AAE}" type="presParOf" srcId="{E44C16B6-CF69-4117-85DC-970E7B30E7C1}" destId="{5193572F-1D2A-4849-A793-AC8B73A9B1E7}" srcOrd="0" destOrd="0" presId="urn:microsoft.com/office/officeart/2005/8/layout/cycle2"/>
  </dgm:cxnLst>
  <dgm:bg/>
  <dgm:whole>
    <a:effectLst/>
  </dgm:whole>
  <dgm:extLst>
    <a:ext uri="http://schemas.microsoft.com/office/drawing/2008/diagram">
      <dsp:dataModelExt xmlns:dsp="http://schemas.microsoft.com/office/drawing/2008/diagram" relId="rId9"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40971364-31E7-4382-B1D9-DBECAAA50E00}" type="doc">
      <dgm:prSet loTypeId="urn:microsoft.com/office/officeart/2005/8/layout/cycle2" loCatId="cycle" qsTypeId="urn:microsoft.com/office/officeart/2005/8/quickstyle/simple1" qsCatId="simple" csTypeId="urn:microsoft.com/office/officeart/2005/8/colors/colorful1#2" csCatId="colorful" phldr="1"/>
      <dgm:spPr/>
      <dgm:t>
        <a:bodyPr/>
        <a:lstStyle/>
        <a:p>
          <a:endParaRPr lang="es-MX"/>
        </a:p>
      </dgm:t>
    </dgm:pt>
    <dgm:pt modelId="{18942898-D7B4-4B02-9102-FD9C4048B2C9}">
      <dgm:prSet custT="1"/>
      <dgm:spPr>
        <a:solidFill>
          <a:schemeClr val="bg1">
            <a:lumMod val="65000"/>
          </a:schemeClr>
        </a:solidFill>
        <a:scene3d>
          <a:camera prst="orthographicFront"/>
          <a:lightRig rig="threePt" dir="t"/>
        </a:scene3d>
        <a:sp3d>
          <a:bevelT w="165100" prst="coolSlant"/>
        </a:sp3d>
      </dgm:spPr>
      <dgm:t>
        <a:bodyPr/>
        <a:lstStyle/>
        <a:p>
          <a:pPr rtl="0"/>
          <a:r>
            <a:rPr lang="es-MX" sz="1800" b="0" dirty="0" smtClean="0">
              <a:solidFill>
                <a:schemeClr val="tx1"/>
              </a:solidFill>
              <a:effectLst/>
            </a:rPr>
            <a:t>Una vez realizados los pasos para guardar los resultados obtenidos, se guardará la misma información que capturó en un archivo formato PDF, incluyendo el número de folio asignado por el sistema del Registro</a:t>
          </a:r>
          <a:r>
            <a:rPr lang="es-MX" sz="1800" dirty="0" smtClean="0">
              <a:solidFill>
                <a:schemeClr val="tx1"/>
              </a:solidFill>
              <a:effectLst>
                <a:outerShdw blurRad="38100" dist="38100" dir="2700000" algn="tl">
                  <a:srgbClr val="000000">
                    <a:alpha val="43137"/>
                  </a:srgbClr>
                </a:outerShdw>
              </a:effectLst>
            </a:rPr>
            <a:t>.</a:t>
          </a:r>
          <a:endParaRPr lang="es-ES" sz="1800" dirty="0">
            <a:solidFill>
              <a:schemeClr val="tx1"/>
            </a:solidFill>
            <a:effectLst>
              <a:outerShdw blurRad="38100" dist="38100" dir="2700000" algn="tl">
                <a:srgbClr val="000000">
                  <a:alpha val="43137"/>
                </a:srgbClr>
              </a:outerShdw>
            </a:effectLst>
          </a:endParaRPr>
        </a:p>
      </dgm:t>
    </dgm:pt>
    <dgm:pt modelId="{6DED5E0F-9300-4DF1-8F21-DAD0308DB14E}" type="parTrans" cxnId="{4B05842D-44BB-4CD1-A4B9-A0FF9E604B55}">
      <dgm:prSet/>
      <dgm:spPr/>
      <dgm:t>
        <a:bodyPr/>
        <a:lstStyle/>
        <a:p>
          <a:endParaRPr lang="es-MX" sz="1800">
            <a:effectLst>
              <a:outerShdw blurRad="38100" dist="38100" dir="2700000" algn="tl">
                <a:srgbClr val="000000">
                  <a:alpha val="43137"/>
                </a:srgbClr>
              </a:outerShdw>
            </a:effectLst>
          </a:endParaRPr>
        </a:p>
      </dgm:t>
    </dgm:pt>
    <dgm:pt modelId="{042C8A90-08A9-4AA9-8C87-801112B340AA}" type="sibTrans" cxnId="{4B05842D-44BB-4CD1-A4B9-A0FF9E604B55}">
      <dgm:prSet/>
      <dgm:spPr/>
      <dgm:t>
        <a:bodyPr/>
        <a:lstStyle/>
        <a:p>
          <a:endParaRPr lang="es-MX" sz="1800">
            <a:effectLst>
              <a:outerShdw blurRad="38100" dist="38100" dir="2700000" algn="tl">
                <a:srgbClr val="000000">
                  <a:alpha val="43137"/>
                </a:srgbClr>
              </a:outerShdw>
            </a:effectLst>
          </a:endParaRPr>
        </a:p>
      </dgm:t>
    </dgm:pt>
    <dgm:pt modelId="{402ACCCA-CB55-44D6-BC69-BB9ABA34DAB1}" type="pres">
      <dgm:prSet presAssocID="{40971364-31E7-4382-B1D9-DBECAAA50E00}" presName="cycle" presStyleCnt="0">
        <dgm:presLayoutVars>
          <dgm:dir/>
          <dgm:resizeHandles val="exact"/>
        </dgm:presLayoutVars>
      </dgm:prSet>
      <dgm:spPr/>
      <dgm:t>
        <a:bodyPr/>
        <a:lstStyle/>
        <a:p>
          <a:endParaRPr lang="es-MX"/>
        </a:p>
      </dgm:t>
    </dgm:pt>
    <dgm:pt modelId="{94D80B1C-39D8-45F3-83CF-E7D29FCA4398}" type="pres">
      <dgm:prSet presAssocID="{18942898-D7B4-4B02-9102-FD9C4048B2C9}" presName="node" presStyleLbl="node1" presStyleIdx="0" presStyleCnt="1" custRadScaleInc="25">
        <dgm:presLayoutVars>
          <dgm:bulletEnabled val="1"/>
        </dgm:presLayoutVars>
      </dgm:prSet>
      <dgm:spPr/>
      <dgm:t>
        <a:bodyPr/>
        <a:lstStyle/>
        <a:p>
          <a:endParaRPr lang="es-MX"/>
        </a:p>
      </dgm:t>
    </dgm:pt>
  </dgm:ptLst>
  <dgm:cxnLst>
    <dgm:cxn modelId="{4B05842D-44BB-4CD1-A4B9-A0FF9E604B55}" srcId="{40971364-31E7-4382-B1D9-DBECAAA50E00}" destId="{18942898-D7B4-4B02-9102-FD9C4048B2C9}" srcOrd="0" destOrd="0" parTransId="{6DED5E0F-9300-4DF1-8F21-DAD0308DB14E}" sibTransId="{042C8A90-08A9-4AA9-8C87-801112B340AA}"/>
    <dgm:cxn modelId="{1D7AD137-0464-4E38-91B5-444DC54F1079}" type="presOf" srcId="{18942898-D7B4-4B02-9102-FD9C4048B2C9}" destId="{94D80B1C-39D8-45F3-83CF-E7D29FCA4398}" srcOrd="0" destOrd="0" presId="urn:microsoft.com/office/officeart/2005/8/layout/cycle2"/>
    <dgm:cxn modelId="{2F912263-EAF7-4D4C-AEC9-FDC8E729F6A6}" type="presOf" srcId="{40971364-31E7-4382-B1D9-DBECAAA50E00}" destId="{402ACCCA-CB55-44D6-BC69-BB9ABA34DAB1}" srcOrd="0" destOrd="0" presId="urn:microsoft.com/office/officeart/2005/8/layout/cycle2"/>
    <dgm:cxn modelId="{56383904-42BC-4229-A9DA-61758C4D83BF}" type="presParOf" srcId="{402ACCCA-CB55-44D6-BC69-BB9ABA34DAB1}" destId="{94D80B1C-39D8-45F3-83CF-E7D29FCA4398}"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4DD99DC5-2BF6-4391-80D9-BAC9CB9DD7BE}" type="doc">
      <dgm:prSet loTypeId="urn:microsoft.com/office/officeart/2005/8/layout/cycle2" loCatId="cycle" qsTypeId="urn:microsoft.com/office/officeart/2005/8/quickstyle/3d3" qsCatId="3D" csTypeId="urn:microsoft.com/office/officeart/2005/8/colors/accent1_2" csCatId="accent1" phldr="1"/>
      <dgm:spPr/>
      <dgm:t>
        <a:bodyPr/>
        <a:lstStyle/>
        <a:p>
          <a:endParaRPr lang="es-MX"/>
        </a:p>
      </dgm:t>
    </dgm:pt>
    <dgm:pt modelId="{256ADDF0-A6C2-4BFE-A0D5-B6F70061D3CC}">
      <dgm:prSet/>
      <dgm:spPr>
        <a:solidFill>
          <a:schemeClr val="bg1">
            <a:lumMod val="50000"/>
          </a:schemeClr>
        </a:solidFill>
        <a:ln>
          <a:noFill/>
        </a:ln>
      </dgm:spPr>
      <dgm:t>
        <a:bodyPr/>
        <a:lstStyle/>
        <a:p>
          <a:pPr rtl="0"/>
          <a:r>
            <a:rPr lang="es-MX" b="0" dirty="0" smtClean="0">
              <a:solidFill>
                <a:schemeClr val="tx1">
                  <a:lumMod val="95000"/>
                  <a:lumOff val="5000"/>
                </a:schemeClr>
              </a:solidFill>
            </a:rPr>
            <a:t>Cuando el usuario ingrese correctamente uno de los dos campos llave, NIV o NCI, de clic en Buscar.</a:t>
          </a:r>
          <a:endParaRPr lang="es-ES" b="0" dirty="0">
            <a:solidFill>
              <a:schemeClr val="tx1">
                <a:lumMod val="95000"/>
                <a:lumOff val="5000"/>
              </a:schemeClr>
            </a:solidFill>
          </a:endParaRPr>
        </a:p>
      </dgm:t>
    </dgm:pt>
    <dgm:pt modelId="{55F8798A-5035-41EB-A31D-172413C44FE5}" type="parTrans" cxnId="{8FD6941C-B453-4FCE-950B-4F0B0D2610E0}">
      <dgm:prSet/>
      <dgm:spPr/>
      <dgm:t>
        <a:bodyPr/>
        <a:lstStyle/>
        <a:p>
          <a:endParaRPr lang="es-MX"/>
        </a:p>
      </dgm:t>
    </dgm:pt>
    <dgm:pt modelId="{CCE25758-E568-4385-821B-7187AD352975}" type="sibTrans" cxnId="{8FD6941C-B453-4FCE-950B-4F0B0D2610E0}">
      <dgm:prSet/>
      <dgm:spPr/>
      <dgm:t>
        <a:bodyPr/>
        <a:lstStyle/>
        <a:p>
          <a:endParaRPr lang="es-MX"/>
        </a:p>
      </dgm:t>
    </dgm:pt>
    <dgm:pt modelId="{9C6D28CA-FB35-4FEF-A4CF-899643761201}" type="pres">
      <dgm:prSet presAssocID="{4DD99DC5-2BF6-4391-80D9-BAC9CB9DD7BE}" presName="cycle" presStyleCnt="0">
        <dgm:presLayoutVars>
          <dgm:dir/>
          <dgm:resizeHandles val="exact"/>
        </dgm:presLayoutVars>
      </dgm:prSet>
      <dgm:spPr/>
      <dgm:t>
        <a:bodyPr/>
        <a:lstStyle/>
        <a:p>
          <a:endParaRPr lang="es-MX"/>
        </a:p>
      </dgm:t>
    </dgm:pt>
    <dgm:pt modelId="{F22A8B66-F1DC-4E56-B934-DF94C902016F}" type="pres">
      <dgm:prSet presAssocID="{256ADDF0-A6C2-4BFE-A0D5-B6F70061D3CC}" presName="node" presStyleLbl="node1" presStyleIdx="0" presStyleCnt="1">
        <dgm:presLayoutVars>
          <dgm:bulletEnabled val="1"/>
        </dgm:presLayoutVars>
      </dgm:prSet>
      <dgm:spPr/>
      <dgm:t>
        <a:bodyPr/>
        <a:lstStyle/>
        <a:p>
          <a:endParaRPr lang="es-MX"/>
        </a:p>
      </dgm:t>
    </dgm:pt>
  </dgm:ptLst>
  <dgm:cxnLst>
    <dgm:cxn modelId="{8FD6941C-B453-4FCE-950B-4F0B0D2610E0}" srcId="{4DD99DC5-2BF6-4391-80D9-BAC9CB9DD7BE}" destId="{256ADDF0-A6C2-4BFE-A0D5-B6F70061D3CC}" srcOrd="0" destOrd="0" parTransId="{55F8798A-5035-41EB-A31D-172413C44FE5}" sibTransId="{CCE25758-E568-4385-821B-7187AD352975}"/>
    <dgm:cxn modelId="{64C6C7F3-84D5-4DFA-81AB-B2C84A2A199D}" type="presOf" srcId="{256ADDF0-A6C2-4BFE-A0D5-B6F70061D3CC}" destId="{F22A8B66-F1DC-4E56-B934-DF94C902016F}" srcOrd="0" destOrd="0" presId="urn:microsoft.com/office/officeart/2005/8/layout/cycle2"/>
    <dgm:cxn modelId="{60EB534F-45AC-43E0-849F-6CE269876429}" type="presOf" srcId="{4DD99DC5-2BF6-4391-80D9-BAC9CB9DD7BE}" destId="{9C6D28CA-FB35-4FEF-A4CF-899643761201}" srcOrd="0" destOrd="0" presId="urn:microsoft.com/office/officeart/2005/8/layout/cycle2"/>
    <dgm:cxn modelId="{8CC97632-2C4D-4A4C-A7EF-CF32B00CAA26}" type="presParOf" srcId="{9C6D28CA-FB35-4FEF-A4CF-899643761201}" destId="{F22A8B66-F1DC-4E56-B934-DF94C902016F}"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5727EB3-D8E7-4B4D-91A3-C5E861B69050}" type="doc">
      <dgm:prSet loTypeId="urn:microsoft.com/office/officeart/2005/8/layout/hProcess9" loCatId="process" qsTypeId="urn:microsoft.com/office/officeart/2005/8/quickstyle/3d3" qsCatId="3D" csTypeId="urn:microsoft.com/office/officeart/2005/8/colors/accent2_2" csCatId="accent2" phldr="1"/>
      <dgm:spPr/>
      <dgm:t>
        <a:bodyPr/>
        <a:lstStyle/>
        <a:p>
          <a:endParaRPr lang="es-MX"/>
        </a:p>
      </dgm:t>
    </dgm:pt>
    <dgm:pt modelId="{F68F91B8-F695-476C-B493-34A278580352}">
      <dgm:prSet custT="1"/>
      <dgm:spPr>
        <a:solidFill>
          <a:schemeClr val="bg1">
            <a:lumMod val="50000"/>
          </a:schemeClr>
        </a:solidFill>
      </dgm:spPr>
      <dgm:t>
        <a:bodyPr/>
        <a:lstStyle/>
        <a:p>
          <a:pPr rtl="0"/>
          <a:r>
            <a:rPr lang="es-MX" sz="1600" b="1" dirty="0" smtClean="0">
              <a:solidFill>
                <a:schemeClr val="tx1">
                  <a:lumMod val="95000"/>
                  <a:lumOff val="5000"/>
                </a:schemeClr>
              </a:solidFill>
              <a:effectLst>
                <a:outerShdw blurRad="38100" dist="38100" dir="2700000" algn="tl">
                  <a:srgbClr val="000000">
                    <a:alpha val="43137"/>
                  </a:srgbClr>
                </a:outerShdw>
              </a:effectLst>
            </a:rPr>
            <a:t>Si el vehículo se encuentra inscrito, el sistema proporciona: </a:t>
          </a:r>
          <a:endParaRPr lang="es-MX" sz="1600" b="1" dirty="0">
            <a:solidFill>
              <a:schemeClr val="tx1">
                <a:lumMod val="95000"/>
                <a:lumOff val="5000"/>
              </a:schemeClr>
            </a:solidFill>
            <a:effectLst>
              <a:outerShdw blurRad="38100" dist="38100" dir="2700000" algn="tl">
                <a:srgbClr val="000000">
                  <a:alpha val="43137"/>
                </a:srgbClr>
              </a:outerShdw>
            </a:effectLst>
          </a:endParaRPr>
        </a:p>
      </dgm:t>
    </dgm:pt>
    <dgm:pt modelId="{4951243B-C460-44F6-9D3F-826A0A52400F}" type="parTrans" cxnId="{A9C7B0A9-91E5-4C5D-BFED-D0026F1ED0AA}">
      <dgm:prSet/>
      <dgm:spPr/>
      <dgm:t>
        <a:bodyPr/>
        <a:lstStyle/>
        <a:p>
          <a:endParaRPr lang="es-MX" sz="1600"/>
        </a:p>
      </dgm:t>
    </dgm:pt>
    <dgm:pt modelId="{A331B7FB-1A70-4A63-8499-166037417ED9}" type="sibTrans" cxnId="{A9C7B0A9-91E5-4C5D-BFED-D0026F1ED0AA}">
      <dgm:prSet/>
      <dgm:spPr/>
      <dgm:t>
        <a:bodyPr/>
        <a:lstStyle/>
        <a:p>
          <a:endParaRPr lang="es-MX" sz="1600"/>
        </a:p>
      </dgm:t>
    </dgm:pt>
    <dgm:pt modelId="{0C6CD033-9159-4C68-A0B2-8E9B18489802}">
      <dgm:prSet custT="1"/>
      <dgm:spPr>
        <a:solidFill>
          <a:schemeClr val="bg1">
            <a:lumMod val="65000"/>
          </a:schemeClr>
        </a:solidFill>
      </dgm:spPr>
      <dgm:t>
        <a:bodyPr/>
        <a:lstStyle/>
        <a:p>
          <a:pPr rtl="0"/>
          <a:r>
            <a:rPr lang="es-MX" sz="1600" b="1" dirty="0" smtClean="0">
              <a:solidFill>
                <a:schemeClr val="tx1">
                  <a:lumMod val="95000"/>
                  <a:lumOff val="5000"/>
                </a:schemeClr>
              </a:solidFill>
              <a:effectLst>
                <a:outerShdw blurRad="38100" dist="38100" dir="2700000" algn="tl">
                  <a:srgbClr val="000000">
                    <a:alpha val="43137"/>
                  </a:srgbClr>
                </a:outerShdw>
              </a:effectLst>
            </a:rPr>
            <a:t>-Si capturo el NIV, proporciona el NCI, o viceversa. </a:t>
          </a:r>
          <a:endParaRPr lang="es-MX" sz="1600" b="1" dirty="0">
            <a:solidFill>
              <a:schemeClr val="tx1">
                <a:lumMod val="95000"/>
                <a:lumOff val="5000"/>
              </a:schemeClr>
            </a:solidFill>
            <a:effectLst>
              <a:outerShdw blurRad="38100" dist="38100" dir="2700000" algn="tl">
                <a:srgbClr val="000000">
                  <a:alpha val="43137"/>
                </a:srgbClr>
              </a:outerShdw>
            </a:effectLst>
          </a:endParaRPr>
        </a:p>
      </dgm:t>
    </dgm:pt>
    <dgm:pt modelId="{F50992CF-674D-4118-9316-7D49236A348C}" type="parTrans" cxnId="{1186AD51-397B-4435-A1F5-BE0C2F006C63}">
      <dgm:prSet/>
      <dgm:spPr/>
      <dgm:t>
        <a:bodyPr/>
        <a:lstStyle/>
        <a:p>
          <a:endParaRPr lang="es-MX" sz="1600"/>
        </a:p>
      </dgm:t>
    </dgm:pt>
    <dgm:pt modelId="{034FE5E7-F8E1-41F2-A25D-FDDC7A9BDFD6}" type="sibTrans" cxnId="{1186AD51-397B-4435-A1F5-BE0C2F006C63}">
      <dgm:prSet/>
      <dgm:spPr/>
      <dgm:t>
        <a:bodyPr/>
        <a:lstStyle/>
        <a:p>
          <a:endParaRPr lang="es-MX" sz="1600"/>
        </a:p>
      </dgm:t>
    </dgm:pt>
    <dgm:pt modelId="{56CA0F24-B0E6-43BC-8F7B-B04914C9F168}">
      <dgm:prSet custT="1"/>
      <dgm:spPr>
        <a:solidFill>
          <a:schemeClr val="bg1">
            <a:lumMod val="75000"/>
          </a:schemeClr>
        </a:solidFill>
      </dgm:spPr>
      <dgm:t>
        <a:bodyPr/>
        <a:lstStyle/>
        <a:p>
          <a:pPr rtl="0"/>
          <a:r>
            <a:rPr lang="es-MX" sz="1600" b="1" dirty="0" smtClean="0">
              <a:solidFill>
                <a:schemeClr val="tx1">
                  <a:lumMod val="95000"/>
                  <a:lumOff val="5000"/>
                </a:schemeClr>
              </a:solidFill>
              <a:effectLst>
                <a:outerShdw blurRad="38100" dist="38100" dir="2700000" algn="tl">
                  <a:srgbClr val="000000">
                    <a:alpha val="43137"/>
                  </a:srgbClr>
                </a:outerShdw>
              </a:effectLst>
            </a:rPr>
            <a:t>-Información del vehículo. </a:t>
          </a:r>
          <a:endParaRPr lang="es-ES" sz="1600" b="1" dirty="0">
            <a:solidFill>
              <a:schemeClr val="tx1">
                <a:lumMod val="95000"/>
                <a:lumOff val="5000"/>
              </a:schemeClr>
            </a:solidFill>
            <a:effectLst>
              <a:outerShdw blurRad="38100" dist="38100" dir="2700000" algn="tl">
                <a:srgbClr val="000000">
                  <a:alpha val="43137"/>
                </a:srgbClr>
              </a:outerShdw>
            </a:effectLst>
          </a:endParaRPr>
        </a:p>
      </dgm:t>
    </dgm:pt>
    <dgm:pt modelId="{4A04CE3D-F08C-498D-9810-94D77AB99BA1}" type="parTrans" cxnId="{FFA9D7DF-CB43-46E2-9B7D-AA8BD0EA8F70}">
      <dgm:prSet/>
      <dgm:spPr/>
      <dgm:t>
        <a:bodyPr/>
        <a:lstStyle/>
        <a:p>
          <a:endParaRPr lang="es-MX" sz="1600"/>
        </a:p>
      </dgm:t>
    </dgm:pt>
    <dgm:pt modelId="{D6D7084C-8203-4F93-AF6D-CAAC917C9141}" type="sibTrans" cxnId="{FFA9D7DF-CB43-46E2-9B7D-AA8BD0EA8F70}">
      <dgm:prSet/>
      <dgm:spPr/>
      <dgm:t>
        <a:bodyPr/>
        <a:lstStyle/>
        <a:p>
          <a:endParaRPr lang="es-MX" sz="1600"/>
        </a:p>
      </dgm:t>
    </dgm:pt>
    <dgm:pt modelId="{1421F0D5-338B-485A-9644-83F5219A276E}" type="pres">
      <dgm:prSet presAssocID="{75727EB3-D8E7-4B4D-91A3-C5E861B69050}" presName="CompostProcess" presStyleCnt="0">
        <dgm:presLayoutVars>
          <dgm:dir/>
          <dgm:resizeHandles val="exact"/>
        </dgm:presLayoutVars>
      </dgm:prSet>
      <dgm:spPr/>
      <dgm:t>
        <a:bodyPr/>
        <a:lstStyle/>
        <a:p>
          <a:endParaRPr lang="es-MX"/>
        </a:p>
      </dgm:t>
    </dgm:pt>
    <dgm:pt modelId="{317ADEB1-29CC-4321-BEBC-A4132D69B94C}" type="pres">
      <dgm:prSet presAssocID="{75727EB3-D8E7-4B4D-91A3-C5E861B69050}" presName="arrow" presStyleLbl="bgShp" presStyleIdx="0" presStyleCnt="1"/>
      <dgm:spPr>
        <a:solidFill>
          <a:srgbClr val="FF9900">
            <a:alpha val="18039"/>
          </a:srgbClr>
        </a:solidFill>
      </dgm:spPr>
    </dgm:pt>
    <dgm:pt modelId="{F735E352-473F-47E4-958A-D7C93F6465F9}" type="pres">
      <dgm:prSet presAssocID="{75727EB3-D8E7-4B4D-91A3-C5E861B69050}" presName="linearProcess" presStyleCnt="0"/>
      <dgm:spPr/>
    </dgm:pt>
    <dgm:pt modelId="{269A0273-DF42-4E6E-957E-4C25D0CF639C}" type="pres">
      <dgm:prSet presAssocID="{F68F91B8-F695-476C-B493-34A278580352}" presName="textNode" presStyleLbl="node1" presStyleIdx="0" presStyleCnt="3">
        <dgm:presLayoutVars>
          <dgm:bulletEnabled val="1"/>
        </dgm:presLayoutVars>
      </dgm:prSet>
      <dgm:spPr/>
      <dgm:t>
        <a:bodyPr/>
        <a:lstStyle/>
        <a:p>
          <a:endParaRPr lang="es-MX"/>
        </a:p>
      </dgm:t>
    </dgm:pt>
    <dgm:pt modelId="{5B3B6556-22FA-410D-A01D-01B123F0523B}" type="pres">
      <dgm:prSet presAssocID="{A331B7FB-1A70-4A63-8499-166037417ED9}" presName="sibTrans" presStyleCnt="0"/>
      <dgm:spPr/>
    </dgm:pt>
    <dgm:pt modelId="{093D7825-B953-4B52-A2ED-4BF9BF2D1F05}" type="pres">
      <dgm:prSet presAssocID="{0C6CD033-9159-4C68-A0B2-8E9B18489802}" presName="textNode" presStyleLbl="node1" presStyleIdx="1" presStyleCnt="3" custLinFactNeighborX="5922" custLinFactNeighborY="2767">
        <dgm:presLayoutVars>
          <dgm:bulletEnabled val="1"/>
        </dgm:presLayoutVars>
      </dgm:prSet>
      <dgm:spPr/>
      <dgm:t>
        <a:bodyPr/>
        <a:lstStyle/>
        <a:p>
          <a:endParaRPr lang="es-MX"/>
        </a:p>
      </dgm:t>
    </dgm:pt>
    <dgm:pt modelId="{C37F0FB2-0D26-4407-B430-67A7C05EFCB3}" type="pres">
      <dgm:prSet presAssocID="{034FE5E7-F8E1-41F2-A25D-FDDC7A9BDFD6}" presName="sibTrans" presStyleCnt="0"/>
      <dgm:spPr/>
    </dgm:pt>
    <dgm:pt modelId="{E6531EDF-366D-47BE-8CFA-338E873EF95D}" type="pres">
      <dgm:prSet presAssocID="{56CA0F24-B0E6-43BC-8F7B-B04914C9F168}" presName="textNode" presStyleLbl="node1" presStyleIdx="2" presStyleCnt="3" custLinFactNeighborX="10843">
        <dgm:presLayoutVars>
          <dgm:bulletEnabled val="1"/>
        </dgm:presLayoutVars>
      </dgm:prSet>
      <dgm:spPr/>
      <dgm:t>
        <a:bodyPr/>
        <a:lstStyle/>
        <a:p>
          <a:endParaRPr lang="es-MX"/>
        </a:p>
      </dgm:t>
    </dgm:pt>
  </dgm:ptLst>
  <dgm:cxnLst>
    <dgm:cxn modelId="{4286736F-5ACE-4E58-841E-AD890BE6AA60}" type="presOf" srcId="{F68F91B8-F695-476C-B493-34A278580352}" destId="{269A0273-DF42-4E6E-957E-4C25D0CF639C}" srcOrd="0" destOrd="0" presId="urn:microsoft.com/office/officeart/2005/8/layout/hProcess9"/>
    <dgm:cxn modelId="{FFA9D7DF-CB43-46E2-9B7D-AA8BD0EA8F70}" srcId="{75727EB3-D8E7-4B4D-91A3-C5E861B69050}" destId="{56CA0F24-B0E6-43BC-8F7B-B04914C9F168}" srcOrd="2" destOrd="0" parTransId="{4A04CE3D-F08C-498D-9810-94D77AB99BA1}" sibTransId="{D6D7084C-8203-4F93-AF6D-CAAC917C9141}"/>
    <dgm:cxn modelId="{1186AD51-397B-4435-A1F5-BE0C2F006C63}" srcId="{75727EB3-D8E7-4B4D-91A3-C5E861B69050}" destId="{0C6CD033-9159-4C68-A0B2-8E9B18489802}" srcOrd="1" destOrd="0" parTransId="{F50992CF-674D-4118-9316-7D49236A348C}" sibTransId="{034FE5E7-F8E1-41F2-A25D-FDDC7A9BDFD6}"/>
    <dgm:cxn modelId="{A9C7B0A9-91E5-4C5D-BFED-D0026F1ED0AA}" srcId="{75727EB3-D8E7-4B4D-91A3-C5E861B69050}" destId="{F68F91B8-F695-476C-B493-34A278580352}" srcOrd="0" destOrd="0" parTransId="{4951243B-C460-44F6-9D3F-826A0A52400F}" sibTransId="{A331B7FB-1A70-4A63-8499-166037417ED9}"/>
    <dgm:cxn modelId="{F73E8DB1-6BA8-421B-9616-41291D5E58C8}" type="presOf" srcId="{56CA0F24-B0E6-43BC-8F7B-B04914C9F168}" destId="{E6531EDF-366D-47BE-8CFA-338E873EF95D}" srcOrd="0" destOrd="0" presId="urn:microsoft.com/office/officeart/2005/8/layout/hProcess9"/>
    <dgm:cxn modelId="{2728A3D7-76D1-4ED4-8EF4-F303B723535A}" type="presOf" srcId="{75727EB3-D8E7-4B4D-91A3-C5E861B69050}" destId="{1421F0D5-338B-485A-9644-83F5219A276E}" srcOrd="0" destOrd="0" presId="urn:microsoft.com/office/officeart/2005/8/layout/hProcess9"/>
    <dgm:cxn modelId="{E2C38841-33A4-4B9E-878E-F325B0CDB208}" type="presOf" srcId="{0C6CD033-9159-4C68-A0B2-8E9B18489802}" destId="{093D7825-B953-4B52-A2ED-4BF9BF2D1F05}" srcOrd="0" destOrd="0" presId="urn:microsoft.com/office/officeart/2005/8/layout/hProcess9"/>
    <dgm:cxn modelId="{0F78E34C-6FF3-4B9C-973D-4608C0ED564F}" type="presParOf" srcId="{1421F0D5-338B-485A-9644-83F5219A276E}" destId="{317ADEB1-29CC-4321-BEBC-A4132D69B94C}" srcOrd="0" destOrd="0" presId="urn:microsoft.com/office/officeart/2005/8/layout/hProcess9"/>
    <dgm:cxn modelId="{501F91C9-3275-423B-8159-B44A5CF39312}" type="presParOf" srcId="{1421F0D5-338B-485A-9644-83F5219A276E}" destId="{F735E352-473F-47E4-958A-D7C93F6465F9}" srcOrd="1" destOrd="0" presId="urn:microsoft.com/office/officeart/2005/8/layout/hProcess9"/>
    <dgm:cxn modelId="{9BD17321-F9C3-4A69-A9AC-257B2386F025}" type="presParOf" srcId="{F735E352-473F-47E4-958A-D7C93F6465F9}" destId="{269A0273-DF42-4E6E-957E-4C25D0CF639C}" srcOrd="0" destOrd="0" presId="urn:microsoft.com/office/officeart/2005/8/layout/hProcess9"/>
    <dgm:cxn modelId="{E3D68B92-029D-4CCE-A313-6F42F83C4729}" type="presParOf" srcId="{F735E352-473F-47E4-958A-D7C93F6465F9}" destId="{5B3B6556-22FA-410D-A01D-01B123F0523B}" srcOrd="1" destOrd="0" presId="urn:microsoft.com/office/officeart/2005/8/layout/hProcess9"/>
    <dgm:cxn modelId="{E1A48A3E-8564-4F20-A5F7-F4885D3B94F3}" type="presParOf" srcId="{F735E352-473F-47E4-958A-D7C93F6465F9}" destId="{093D7825-B953-4B52-A2ED-4BF9BF2D1F05}" srcOrd="2" destOrd="0" presId="urn:microsoft.com/office/officeart/2005/8/layout/hProcess9"/>
    <dgm:cxn modelId="{C9D96EC8-031C-4AE3-9993-21F795D03B88}" type="presParOf" srcId="{F735E352-473F-47E4-958A-D7C93F6465F9}" destId="{C37F0FB2-0D26-4407-B430-67A7C05EFCB3}" srcOrd="3" destOrd="0" presId="urn:microsoft.com/office/officeart/2005/8/layout/hProcess9"/>
    <dgm:cxn modelId="{AEF82822-BCAB-4E84-9373-EFE5BD8CEC8A}" type="presParOf" srcId="{F735E352-473F-47E4-958A-D7C93F6465F9}" destId="{E6531EDF-366D-47BE-8CFA-338E873EF95D}" srcOrd="4" destOrd="0" presId="urn:microsoft.com/office/officeart/2005/8/layout/hProcess9"/>
  </dgm:cxnLst>
  <dgm:bg>
    <a:noFill/>
  </dgm:bg>
  <dgm:whole/>
  <dgm:extLst>
    <a:ext uri="http://schemas.microsoft.com/office/drawing/2008/diagram">
      <dsp:dataModelExt xmlns:dsp="http://schemas.microsoft.com/office/drawing/2008/diagram" relId="rId14"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9AA19D12-39E1-4571-9613-9A92B345C9A6}" type="doc">
      <dgm:prSet loTypeId="urn:microsoft.com/office/officeart/2005/8/layout/hProcess9" loCatId="process" qsTypeId="urn:microsoft.com/office/officeart/2005/8/quickstyle/3d3" qsCatId="3D" csTypeId="urn:microsoft.com/office/officeart/2005/8/colors/accent2_2" csCatId="accent2" phldr="1"/>
      <dgm:spPr/>
      <dgm:t>
        <a:bodyPr/>
        <a:lstStyle/>
        <a:p>
          <a:endParaRPr lang="es-MX"/>
        </a:p>
      </dgm:t>
    </dgm:pt>
    <dgm:pt modelId="{FA8E8542-497F-4D10-8FD8-A243E01740F7}">
      <dgm:prSet custT="1"/>
      <dgm:spPr>
        <a:solidFill>
          <a:schemeClr val="bg1">
            <a:lumMod val="50000"/>
          </a:schemeClr>
        </a:solidFill>
      </dgm:spPr>
      <dgm:t>
        <a:bodyPr/>
        <a:lstStyle/>
        <a:p>
          <a:pPr rtl="0"/>
          <a:r>
            <a:rPr lang="es-MX" sz="1600" dirty="0" smtClean="0">
              <a:solidFill>
                <a:schemeClr val="tx1">
                  <a:lumMod val="95000"/>
                  <a:lumOff val="5000"/>
                </a:schemeClr>
              </a:solidFill>
            </a:rPr>
            <a:t>Se desplegará la </a:t>
          </a:r>
          <a:r>
            <a:rPr lang="es-MX" sz="1600" b="0" dirty="0" smtClean="0">
              <a:solidFill>
                <a:schemeClr val="tx1">
                  <a:lumMod val="95000"/>
                  <a:lumOff val="5000"/>
                </a:schemeClr>
              </a:solidFill>
            </a:rPr>
            <a:t>pantalla de resultados</a:t>
          </a:r>
          <a:r>
            <a:rPr lang="es-MX" sz="1600" dirty="0" smtClean="0">
              <a:solidFill>
                <a:schemeClr val="tx1">
                  <a:lumMod val="95000"/>
                  <a:lumOff val="5000"/>
                </a:schemeClr>
              </a:solidFill>
            </a:rPr>
            <a:t> del movimiento realizado, donde aparecen los </a:t>
          </a:r>
          <a:r>
            <a:rPr lang="es-MX" sz="1600" b="0" dirty="0" smtClean="0">
              <a:solidFill>
                <a:schemeClr val="tx1">
                  <a:lumMod val="95000"/>
                  <a:lumOff val="5000"/>
                </a:schemeClr>
              </a:solidFill>
            </a:rPr>
            <a:t>datos capturados</a:t>
          </a:r>
          <a:r>
            <a:rPr lang="es-MX" sz="1600" dirty="0" smtClean="0">
              <a:solidFill>
                <a:schemeClr val="tx1">
                  <a:lumMod val="95000"/>
                  <a:lumOff val="5000"/>
                </a:schemeClr>
              </a:solidFill>
            </a:rPr>
            <a:t>, y el </a:t>
          </a:r>
          <a:r>
            <a:rPr lang="es-MX" sz="1600" b="0" dirty="0" smtClean="0">
              <a:solidFill>
                <a:schemeClr val="tx1">
                  <a:lumMod val="95000"/>
                  <a:lumOff val="5000"/>
                </a:schemeClr>
              </a:solidFill>
            </a:rPr>
            <a:t>nombre del movimiento</a:t>
          </a:r>
          <a:r>
            <a:rPr lang="es-MX" sz="1600" b="1" dirty="0" smtClean="0">
              <a:solidFill>
                <a:schemeClr val="tx1">
                  <a:lumMod val="95000"/>
                  <a:lumOff val="5000"/>
                </a:schemeClr>
              </a:solidFill>
            </a:rPr>
            <a:t>,</a:t>
          </a:r>
          <a:r>
            <a:rPr lang="es-MX" sz="1600" dirty="0" smtClean="0">
              <a:solidFill>
                <a:schemeClr val="tx1">
                  <a:lumMod val="95000"/>
                  <a:lumOff val="5000"/>
                </a:schemeClr>
              </a:solidFill>
            </a:rPr>
            <a:t> así como el </a:t>
          </a:r>
          <a:r>
            <a:rPr lang="es-MX" sz="1600" b="0" dirty="0" smtClean="0">
              <a:solidFill>
                <a:schemeClr val="tx1">
                  <a:lumMod val="95000"/>
                  <a:lumOff val="5000"/>
                </a:schemeClr>
              </a:solidFill>
            </a:rPr>
            <a:t>número de folio </a:t>
          </a:r>
          <a:r>
            <a:rPr lang="es-MX" sz="1600" dirty="0" smtClean="0">
              <a:solidFill>
                <a:schemeClr val="tx1">
                  <a:lumMod val="95000"/>
                  <a:lumOff val="5000"/>
                </a:schemeClr>
              </a:solidFill>
            </a:rPr>
            <a:t>que asigna el sistema, como resultado exitoso, información que se debe guardar, dando clic en el botón de </a:t>
          </a:r>
          <a:r>
            <a:rPr lang="es-MX" sz="1600" b="1" dirty="0" smtClean="0">
              <a:solidFill>
                <a:schemeClr val="tx1">
                  <a:lumMod val="95000"/>
                  <a:lumOff val="5000"/>
                </a:schemeClr>
              </a:solidFill>
            </a:rPr>
            <a:t>Descargar</a:t>
          </a:r>
          <a:r>
            <a:rPr lang="es-MX" sz="1600" dirty="0" smtClean="0">
              <a:solidFill>
                <a:schemeClr val="tx1">
                  <a:lumMod val="95000"/>
                  <a:lumOff val="5000"/>
                </a:schemeClr>
              </a:solidFill>
            </a:rPr>
            <a:t>.</a:t>
          </a:r>
          <a:endParaRPr lang="es-ES" sz="1600" dirty="0">
            <a:solidFill>
              <a:schemeClr val="tx1">
                <a:lumMod val="95000"/>
                <a:lumOff val="5000"/>
              </a:schemeClr>
            </a:solidFill>
          </a:endParaRPr>
        </a:p>
      </dgm:t>
    </dgm:pt>
    <dgm:pt modelId="{8C0AF9A0-1A45-4F6E-A292-471A3A3F6332}" type="parTrans" cxnId="{15056804-CD5F-4D2B-8A25-CB1565200C7D}">
      <dgm:prSet/>
      <dgm:spPr/>
      <dgm:t>
        <a:bodyPr/>
        <a:lstStyle/>
        <a:p>
          <a:endParaRPr lang="es-MX" sz="2400"/>
        </a:p>
      </dgm:t>
    </dgm:pt>
    <dgm:pt modelId="{68A6EFAE-BA82-4E3A-A3BE-FE677BB209A3}" type="sibTrans" cxnId="{15056804-CD5F-4D2B-8A25-CB1565200C7D}">
      <dgm:prSet/>
      <dgm:spPr/>
      <dgm:t>
        <a:bodyPr/>
        <a:lstStyle/>
        <a:p>
          <a:endParaRPr lang="es-MX" sz="2400"/>
        </a:p>
      </dgm:t>
    </dgm:pt>
    <dgm:pt modelId="{29EB1DC4-B112-40DD-9C02-EADE566ABCE6}" type="pres">
      <dgm:prSet presAssocID="{9AA19D12-39E1-4571-9613-9A92B345C9A6}" presName="CompostProcess" presStyleCnt="0">
        <dgm:presLayoutVars>
          <dgm:dir/>
          <dgm:resizeHandles val="exact"/>
        </dgm:presLayoutVars>
      </dgm:prSet>
      <dgm:spPr/>
      <dgm:t>
        <a:bodyPr/>
        <a:lstStyle/>
        <a:p>
          <a:endParaRPr lang="es-MX"/>
        </a:p>
      </dgm:t>
    </dgm:pt>
    <dgm:pt modelId="{72006C86-3F8C-416D-8F84-29F67794CDD1}" type="pres">
      <dgm:prSet presAssocID="{9AA19D12-39E1-4571-9613-9A92B345C9A6}" presName="arrow" presStyleLbl="bgShp" presStyleIdx="0" presStyleCnt="1"/>
      <dgm:spPr/>
    </dgm:pt>
    <dgm:pt modelId="{DA467754-8823-4FC1-94F6-25F589DDFF16}" type="pres">
      <dgm:prSet presAssocID="{9AA19D12-39E1-4571-9613-9A92B345C9A6}" presName="linearProcess" presStyleCnt="0"/>
      <dgm:spPr/>
    </dgm:pt>
    <dgm:pt modelId="{D0C35CB9-3016-4F2D-845F-AD0F8D0DDE1F}" type="pres">
      <dgm:prSet presAssocID="{FA8E8542-497F-4D10-8FD8-A243E01740F7}" presName="textNode" presStyleLbl="node1" presStyleIdx="0" presStyleCnt="1" custScaleX="89206">
        <dgm:presLayoutVars>
          <dgm:bulletEnabled val="1"/>
        </dgm:presLayoutVars>
      </dgm:prSet>
      <dgm:spPr/>
      <dgm:t>
        <a:bodyPr/>
        <a:lstStyle/>
        <a:p>
          <a:endParaRPr lang="es-MX"/>
        </a:p>
      </dgm:t>
    </dgm:pt>
  </dgm:ptLst>
  <dgm:cxnLst>
    <dgm:cxn modelId="{15056804-CD5F-4D2B-8A25-CB1565200C7D}" srcId="{9AA19D12-39E1-4571-9613-9A92B345C9A6}" destId="{FA8E8542-497F-4D10-8FD8-A243E01740F7}" srcOrd="0" destOrd="0" parTransId="{8C0AF9A0-1A45-4F6E-A292-471A3A3F6332}" sibTransId="{68A6EFAE-BA82-4E3A-A3BE-FE677BB209A3}"/>
    <dgm:cxn modelId="{19247BB3-29F1-44D0-9136-AB661B13C1C0}" type="presOf" srcId="{9AA19D12-39E1-4571-9613-9A92B345C9A6}" destId="{29EB1DC4-B112-40DD-9C02-EADE566ABCE6}" srcOrd="0" destOrd="0" presId="urn:microsoft.com/office/officeart/2005/8/layout/hProcess9"/>
    <dgm:cxn modelId="{05FB2B4C-14A7-4676-B5AD-060990C2B4C3}" type="presOf" srcId="{FA8E8542-497F-4D10-8FD8-A243E01740F7}" destId="{D0C35CB9-3016-4F2D-845F-AD0F8D0DDE1F}" srcOrd="0" destOrd="0" presId="urn:microsoft.com/office/officeart/2005/8/layout/hProcess9"/>
    <dgm:cxn modelId="{F6D1AB94-C101-4801-BD00-5DFD8442D443}" type="presParOf" srcId="{29EB1DC4-B112-40DD-9C02-EADE566ABCE6}" destId="{72006C86-3F8C-416D-8F84-29F67794CDD1}" srcOrd="0" destOrd="0" presId="urn:microsoft.com/office/officeart/2005/8/layout/hProcess9"/>
    <dgm:cxn modelId="{13FBE4F4-AA33-4DA5-BD19-E3EB9A3E3E0D}" type="presParOf" srcId="{29EB1DC4-B112-40DD-9C02-EADE566ABCE6}" destId="{DA467754-8823-4FC1-94F6-25F589DDFF16}" srcOrd="1" destOrd="0" presId="urn:microsoft.com/office/officeart/2005/8/layout/hProcess9"/>
    <dgm:cxn modelId="{34B64269-879F-432D-ACD6-DE130F2CD175}" type="presParOf" srcId="{DA467754-8823-4FC1-94F6-25F589DDFF16}" destId="{D0C35CB9-3016-4F2D-845F-AD0F8D0DDE1F}" srcOrd="0"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5E755ACB-E8F0-4798-BD1B-8293B59BA858}" type="doc">
      <dgm:prSet loTypeId="urn:microsoft.com/office/officeart/2005/8/layout/vList2" loCatId="list" qsTypeId="urn:microsoft.com/office/officeart/2005/8/quickstyle/3d2" qsCatId="3D" csTypeId="urn:microsoft.com/office/officeart/2005/8/colors/colorful3" csCatId="colorful" phldr="1"/>
      <dgm:spPr/>
      <dgm:t>
        <a:bodyPr/>
        <a:lstStyle/>
        <a:p>
          <a:endParaRPr lang="es-MX"/>
        </a:p>
      </dgm:t>
    </dgm:pt>
    <dgm:pt modelId="{21765313-2FDA-4F2B-A99B-DCFC28BA4790}">
      <dgm:prSet/>
      <dgm:spPr/>
      <dgm:t>
        <a:bodyPr/>
        <a:lstStyle/>
        <a:p>
          <a:pPr algn="ctr" rtl="0"/>
          <a:r>
            <a:rPr lang="es-MX" u="none" dirty="0" smtClean="0">
              <a:solidFill>
                <a:schemeClr val="tx1"/>
              </a:solidFill>
            </a:rPr>
            <a:t>Recuperar</a:t>
          </a:r>
          <a:br>
            <a:rPr lang="es-MX" u="none" dirty="0" smtClean="0">
              <a:solidFill>
                <a:schemeClr val="tx1"/>
              </a:solidFill>
            </a:rPr>
          </a:br>
          <a:r>
            <a:rPr lang="es-MX" u="none" dirty="0" smtClean="0">
              <a:solidFill>
                <a:schemeClr val="tx1"/>
              </a:solidFill>
            </a:rPr>
            <a:t>comprobante </a:t>
          </a:r>
          <a:r>
            <a:rPr lang="es-MX" u="none" dirty="0" err="1" smtClean="0">
              <a:solidFill>
                <a:schemeClr val="tx1"/>
              </a:solidFill>
            </a:rPr>
            <a:t>PDF</a:t>
          </a:r>
          <a:endParaRPr lang="es-ES" b="0" dirty="0">
            <a:solidFill>
              <a:schemeClr val="tx1"/>
            </a:solidFill>
          </a:endParaRPr>
        </a:p>
      </dgm:t>
    </dgm:pt>
    <dgm:pt modelId="{79D42EC7-9B6D-4CE7-8F83-07206F23AA8C}" type="parTrans" cxnId="{55B01465-9A89-41E3-8D94-1819FFE886C9}">
      <dgm:prSet/>
      <dgm:spPr/>
      <dgm:t>
        <a:bodyPr/>
        <a:lstStyle/>
        <a:p>
          <a:endParaRPr lang="es-MX"/>
        </a:p>
      </dgm:t>
    </dgm:pt>
    <dgm:pt modelId="{4DA60E69-FB2E-499D-AC13-1EBCA1FDDD46}" type="sibTrans" cxnId="{55B01465-9A89-41E3-8D94-1819FFE886C9}">
      <dgm:prSet/>
      <dgm:spPr/>
      <dgm:t>
        <a:bodyPr/>
        <a:lstStyle/>
        <a:p>
          <a:endParaRPr lang="es-MX"/>
        </a:p>
      </dgm:t>
    </dgm:pt>
    <dgm:pt modelId="{90261954-7E24-4B82-B245-C41FA352BE2B}" type="pres">
      <dgm:prSet presAssocID="{5E755ACB-E8F0-4798-BD1B-8293B59BA858}" presName="linear" presStyleCnt="0">
        <dgm:presLayoutVars>
          <dgm:animLvl val="lvl"/>
          <dgm:resizeHandles val="exact"/>
        </dgm:presLayoutVars>
      </dgm:prSet>
      <dgm:spPr/>
      <dgm:t>
        <a:bodyPr/>
        <a:lstStyle/>
        <a:p>
          <a:endParaRPr lang="es-MX"/>
        </a:p>
      </dgm:t>
    </dgm:pt>
    <dgm:pt modelId="{C4AD8031-660D-49EE-8BBE-2809B1BEB562}" type="pres">
      <dgm:prSet presAssocID="{21765313-2FDA-4F2B-A99B-DCFC28BA4790}" presName="parentText" presStyleLbl="node1" presStyleIdx="0" presStyleCnt="1" custLinFactNeighborX="-93362" custLinFactNeighborY="-37443">
        <dgm:presLayoutVars>
          <dgm:chMax val="0"/>
          <dgm:bulletEnabled val="1"/>
        </dgm:presLayoutVars>
      </dgm:prSet>
      <dgm:spPr/>
      <dgm:t>
        <a:bodyPr/>
        <a:lstStyle/>
        <a:p>
          <a:endParaRPr lang="es-MX"/>
        </a:p>
      </dgm:t>
    </dgm:pt>
  </dgm:ptLst>
  <dgm:cxnLst>
    <dgm:cxn modelId="{642BEA7C-0AA9-4C85-A802-57299C678241}" type="presOf" srcId="{21765313-2FDA-4F2B-A99B-DCFC28BA4790}" destId="{C4AD8031-660D-49EE-8BBE-2809B1BEB562}" srcOrd="0" destOrd="0" presId="urn:microsoft.com/office/officeart/2005/8/layout/vList2"/>
    <dgm:cxn modelId="{55B01465-9A89-41E3-8D94-1819FFE886C9}" srcId="{5E755ACB-E8F0-4798-BD1B-8293B59BA858}" destId="{21765313-2FDA-4F2B-A99B-DCFC28BA4790}" srcOrd="0" destOrd="0" parTransId="{79D42EC7-9B6D-4CE7-8F83-07206F23AA8C}" sibTransId="{4DA60E69-FB2E-499D-AC13-1EBCA1FDDD46}"/>
    <dgm:cxn modelId="{65097821-8EB7-4974-B453-39BBE3408034}" type="presOf" srcId="{5E755ACB-E8F0-4798-BD1B-8293B59BA858}" destId="{90261954-7E24-4B82-B245-C41FA352BE2B}" srcOrd="0" destOrd="0" presId="urn:microsoft.com/office/officeart/2005/8/layout/vList2"/>
    <dgm:cxn modelId="{BE0CF854-8EE7-40F4-8AA4-C4089BE67FB6}" type="presParOf" srcId="{90261954-7E24-4B82-B245-C41FA352BE2B}" destId="{C4AD8031-660D-49EE-8BBE-2809B1BEB56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9244FE61-8D68-4F23-A570-943B65B1CEBA}" type="doc">
      <dgm:prSet loTypeId="urn:microsoft.com/office/officeart/2005/8/layout/orgChart1" loCatId="hierarchy" qsTypeId="urn:microsoft.com/office/officeart/2005/8/quickstyle/3d2" qsCatId="3D" csTypeId="urn:microsoft.com/office/officeart/2005/8/colors/accent1_2" csCatId="accent1" phldr="1"/>
      <dgm:spPr/>
      <dgm:t>
        <a:bodyPr/>
        <a:lstStyle/>
        <a:p>
          <a:endParaRPr lang="es-MX"/>
        </a:p>
      </dgm:t>
    </dgm:pt>
    <dgm:pt modelId="{0D905A5D-7864-403E-9558-89F4E212770F}">
      <dgm:prSet custT="1"/>
      <dgm:spPr>
        <a:solidFill>
          <a:schemeClr val="bg1">
            <a:lumMod val="50000"/>
          </a:schemeClr>
        </a:solidFill>
      </dgm:spPr>
      <dgm:t>
        <a:bodyPr/>
        <a:lstStyle/>
        <a:p>
          <a:pPr rtl="0"/>
          <a:r>
            <a:rPr lang="es-MX" sz="1800" dirty="0" smtClean="0"/>
            <a:t>En la opción de captura, en caso de no capturar la información correctamente, el sistema mostrará en la </a:t>
          </a:r>
          <a:r>
            <a:rPr lang="es-MX" sz="1800" b="0" dirty="0" smtClean="0"/>
            <a:t>parte superior de la pantalla</a:t>
          </a:r>
          <a:r>
            <a:rPr lang="es-MX" sz="1800" dirty="0" smtClean="0"/>
            <a:t> el error  y su descripción, a fin de facilitar la operación y correcta captura.</a:t>
          </a:r>
          <a:endParaRPr lang="es-ES" sz="1800" dirty="0"/>
        </a:p>
      </dgm:t>
    </dgm:pt>
    <dgm:pt modelId="{8E25DEBB-F174-4576-8C6C-EADCCE049F9B}" type="parTrans" cxnId="{1F3F06A8-CD2C-4BBB-9AAB-E5490F07AB73}">
      <dgm:prSet/>
      <dgm:spPr/>
      <dgm:t>
        <a:bodyPr/>
        <a:lstStyle/>
        <a:p>
          <a:endParaRPr lang="es-MX" sz="2000"/>
        </a:p>
      </dgm:t>
    </dgm:pt>
    <dgm:pt modelId="{5D21D79C-F666-484D-8F37-81547F20389A}" type="sibTrans" cxnId="{1F3F06A8-CD2C-4BBB-9AAB-E5490F07AB73}">
      <dgm:prSet/>
      <dgm:spPr/>
      <dgm:t>
        <a:bodyPr/>
        <a:lstStyle/>
        <a:p>
          <a:endParaRPr lang="es-MX" sz="2000"/>
        </a:p>
      </dgm:t>
    </dgm:pt>
    <dgm:pt modelId="{BB17B548-450F-4548-90A1-FB93B680176E}" type="pres">
      <dgm:prSet presAssocID="{9244FE61-8D68-4F23-A570-943B65B1CEBA}" presName="hierChild1" presStyleCnt="0">
        <dgm:presLayoutVars>
          <dgm:orgChart val="1"/>
          <dgm:chPref val="1"/>
          <dgm:dir/>
          <dgm:animOne val="branch"/>
          <dgm:animLvl val="lvl"/>
          <dgm:resizeHandles/>
        </dgm:presLayoutVars>
      </dgm:prSet>
      <dgm:spPr/>
      <dgm:t>
        <a:bodyPr/>
        <a:lstStyle/>
        <a:p>
          <a:endParaRPr lang="es-MX"/>
        </a:p>
      </dgm:t>
    </dgm:pt>
    <dgm:pt modelId="{0234933B-9161-4C79-99B9-9D4976AF1114}" type="pres">
      <dgm:prSet presAssocID="{0D905A5D-7864-403E-9558-89F4E212770F}" presName="hierRoot1" presStyleCnt="0">
        <dgm:presLayoutVars>
          <dgm:hierBranch val="init"/>
        </dgm:presLayoutVars>
      </dgm:prSet>
      <dgm:spPr/>
    </dgm:pt>
    <dgm:pt modelId="{0E7F8978-A9B0-4643-9DFB-840BAE93E74D}" type="pres">
      <dgm:prSet presAssocID="{0D905A5D-7864-403E-9558-89F4E212770F}" presName="rootComposite1" presStyleCnt="0"/>
      <dgm:spPr/>
    </dgm:pt>
    <dgm:pt modelId="{C32B6E4D-AC26-4A8E-AA84-6E0F9911CC96}" type="pres">
      <dgm:prSet presAssocID="{0D905A5D-7864-403E-9558-89F4E212770F}" presName="rootText1" presStyleLbl="node0" presStyleIdx="0" presStyleCnt="1" custLinFactNeighborX="-301" custLinFactNeighborY="-68048">
        <dgm:presLayoutVars>
          <dgm:chPref val="3"/>
        </dgm:presLayoutVars>
      </dgm:prSet>
      <dgm:spPr/>
      <dgm:t>
        <a:bodyPr/>
        <a:lstStyle/>
        <a:p>
          <a:endParaRPr lang="es-MX"/>
        </a:p>
      </dgm:t>
    </dgm:pt>
    <dgm:pt modelId="{E3C8E3DC-037E-4C58-AC3E-91B110934A80}" type="pres">
      <dgm:prSet presAssocID="{0D905A5D-7864-403E-9558-89F4E212770F}" presName="rootConnector1" presStyleLbl="node1" presStyleIdx="0" presStyleCnt="0"/>
      <dgm:spPr/>
      <dgm:t>
        <a:bodyPr/>
        <a:lstStyle/>
        <a:p>
          <a:endParaRPr lang="es-MX"/>
        </a:p>
      </dgm:t>
    </dgm:pt>
    <dgm:pt modelId="{8F575ABE-730D-4302-8E59-D6B75B684744}" type="pres">
      <dgm:prSet presAssocID="{0D905A5D-7864-403E-9558-89F4E212770F}" presName="hierChild2" presStyleCnt="0"/>
      <dgm:spPr/>
    </dgm:pt>
    <dgm:pt modelId="{C12511BB-3EF6-4803-9EDE-220EE7DADB98}" type="pres">
      <dgm:prSet presAssocID="{0D905A5D-7864-403E-9558-89F4E212770F}" presName="hierChild3" presStyleCnt="0"/>
      <dgm:spPr/>
    </dgm:pt>
  </dgm:ptLst>
  <dgm:cxnLst>
    <dgm:cxn modelId="{9D55CEF5-D737-40D9-9E80-DEDDC2708D24}" type="presOf" srcId="{9244FE61-8D68-4F23-A570-943B65B1CEBA}" destId="{BB17B548-450F-4548-90A1-FB93B680176E}" srcOrd="0" destOrd="0" presId="urn:microsoft.com/office/officeart/2005/8/layout/orgChart1"/>
    <dgm:cxn modelId="{764AC83B-E8F6-4A45-BCD9-CD4262117D36}" type="presOf" srcId="{0D905A5D-7864-403E-9558-89F4E212770F}" destId="{C32B6E4D-AC26-4A8E-AA84-6E0F9911CC96}" srcOrd="0" destOrd="0" presId="urn:microsoft.com/office/officeart/2005/8/layout/orgChart1"/>
    <dgm:cxn modelId="{1F3F06A8-CD2C-4BBB-9AAB-E5490F07AB73}" srcId="{9244FE61-8D68-4F23-A570-943B65B1CEBA}" destId="{0D905A5D-7864-403E-9558-89F4E212770F}" srcOrd="0" destOrd="0" parTransId="{8E25DEBB-F174-4576-8C6C-EADCCE049F9B}" sibTransId="{5D21D79C-F666-484D-8F37-81547F20389A}"/>
    <dgm:cxn modelId="{BDD9806E-729B-49CA-9C67-FE24BB689DCF}" type="presOf" srcId="{0D905A5D-7864-403E-9558-89F4E212770F}" destId="{E3C8E3DC-037E-4C58-AC3E-91B110934A80}" srcOrd="1" destOrd="0" presId="urn:microsoft.com/office/officeart/2005/8/layout/orgChart1"/>
    <dgm:cxn modelId="{39626245-DE5D-45D9-B58C-F86953C2FBA0}" type="presParOf" srcId="{BB17B548-450F-4548-90A1-FB93B680176E}" destId="{0234933B-9161-4C79-99B9-9D4976AF1114}" srcOrd="0" destOrd="0" presId="urn:microsoft.com/office/officeart/2005/8/layout/orgChart1"/>
    <dgm:cxn modelId="{B4776166-1CA2-4766-AC1E-53378B87B651}" type="presParOf" srcId="{0234933B-9161-4C79-99B9-9D4976AF1114}" destId="{0E7F8978-A9B0-4643-9DFB-840BAE93E74D}" srcOrd="0" destOrd="0" presId="urn:microsoft.com/office/officeart/2005/8/layout/orgChart1"/>
    <dgm:cxn modelId="{D96335DF-F3A7-48E8-AA78-F389074FF4AA}" type="presParOf" srcId="{0E7F8978-A9B0-4643-9DFB-840BAE93E74D}" destId="{C32B6E4D-AC26-4A8E-AA84-6E0F9911CC96}" srcOrd="0" destOrd="0" presId="urn:microsoft.com/office/officeart/2005/8/layout/orgChart1"/>
    <dgm:cxn modelId="{9BCB09A7-468A-410C-8173-44731768F8F8}" type="presParOf" srcId="{0E7F8978-A9B0-4643-9DFB-840BAE93E74D}" destId="{E3C8E3DC-037E-4C58-AC3E-91B110934A80}" srcOrd="1" destOrd="0" presId="urn:microsoft.com/office/officeart/2005/8/layout/orgChart1"/>
    <dgm:cxn modelId="{BABE8EF3-9CF7-4023-A516-E6CC5758E943}" type="presParOf" srcId="{0234933B-9161-4C79-99B9-9D4976AF1114}" destId="{8F575ABE-730D-4302-8E59-D6B75B684744}" srcOrd="1" destOrd="0" presId="urn:microsoft.com/office/officeart/2005/8/layout/orgChart1"/>
    <dgm:cxn modelId="{861C42E1-9792-4483-ACDD-3AF69E3BE926}" type="presParOf" srcId="{0234933B-9161-4C79-99B9-9D4976AF1114}" destId="{C12511BB-3EF6-4803-9EDE-220EE7DADB98}"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E5B6915F-2890-4266-ABE2-191492F374B6}" type="doc">
      <dgm:prSet loTypeId="urn:microsoft.com/office/officeart/2005/8/layout/hList6" loCatId="list" qsTypeId="urn:microsoft.com/office/officeart/2005/8/quickstyle/3d3" qsCatId="3D" csTypeId="urn:microsoft.com/office/officeart/2005/8/colors/accent1_2" csCatId="accent1" phldr="1"/>
      <dgm:spPr/>
      <dgm:t>
        <a:bodyPr/>
        <a:lstStyle/>
        <a:p>
          <a:endParaRPr lang="es-MX"/>
        </a:p>
      </dgm:t>
    </dgm:pt>
    <dgm:pt modelId="{27D7DEEC-7D75-4EB2-8533-DB3CCA3075B4}">
      <dgm:prSet phldrT="[Texto]"/>
      <dgm:spPr>
        <a:solidFill>
          <a:schemeClr val="bg1">
            <a:lumMod val="50000"/>
          </a:schemeClr>
        </a:solidFill>
      </dgm:spPr>
      <dgm:t>
        <a:bodyPr/>
        <a:lstStyle/>
        <a:p>
          <a:pPr algn="l"/>
          <a:r>
            <a:rPr lang="es-MX" b="0" dirty="0" smtClean="0"/>
            <a:t>Cuando el vehículo fue intercambio proveniente de  otra distribuidora, aún cuando sea la misma razón social igual pero con clave propia diferente.</a:t>
          </a:r>
          <a:endParaRPr lang="es-MX" b="0" dirty="0"/>
        </a:p>
      </dgm:t>
    </dgm:pt>
    <dgm:pt modelId="{BC70E77F-3125-45B2-A985-359A4FA3D87D}" type="parTrans" cxnId="{311C2D32-9D90-43A3-819A-B7ABBE7E5D54}">
      <dgm:prSet/>
      <dgm:spPr/>
      <dgm:t>
        <a:bodyPr/>
        <a:lstStyle/>
        <a:p>
          <a:endParaRPr lang="es-MX" b="1"/>
        </a:p>
      </dgm:t>
    </dgm:pt>
    <dgm:pt modelId="{EFA83BA4-D0B1-485D-BD8C-58F8D2F5C68A}" type="sibTrans" cxnId="{311C2D32-9D90-43A3-819A-B7ABBE7E5D54}">
      <dgm:prSet/>
      <dgm:spPr/>
      <dgm:t>
        <a:bodyPr/>
        <a:lstStyle/>
        <a:p>
          <a:endParaRPr lang="es-MX" b="1"/>
        </a:p>
      </dgm:t>
    </dgm:pt>
    <dgm:pt modelId="{FEACE9BD-5F47-4B92-8290-99004242DEEC}">
      <dgm:prSet phldrT="[Texto]"/>
      <dgm:spPr>
        <a:solidFill>
          <a:schemeClr val="bg1">
            <a:lumMod val="65000"/>
          </a:schemeClr>
        </a:solidFill>
      </dgm:spPr>
      <dgm:t>
        <a:bodyPr/>
        <a:lstStyle/>
        <a:p>
          <a:pPr algn="l"/>
          <a:r>
            <a:rPr lang="es-MX" b="0" dirty="0" smtClean="0"/>
            <a:t>Cuando el distribuidor fue erróneamente mal adscrito a una distribuidora (matriz o sucursal que no le corresponde)</a:t>
          </a:r>
          <a:endParaRPr lang="es-MX" b="0" dirty="0"/>
        </a:p>
      </dgm:t>
    </dgm:pt>
    <dgm:pt modelId="{175DC153-F3E4-476E-8437-2450ADFCE4B4}" type="parTrans" cxnId="{C2AF76C0-C473-4A97-B789-293810202F8F}">
      <dgm:prSet/>
      <dgm:spPr/>
      <dgm:t>
        <a:bodyPr/>
        <a:lstStyle/>
        <a:p>
          <a:endParaRPr lang="es-MX" b="1"/>
        </a:p>
      </dgm:t>
    </dgm:pt>
    <dgm:pt modelId="{425F0C25-6D2E-4327-A743-362C445F8257}" type="sibTrans" cxnId="{C2AF76C0-C473-4A97-B789-293810202F8F}">
      <dgm:prSet/>
      <dgm:spPr/>
      <dgm:t>
        <a:bodyPr/>
        <a:lstStyle/>
        <a:p>
          <a:endParaRPr lang="es-MX" b="1"/>
        </a:p>
      </dgm:t>
    </dgm:pt>
    <dgm:pt modelId="{03D3507D-ED74-4EBE-A4C3-94E02A18B4A3}" type="pres">
      <dgm:prSet presAssocID="{E5B6915F-2890-4266-ABE2-191492F374B6}" presName="Name0" presStyleCnt="0">
        <dgm:presLayoutVars>
          <dgm:dir/>
          <dgm:resizeHandles val="exact"/>
        </dgm:presLayoutVars>
      </dgm:prSet>
      <dgm:spPr/>
      <dgm:t>
        <a:bodyPr/>
        <a:lstStyle/>
        <a:p>
          <a:endParaRPr lang="es-ES"/>
        </a:p>
      </dgm:t>
    </dgm:pt>
    <dgm:pt modelId="{2E8A3FA9-7D25-44F5-AC4A-86779F48138D}" type="pres">
      <dgm:prSet presAssocID="{27D7DEEC-7D75-4EB2-8533-DB3CCA3075B4}" presName="node" presStyleLbl="node1" presStyleIdx="0" presStyleCnt="2">
        <dgm:presLayoutVars>
          <dgm:bulletEnabled val="1"/>
        </dgm:presLayoutVars>
      </dgm:prSet>
      <dgm:spPr/>
      <dgm:t>
        <a:bodyPr/>
        <a:lstStyle/>
        <a:p>
          <a:endParaRPr lang="es-MX"/>
        </a:p>
      </dgm:t>
    </dgm:pt>
    <dgm:pt modelId="{A8874E86-72EC-4D42-9074-4308AB6BC968}" type="pres">
      <dgm:prSet presAssocID="{EFA83BA4-D0B1-485D-BD8C-58F8D2F5C68A}" presName="sibTrans" presStyleCnt="0"/>
      <dgm:spPr/>
      <dgm:t>
        <a:bodyPr/>
        <a:lstStyle/>
        <a:p>
          <a:endParaRPr lang="es-MX"/>
        </a:p>
      </dgm:t>
    </dgm:pt>
    <dgm:pt modelId="{F5C49FEE-25CA-48BB-A10C-8CEACBA9BAF9}" type="pres">
      <dgm:prSet presAssocID="{FEACE9BD-5F47-4B92-8290-99004242DEEC}" presName="node" presStyleLbl="node1" presStyleIdx="1" presStyleCnt="2">
        <dgm:presLayoutVars>
          <dgm:bulletEnabled val="1"/>
        </dgm:presLayoutVars>
      </dgm:prSet>
      <dgm:spPr/>
      <dgm:t>
        <a:bodyPr/>
        <a:lstStyle/>
        <a:p>
          <a:endParaRPr lang="es-MX"/>
        </a:p>
      </dgm:t>
    </dgm:pt>
  </dgm:ptLst>
  <dgm:cxnLst>
    <dgm:cxn modelId="{8310E19C-D57B-4B44-9174-DB723DDF0555}" type="presOf" srcId="{FEACE9BD-5F47-4B92-8290-99004242DEEC}" destId="{F5C49FEE-25CA-48BB-A10C-8CEACBA9BAF9}" srcOrd="0" destOrd="0" presId="urn:microsoft.com/office/officeart/2005/8/layout/hList6"/>
    <dgm:cxn modelId="{D764CA43-CFB2-498A-BE8F-CD3C88050F6A}" type="presOf" srcId="{E5B6915F-2890-4266-ABE2-191492F374B6}" destId="{03D3507D-ED74-4EBE-A4C3-94E02A18B4A3}" srcOrd="0" destOrd="0" presId="urn:microsoft.com/office/officeart/2005/8/layout/hList6"/>
    <dgm:cxn modelId="{C2AF76C0-C473-4A97-B789-293810202F8F}" srcId="{E5B6915F-2890-4266-ABE2-191492F374B6}" destId="{FEACE9BD-5F47-4B92-8290-99004242DEEC}" srcOrd="1" destOrd="0" parTransId="{175DC153-F3E4-476E-8437-2450ADFCE4B4}" sibTransId="{425F0C25-6D2E-4327-A743-362C445F8257}"/>
    <dgm:cxn modelId="{311C2D32-9D90-43A3-819A-B7ABBE7E5D54}" srcId="{E5B6915F-2890-4266-ABE2-191492F374B6}" destId="{27D7DEEC-7D75-4EB2-8533-DB3CCA3075B4}" srcOrd="0" destOrd="0" parTransId="{BC70E77F-3125-45B2-A985-359A4FA3D87D}" sibTransId="{EFA83BA4-D0B1-485D-BD8C-58F8D2F5C68A}"/>
    <dgm:cxn modelId="{B8C62147-DCCA-4629-B4B0-6EFD6D18D6B0}" type="presOf" srcId="{27D7DEEC-7D75-4EB2-8533-DB3CCA3075B4}" destId="{2E8A3FA9-7D25-44F5-AC4A-86779F48138D}" srcOrd="0" destOrd="0" presId="urn:microsoft.com/office/officeart/2005/8/layout/hList6"/>
    <dgm:cxn modelId="{51FF570A-8663-447B-9C30-69EEF9C8F45C}" type="presParOf" srcId="{03D3507D-ED74-4EBE-A4C3-94E02A18B4A3}" destId="{2E8A3FA9-7D25-44F5-AC4A-86779F48138D}" srcOrd="0" destOrd="0" presId="urn:microsoft.com/office/officeart/2005/8/layout/hList6"/>
    <dgm:cxn modelId="{092B3887-718C-4B20-850F-E2105C085475}" type="presParOf" srcId="{03D3507D-ED74-4EBE-A4C3-94E02A18B4A3}" destId="{A8874E86-72EC-4D42-9074-4308AB6BC968}" srcOrd="1" destOrd="0" presId="urn:microsoft.com/office/officeart/2005/8/layout/hList6"/>
    <dgm:cxn modelId="{B9500628-1852-4EB3-9BBF-E80F3EA694B6}" type="presParOf" srcId="{03D3507D-ED74-4EBE-A4C3-94E02A18B4A3}" destId="{F5C49FEE-25CA-48BB-A10C-8CEACBA9BAF9}" srcOrd="2"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4D650F-926E-497D-A926-36037EAAA459}" type="doc">
      <dgm:prSet loTypeId="urn:microsoft.com/office/officeart/2005/8/layout/target2" loCatId="relationship" qsTypeId="urn:microsoft.com/office/officeart/2005/8/quickstyle/3d3" qsCatId="3D" csTypeId="urn:microsoft.com/office/officeart/2005/8/colors/accent1_2" csCatId="accent1" phldr="1"/>
      <dgm:spPr/>
      <dgm:t>
        <a:bodyPr/>
        <a:lstStyle/>
        <a:p>
          <a:endParaRPr lang="es-MX"/>
        </a:p>
      </dgm:t>
    </dgm:pt>
    <dgm:pt modelId="{5C5D9891-98AD-496B-8288-D803DAD30A37}">
      <dgm:prSet/>
      <dgm:spPr>
        <a:solidFill>
          <a:schemeClr val="bg1">
            <a:lumMod val="50000"/>
          </a:schemeClr>
        </a:solidFill>
      </dgm:spPr>
      <dgm:t>
        <a:bodyPr/>
        <a:lstStyle/>
        <a:p>
          <a:pPr algn="ctr" rtl="0"/>
          <a:r>
            <a:rPr lang="es-MX" b="1" u="sng" dirty="0" smtClean="0">
              <a:solidFill>
                <a:schemeClr val="tx1">
                  <a:lumMod val="95000"/>
                  <a:lumOff val="5000"/>
                </a:schemeClr>
              </a:solidFill>
            </a:rPr>
            <a:t>IMPORTANTE</a:t>
          </a:r>
          <a:endParaRPr lang="es-MX" dirty="0">
            <a:solidFill>
              <a:schemeClr val="tx1">
                <a:lumMod val="95000"/>
                <a:lumOff val="5000"/>
              </a:schemeClr>
            </a:solidFill>
          </a:endParaRPr>
        </a:p>
      </dgm:t>
    </dgm:pt>
    <dgm:pt modelId="{BCADD555-9873-4CAD-9ECF-F22A525E1B64}" type="parTrans" cxnId="{D8054DA9-C497-411D-A358-8DED6000A4D6}">
      <dgm:prSet/>
      <dgm:spPr/>
      <dgm:t>
        <a:bodyPr/>
        <a:lstStyle/>
        <a:p>
          <a:endParaRPr lang="es-MX"/>
        </a:p>
      </dgm:t>
    </dgm:pt>
    <dgm:pt modelId="{A5AC291B-D836-4D80-8791-C916AC083FA6}" type="sibTrans" cxnId="{D8054DA9-C497-411D-A358-8DED6000A4D6}">
      <dgm:prSet/>
      <dgm:spPr/>
      <dgm:t>
        <a:bodyPr/>
        <a:lstStyle/>
        <a:p>
          <a:endParaRPr lang="es-MX"/>
        </a:p>
      </dgm:t>
    </dgm:pt>
    <dgm:pt modelId="{5BD84D25-B8BB-428F-9F3B-3DD9C93484F2}">
      <dgm:prSet/>
      <dgm:spPr>
        <a:solidFill>
          <a:schemeClr val="bg1">
            <a:lumMod val="75000"/>
          </a:schemeClr>
        </a:solidFill>
      </dgm:spPr>
      <dgm:t>
        <a:bodyPr/>
        <a:lstStyle/>
        <a:p>
          <a:pPr rtl="0"/>
          <a:r>
            <a:rPr lang="es-ES" b="1" dirty="0" smtClean="0">
              <a:solidFill>
                <a:schemeClr val="tx1">
                  <a:lumMod val="95000"/>
                  <a:lumOff val="5000"/>
                </a:schemeClr>
              </a:solidFill>
            </a:rPr>
            <a:t>Artículo 6 de la Ley del Registro Público Vehicular</a:t>
          </a:r>
          <a:endParaRPr lang="es-MX" dirty="0">
            <a:solidFill>
              <a:schemeClr val="tx1">
                <a:lumMod val="95000"/>
                <a:lumOff val="5000"/>
              </a:schemeClr>
            </a:solidFill>
          </a:endParaRPr>
        </a:p>
      </dgm:t>
    </dgm:pt>
    <dgm:pt modelId="{031EC100-5B4A-4A05-ACCB-6258FFFA5F8F}" type="parTrans" cxnId="{AE424ADC-0F45-4F78-95EC-970AE9BD37A5}">
      <dgm:prSet/>
      <dgm:spPr/>
      <dgm:t>
        <a:bodyPr/>
        <a:lstStyle/>
        <a:p>
          <a:endParaRPr lang="es-MX"/>
        </a:p>
      </dgm:t>
    </dgm:pt>
    <dgm:pt modelId="{7585068F-DD26-49EC-855E-285CE0E5B07C}" type="sibTrans" cxnId="{AE424ADC-0F45-4F78-95EC-970AE9BD37A5}">
      <dgm:prSet/>
      <dgm:spPr/>
      <dgm:t>
        <a:bodyPr/>
        <a:lstStyle/>
        <a:p>
          <a:endParaRPr lang="es-MX"/>
        </a:p>
      </dgm:t>
    </dgm:pt>
    <dgm:pt modelId="{C6C9E4A2-98F6-4DE9-B545-0FC554890D4A}">
      <dgm:prSet/>
      <dgm:spPr>
        <a:solidFill>
          <a:schemeClr val="bg1">
            <a:lumMod val="85000"/>
          </a:schemeClr>
        </a:solidFill>
      </dgm:spPr>
      <dgm:t>
        <a:bodyPr/>
        <a:lstStyle/>
        <a:p>
          <a:pPr algn="just" rtl="0"/>
          <a:r>
            <a:rPr lang="es-ES" b="1" dirty="0" smtClean="0">
              <a:solidFill>
                <a:schemeClr val="tx1">
                  <a:lumMod val="95000"/>
                  <a:lumOff val="5000"/>
                </a:schemeClr>
              </a:solidFill>
            </a:rPr>
            <a:t>La inscripción de vehículos, la presentación de avisos y las consultas en el Registro serán </a:t>
          </a:r>
          <a:r>
            <a:rPr lang="es-ES" b="1" u="sng" dirty="0" smtClean="0">
              <a:solidFill>
                <a:schemeClr val="tx1">
                  <a:lumMod val="95000"/>
                  <a:lumOff val="5000"/>
                </a:schemeClr>
              </a:solidFill>
              <a:effectLst>
                <a:glow rad="228600">
                  <a:schemeClr val="accent5">
                    <a:satMod val="175000"/>
                    <a:alpha val="40000"/>
                  </a:schemeClr>
                </a:glow>
              </a:effectLst>
            </a:rPr>
            <a:t>gratuitos.</a:t>
          </a:r>
          <a:endParaRPr lang="es-ES" b="1" u="sng" dirty="0">
            <a:solidFill>
              <a:schemeClr val="tx1">
                <a:lumMod val="95000"/>
                <a:lumOff val="5000"/>
              </a:schemeClr>
            </a:solidFill>
            <a:effectLst>
              <a:glow rad="228600">
                <a:schemeClr val="accent5">
                  <a:satMod val="175000"/>
                  <a:alpha val="40000"/>
                </a:schemeClr>
              </a:glow>
            </a:effectLst>
          </a:endParaRPr>
        </a:p>
      </dgm:t>
    </dgm:pt>
    <dgm:pt modelId="{F0C726CD-1729-42EB-A226-54746106650A}" type="parTrans" cxnId="{C954AB97-2572-456D-ADAE-07F879552F12}">
      <dgm:prSet/>
      <dgm:spPr/>
      <dgm:t>
        <a:bodyPr/>
        <a:lstStyle/>
        <a:p>
          <a:endParaRPr lang="es-MX"/>
        </a:p>
      </dgm:t>
    </dgm:pt>
    <dgm:pt modelId="{598C5720-504D-4352-A2CD-FE4689C0C8F0}" type="sibTrans" cxnId="{C954AB97-2572-456D-ADAE-07F879552F12}">
      <dgm:prSet/>
      <dgm:spPr/>
      <dgm:t>
        <a:bodyPr/>
        <a:lstStyle/>
        <a:p>
          <a:endParaRPr lang="es-MX"/>
        </a:p>
      </dgm:t>
    </dgm:pt>
    <dgm:pt modelId="{5A59BD1A-909D-4049-8937-8C111BE423DD}">
      <dgm:prSet/>
      <dgm:spPr/>
      <dgm:t>
        <a:bodyPr/>
        <a:lstStyle/>
        <a:p>
          <a:pPr rtl="0"/>
          <a:endParaRPr lang="es-ES" b="1" dirty="0"/>
        </a:p>
      </dgm:t>
    </dgm:pt>
    <dgm:pt modelId="{772F9B15-F39F-44D7-BE7A-ED14F8DD962B}" type="parTrans" cxnId="{2E9580B1-1C14-4742-BFC9-9B8E8A3181E5}">
      <dgm:prSet/>
      <dgm:spPr/>
      <dgm:t>
        <a:bodyPr/>
        <a:lstStyle/>
        <a:p>
          <a:endParaRPr lang="es-MX"/>
        </a:p>
      </dgm:t>
    </dgm:pt>
    <dgm:pt modelId="{7AA49BBE-A621-42EA-845C-A44ED17E74DA}" type="sibTrans" cxnId="{2E9580B1-1C14-4742-BFC9-9B8E8A3181E5}">
      <dgm:prSet/>
      <dgm:spPr/>
      <dgm:t>
        <a:bodyPr/>
        <a:lstStyle/>
        <a:p>
          <a:endParaRPr lang="es-MX"/>
        </a:p>
      </dgm:t>
    </dgm:pt>
    <dgm:pt modelId="{EA42B7F9-2B07-44E5-A46F-E3E5D7FEDD85}" type="pres">
      <dgm:prSet presAssocID="{FD4D650F-926E-497D-A926-36037EAAA459}" presName="Name0" presStyleCnt="0">
        <dgm:presLayoutVars>
          <dgm:chMax val="3"/>
          <dgm:chPref val="1"/>
          <dgm:dir/>
          <dgm:animLvl val="lvl"/>
          <dgm:resizeHandles/>
        </dgm:presLayoutVars>
      </dgm:prSet>
      <dgm:spPr/>
      <dgm:t>
        <a:bodyPr/>
        <a:lstStyle/>
        <a:p>
          <a:endParaRPr lang="es-MX"/>
        </a:p>
      </dgm:t>
    </dgm:pt>
    <dgm:pt modelId="{523ED4C7-44DE-4560-98F2-3EBFF819939B}" type="pres">
      <dgm:prSet presAssocID="{FD4D650F-926E-497D-A926-36037EAAA459}" presName="outerBox" presStyleCnt="0"/>
      <dgm:spPr/>
    </dgm:pt>
    <dgm:pt modelId="{DF7ECF1B-3783-4186-A352-33E8F65C802C}" type="pres">
      <dgm:prSet presAssocID="{FD4D650F-926E-497D-A926-36037EAAA459}" presName="outerBoxParent" presStyleLbl="node1" presStyleIdx="0" presStyleCnt="3"/>
      <dgm:spPr/>
      <dgm:t>
        <a:bodyPr/>
        <a:lstStyle/>
        <a:p>
          <a:endParaRPr lang="es-MX"/>
        </a:p>
      </dgm:t>
    </dgm:pt>
    <dgm:pt modelId="{2769240A-6733-4280-9320-DE54EC36367E}" type="pres">
      <dgm:prSet presAssocID="{FD4D650F-926E-497D-A926-36037EAAA459}" presName="outerBoxChildren" presStyleCnt="0"/>
      <dgm:spPr/>
    </dgm:pt>
    <dgm:pt modelId="{F89358CF-4A90-4489-B4EC-B9FA62814CFB}" type="pres">
      <dgm:prSet presAssocID="{FD4D650F-926E-497D-A926-36037EAAA459}" presName="middleBox" presStyleCnt="0"/>
      <dgm:spPr/>
    </dgm:pt>
    <dgm:pt modelId="{0C8404CB-549A-4886-ADC4-36309697DB28}" type="pres">
      <dgm:prSet presAssocID="{FD4D650F-926E-497D-A926-36037EAAA459}" presName="middleBoxParent" presStyleLbl="node1" presStyleIdx="1" presStyleCnt="3"/>
      <dgm:spPr/>
      <dgm:t>
        <a:bodyPr/>
        <a:lstStyle/>
        <a:p>
          <a:endParaRPr lang="es-MX"/>
        </a:p>
      </dgm:t>
    </dgm:pt>
    <dgm:pt modelId="{61945E1F-70BD-402F-B2CD-215472FED3A2}" type="pres">
      <dgm:prSet presAssocID="{FD4D650F-926E-497D-A926-36037EAAA459}" presName="middleBoxChildren" presStyleCnt="0"/>
      <dgm:spPr/>
    </dgm:pt>
    <dgm:pt modelId="{BAE62A01-4D9A-46EA-AF4D-5B746B54C9D8}" type="pres">
      <dgm:prSet presAssocID="{FD4D650F-926E-497D-A926-36037EAAA459}" presName="centerBox" presStyleCnt="0"/>
      <dgm:spPr/>
    </dgm:pt>
    <dgm:pt modelId="{C303E2CA-ADB3-4B43-9220-CA84084C0335}" type="pres">
      <dgm:prSet presAssocID="{FD4D650F-926E-497D-A926-36037EAAA459}" presName="centerBoxParent" presStyleLbl="node1" presStyleIdx="2" presStyleCnt="3"/>
      <dgm:spPr/>
      <dgm:t>
        <a:bodyPr/>
        <a:lstStyle/>
        <a:p>
          <a:endParaRPr lang="es-MX"/>
        </a:p>
      </dgm:t>
    </dgm:pt>
  </dgm:ptLst>
  <dgm:cxnLst>
    <dgm:cxn modelId="{32463766-AA25-4463-8CB8-4B7405861494}" type="presOf" srcId="{5C5D9891-98AD-496B-8288-D803DAD30A37}" destId="{DF7ECF1B-3783-4186-A352-33E8F65C802C}" srcOrd="0" destOrd="0" presId="urn:microsoft.com/office/officeart/2005/8/layout/target2"/>
    <dgm:cxn modelId="{AE424ADC-0F45-4F78-95EC-970AE9BD37A5}" srcId="{FD4D650F-926E-497D-A926-36037EAAA459}" destId="{5BD84D25-B8BB-428F-9F3B-3DD9C93484F2}" srcOrd="1" destOrd="0" parTransId="{031EC100-5B4A-4A05-ACCB-6258FFFA5F8F}" sibTransId="{7585068F-DD26-49EC-855E-285CE0E5B07C}"/>
    <dgm:cxn modelId="{B119FA49-6AF5-4031-96C6-563B917B94FE}" type="presOf" srcId="{FD4D650F-926E-497D-A926-36037EAAA459}" destId="{EA42B7F9-2B07-44E5-A46F-E3E5D7FEDD85}" srcOrd="0" destOrd="0" presId="urn:microsoft.com/office/officeart/2005/8/layout/target2"/>
    <dgm:cxn modelId="{2E9580B1-1C14-4742-BFC9-9B8E8A3181E5}" srcId="{FD4D650F-926E-497D-A926-36037EAAA459}" destId="{5A59BD1A-909D-4049-8937-8C111BE423DD}" srcOrd="3" destOrd="0" parTransId="{772F9B15-F39F-44D7-BE7A-ED14F8DD962B}" sibTransId="{7AA49BBE-A621-42EA-845C-A44ED17E74DA}"/>
    <dgm:cxn modelId="{71112348-AF3D-4D16-B805-91AD69F9C7E3}" type="presOf" srcId="{C6C9E4A2-98F6-4DE9-B545-0FC554890D4A}" destId="{C303E2CA-ADB3-4B43-9220-CA84084C0335}" srcOrd="0" destOrd="0" presId="urn:microsoft.com/office/officeart/2005/8/layout/target2"/>
    <dgm:cxn modelId="{D8054DA9-C497-411D-A358-8DED6000A4D6}" srcId="{FD4D650F-926E-497D-A926-36037EAAA459}" destId="{5C5D9891-98AD-496B-8288-D803DAD30A37}" srcOrd="0" destOrd="0" parTransId="{BCADD555-9873-4CAD-9ECF-F22A525E1B64}" sibTransId="{A5AC291B-D836-4D80-8791-C916AC083FA6}"/>
    <dgm:cxn modelId="{A8289791-CFE6-4CD5-9134-2DEA9D4EE374}" type="presOf" srcId="{5BD84D25-B8BB-428F-9F3B-3DD9C93484F2}" destId="{0C8404CB-549A-4886-ADC4-36309697DB28}" srcOrd="0" destOrd="0" presId="urn:microsoft.com/office/officeart/2005/8/layout/target2"/>
    <dgm:cxn modelId="{C954AB97-2572-456D-ADAE-07F879552F12}" srcId="{FD4D650F-926E-497D-A926-36037EAAA459}" destId="{C6C9E4A2-98F6-4DE9-B545-0FC554890D4A}" srcOrd="2" destOrd="0" parTransId="{F0C726CD-1729-42EB-A226-54746106650A}" sibTransId="{598C5720-504D-4352-A2CD-FE4689C0C8F0}"/>
    <dgm:cxn modelId="{16DFAF72-65A2-4BA7-8687-BD434E4340A8}" type="presParOf" srcId="{EA42B7F9-2B07-44E5-A46F-E3E5D7FEDD85}" destId="{523ED4C7-44DE-4560-98F2-3EBFF819939B}" srcOrd="0" destOrd="0" presId="urn:microsoft.com/office/officeart/2005/8/layout/target2"/>
    <dgm:cxn modelId="{BD1D6620-6E22-4C4F-9D70-7078833E65A5}" type="presParOf" srcId="{523ED4C7-44DE-4560-98F2-3EBFF819939B}" destId="{DF7ECF1B-3783-4186-A352-33E8F65C802C}" srcOrd="0" destOrd="0" presId="urn:microsoft.com/office/officeart/2005/8/layout/target2"/>
    <dgm:cxn modelId="{F83B9B25-85F0-4836-B559-1DAFBE114EE7}" type="presParOf" srcId="{523ED4C7-44DE-4560-98F2-3EBFF819939B}" destId="{2769240A-6733-4280-9320-DE54EC36367E}" srcOrd="1" destOrd="0" presId="urn:microsoft.com/office/officeart/2005/8/layout/target2"/>
    <dgm:cxn modelId="{D527344E-B9E2-4E6C-8560-D39851C15EC1}" type="presParOf" srcId="{EA42B7F9-2B07-44E5-A46F-E3E5D7FEDD85}" destId="{F89358CF-4A90-4489-B4EC-B9FA62814CFB}" srcOrd="1" destOrd="0" presId="urn:microsoft.com/office/officeart/2005/8/layout/target2"/>
    <dgm:cxn modelId="{257693C7-AF65-4B4B-9F44-7E1045A4C4F0}" type="presParOf" srcId="{F89358CF-4A90-4489-B4EC-B9FA62814CFB}" destId="{0C8404CB-549A-4886-ADC4-36309697DB28}" srcOrd="0" destOrd="0" presId="urn:microsoft.com/office/officeart/2005/8/layout/target2"/>
    <dgm:cxn modelId="{8AB8F171-FA29-4FEF-9404-528F2870FA38}" type="presParOf" srcId="{F89358CF-4A90-4489-B4EC-B9FA62814CFB}" destId="{61945E1F-70BD-402F-B2CD-215472FED3A2}" srcOrd="1" destOrd="0" presId="urn:microsoft.com/office/officeart/2005/8/layout/target2"/>
    <dgm:cxn modelId="{BAF231C2-1643-450A-98DC-037369F8337A}" type="presParOf" srcId="{EA42B7F9-2B07-44E5-A46F-E3E5D7FEDD85}" destId="{BAE62A01-4D9A-46EA-AF4D-5B746B54C9D8}" srcOrd="2" destOrd="0" presId="urn:microsoft.com/office/officeart/2005/8/layout/target2"/>
    <dgm:cxn modelId="{3D2FB521-4EC0-4799-865E-EE0FC2365348}" type="presParOf" srcId="{BAE62A01-4D9A-46EA-AF4D-5B746B54C9D8}" destId="{C303E2CA-ADB3-4B43-9220-CA84084C0335}" srcOrd="0" destOrd="0" presId="urn:microsoft.com/office/officeart/2005/8/layout/targe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6C83822E-FD40-4D95-BE57-01E334F39AD1}" type="doc">
      <dgm:prSet loTypeId="urn:microsoft.com/office/officeart/2005/8/layout/vList2" loCatId="list" qsTypeId="urn:microsoft.com/office/officeart/2005/8/quickstyle/3d3" qsCatId="3D" csTypeId="urn:microsoft.com/office/officeart/2005/8/colors/accent2_5" csCatId="accent2" phldr="1"/>
      <dgm:spPr/>
      <dgm:t>
        <a:bodyPr/>
        <a:lstStyle/>
        <a:p>
          <a:endParaRPr lang="es-MX"/>
        </a:p>
      </dgm:t>
    </dgm:pt>
    <dgm:pt modelId="{061B5E9B-94CF-49D3-8AE9-275C90C53ABB}">
      <dgm:prSet custT="1"/>
      <dgm:spPr/>
      <dgm:t>
        <a:bodyPr/>
        <a:lstStyle/>
        <a:p>
          <a:pPr rtl="0"/>
          <a:r>
            <a:rPr lang="es-MX" sz="2000" dirty="0" smtClean="0"/>
            <a:t>En el </a:t>
          </a:r>
          <a:r>
            <a:rPr lang="es-MX" sz="2000" b="1" dirty="0" smtClean="0">
              <a:effectLst>
                <a:glow rad="101600">
                  <a:srgbClr val="FFC000">
                    <a:alpha val="60000"/>
                  </a:srgbClr>
                </a:glow>
              </a:effectLst>
            </a:rPr>
            <a:t>Menú Principal</a:t>
          </a:r>
          <a:r>
            <a:rPr lang="es-MX" sz="2000" dirty="0" smtClean="0">
              <a:effectLst>
                <a:glow rad="101600">
                  <a:srgbClr val="FFC000">
                    <a:alpha val="60000"/>
                  </a:srgbClr>
                </a:glow>
              </a:effectLst>
            </a:rPr>
            <a:t>, </a:t>
          </a:r>
          <a:r>
            <a:rPr lang="es-MX" sz="2000" dirty="0" smtClean="0"/>
            <a:t>se encuentra la opción de </a:t>
          </a:r>
          <a:r>
            <a:rPr lang="es-MX" sz="2000" b="1" dirty="0" smtClean="0">
              <a:effectLst>
                <a:glow rad="228600">
                  <a:srgbClr val="FFC000">
                    <a:alpha val="40000"/>
                  </a:srgbClr>
                </a:glow>
              </a:effectLst>
            </a:rPr>
            <a:t>Consultas</a:t>
          </a:r>
          <a:r>
            <a:rPr lang="es-MX" sz="2000" dirty="0" smtClean="0">
              <a:effectLst>
                <a:glow rad="228600">
                  <a:srgbClr val="FFC000">
                    <a:alpha val="40000"/>
                  </a:srgbClr>
                </a:glow>
              </a:effectLst>
            </a:rPr>
            <a:t>, </a:t>
          </a:r>
          <a:r>
            <a:rPr lang="es-MX" sz="2000" dirty="0" smtClean="0"/>
            <a:t>al dar clic en esta opción se desplegarán las opciones de consulta conforme al perfil del usuario, siendo las siguientes opciones:</a:t>
          </a:r>
          <a:endParaRPr lang="es-ES" sz="2000" dirty="0"/>
        </a:p>
      </dgm:t>
    </dgm:pt>
    <dgm:pt modelId="{4A2D1DBD-FAA8-4D9B-8674-FFF636343E4B}" type="parTrans" cxnId="{E4C11B42-105A-4744-8C61-6FA53BB88451}">
      <dgm:prSet/>
      <dgm:spPr/>
      <dgm:t>
        <a:bodyPr/>
        <a:lstStyle/>
        <a:p>
          <a:endParaRPr lang="es-MX"/>
        </a:p>
      </dgm:t>
    </dgm:pt>
    <dgm:pt modelId="{B2CE3446-C15E-4F65-8E8E-777F4304A90B}" type="sibTrans" cxnId="{E4C11B42-105A-4744-8C61-6FA53BB88451}">
      <dgm:prSet/>
      <dgm:spPr/>
      <dgm:t>
        <a:bodyPr/>
        <a:lstStyle/>
        <a:p>
          <a:endParaRPr lang="es-MX"/>
        </a:p>
      </dgm:t>
    </dgm:pt>
    <dgm:pt modelId="{5322DF6E-87A2-4D7E-B690-87BCA2DEBD54}" type="pres">
      <dgm:prSet presAssocID="{6C83822E-FD40-4D95-BE57-01E334F39AD1}" presName="linear" presStyleCnt="0">
        <dgm:presLayoutVars>
          <dgm:animLvl val="lvl"/>
          <dgm:resizeHandles val="exact"/>
        </dgm:presLayoutVars>
      </dgm:prSet>
      <dgm:spPr/>
      <dgm:t>
        <a:bodyPr/>
        <a:lstStyle/>
        <a:p>
          <a:endParaRPr lang="es-MX"/>
        </a:p>
      </dgm:t>
    </dgm:pt>
    <dgm:pt modelId="{354C606F-CBAF-451F-B674-A26651BB3BF7}" type="pres">
      <dgm:prSet presAssocID="{061B5E9B-94CF-49D3-8AE9-275C90C53ABB}" presName="parentText" presStyleLbl="node1" presStyleIdx="0" presStyleCnt="1" custLinFactNeighborX="164">
        <dgm:presLayoutVars>
          <dgm:chMax val="0"/>
          <dgm:bulletEnabled val="1"/>
        </dgm:presLayoutVars>
      </dgm:prSet>
      <dgm:spPr/>
      <dgm:t>
        <a:bodyPr/>
        <a:lstStyle/>
        <a:p>
          <a:endParaRPr lang="es-MX"/>
        </a:p>
      </dgm:t>
    </dgm:pt>
  </dgm:ptLst>
  <dgm:cxnLst>
    <dgm:cxn modelId="{06113864-EF64-4C5E-BFD9-3588E149CFE0}" type="presOf" srcId="{6C83822E-FD40-4D95-BE57-01E334F39AD1}" destId="{5322DF6E-87A2-4D7E-B690-87BCA2DEBD54}" srcOrd="0" destOrd="0" presId="urn:microsoft.com/office/officeart/2005/8/layout/vList2"/>
    <dgm:cxn modelId="{1C980BBB-5D82-4C0D-B2DA-AEA6549F98B5}" type="presOf" srcId="{061B5E9B-94CF-49D3-8AE9-275C90C53ABB}" destId="{354C606F-CBAF-451F-B674-A26651BB3BF7}" srcOrd="0" destOrd="0" presId="urn:microsoft.com/office/officeart/2005/8/layout/vList2"/>
    <dgm:cxn modelId="{E4C11B42-105A-4744-8C61-6FA53BB88451}" srcId="{6C83822E-FD40-4D95-BE57-01E334F39AD1}" destId="{061B5E9B-94CF-49D3-8AE9-275C90C53ABB}" srcOrd="0" destOrd="0" parTransId="{4A2D1DBD-FAA8-4D9B-8674-FFF636343E4B}" sibTransId="{B2CE3446-C15E-4F65-8E8E-777F4304A90B}"/>
    <dgm:cxn modelId="{7C0C4EBC-CD32-4CBD-A6D0-6414401A3A12}" type="presParOf" srcId="{5322DF6E-87A2-4D7E-B690-87BCA2DEBD54}" destId="{354C606F-CBAF-451F-B674-A26651BB3BF7}" srcOrd="0" destOrd="0" presId="urn:microsoft.com/office/officeart/2005/8/layout/vList2"/>
  </dgm:cxnLst>
  <dgm:bg>
    <a:effectLst>
      <a:outerShdw blurRad="76200" dir="18900000" sy="23000" kx="-1200000" algn="bl" rotWithShape="0">
        <a:prstClr val="black">
          <a:alpha val="2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E21E521B-A6CE-4020-9FC8-B9AA6374048A}" type="doc">
      <dgm:prSet loTypeId="urn:microsoft.com/office/officeart/2005/8/layout/orgChart1" loCatId="hierarchy" qsTypeId="urn:microsoft.com/office/officeart/2005/8/quickstyle/3d3" qsCatId="3D" csTypeId="urn:microsoft.com/office/officeart/2005/8/colors/accent1_2" csCatId="accent1" phldr="1"/>
      <dgm:spPr/>
      <dgm:t>
        <a:bodyPr/>
        <a:lstStyle/>
        <a:p>
          <a:endParaRPr lang="es-MX"/>
        </a:p>
      </dgm:t>
    </dgm:pt>
    <dgm:pt modelId="{4AC466D8-A27E-449A-B9F1-01FCE8479FAD}">
      <dgm:prSet custT="1"/>
      <dgm:spPr>
        <a:solidFill>
          <a:srgbClr val="0070C0"/>
        </a:solidFill>
      </dgm:spPr>
      <dgm:t>
        <a:bodyPr/>
        <a:lstStyle/>
        <a:p>
          <a:pPr rtl="0"/>
          <a:r>
            <a:rPr lang="es-MX" sz="1800" dirty="0" smtClean="0"/>
            <a:t>Una vez capturado correctamente el </a:t>
          </a:r>
          <a:r>
            <a:rPr lang="es-MX" sz="1800" b="1" dirty="0" smtClean="0"/>
            <a:t>NIV</a:t>
          </a:r>
          <a:r>
            <a:rPr lang="es-MX" sz="1800" dirty="0" smtClean="0"/>
            <a:t>, oprima </a:t>
          </a:r>
          <a:r>
            <a:rPr lang="es-MX" sz="1800" b="1" dirty="0" smtClean="0"/>
            <a:t>Aceptar.</a:t>
          </a:r>
          <a:endParaRPr lang="es-ES" sz="1800" b="1" dirty="0"/>
        </a:p>
      </dgm:t>
    </dgm:pt>
    <dgm:pt modelId="{2B82E338-9370-4B9A-8651-F40385187449}" type="parTrans" cxnId="{048E341D-E68E-46DB-9C9C-29A10A3B9C5A}">
      <dgm:prSet/>
      <dgm:spPr/>
      <dgm:t>
        <a:bodyPr/>
        <a:lstStyle/>
        <a:p>
          <a:endParaRPr lang="es-MX"/>
        </a:p>
      </dgm:t>
    </dgm:pt>
    <dgm:pt modelId="{A24B8DEA-2018-434D-8AD4-991ACD814287}" type="sibTrans" cxnId="{048E341D-E68E-46DB-9C9C-29A10A3B9C5A}">
      <dgm:prSet/>
      <dgm:spPr/>
      <dgm:t>
        <a:bodyPr/>
        <a:lstStyle/>
        <a:p>
          <a:endParaRPr lang="es-MX"/>
        </a:p>
      </dgm:t>
    </dgm:pt>
    <dgm:pt modelId="{F1F74243-0F0B-49AB-8BFB-26666C344836}" type="pres">
      <dgm:prSet presAssocID="{E21E521B-A6CE-4020-9FC8-B9AA6374048A}" presName="hierChild1" presStyleCnt="0">
        <dgm:presLayoutVars>
          <dgm:orgChart val="1"/>
          <dgm:chPref val="1"/>
          <dgm:dir/>
          <dgm:animOne val="branch"/>
          <dgm:animLvl val="lvl"/>
          <dgm:resizeHandles/>
        </dgm:presLayoutVars>
      </dgm:prSet>
      <dgm:spPr/>
      <dgm:t>
        <a:bodyPr/>
        <a:lstStyle/>
        <a:p>
          <a:endParaRPr lang="es-MX"/>
        </a:p>
      </dgm:t>
    </dgm:pt>
    <dgm:pt modelId="{C0BDD1ED-3CCA-4AD9-803C-46A85CB3FD9E}" type="pres">
      <dgm:prSet presAssocID="{4AC466D8-A27E-449A-B9F1-01FCE8479FAD}" presName="hierRoot1" presStyleCnt="0">
        <dgm:presLayoutVars>
          <dgm:hierBranch val="init"/>
        </dgm:presLayoutVars>
      </dgm:prSet>
      <dgm:spPr/>
    </dgm:pt>
    <dgm:pt modelId="{C86C2FED-C9B1-46B8-B692-DEB6DA023C5D}" type="pres">
      <dgm:prSet presAssocID="{4AC466D8-A27E-449A-B9F1-01FCE8479FAD}" presName="rootComposite1" presStyleCnt="0"/>
      <dgm:spPr/>
    </dgm:pt>
    <dgm:pt modelId="{96CFC483-3D51-4161-B5E9-E4503C092C6E}" type="pres">
      <dgm:prSet presAssocID="{4AC466D8-A27E-449A-B9F1-01FCE8479FAD}" presName="rootText1" presStyleLbl="node0" presStyleIdx="0" presStyleCnt="1">
        <dgm:presLayoutVars>
          <dgm:chPref val="3"/>
        </dgm:presLayoutVars>
      </dgm:prSet>
      <dgm:spPr/>
      <dgm:t>
        <a:bodyPr/>
        <a:lstStyle/>
        <a:p>
          <a:endParaRPr lang="es-MX"/>
        </a:p>
      </dgm:t>
    </dgm:pt>
    <dgm:pt modelId="{B332E4A8-2FCA-4DBC-BD36-D1C8EEAABCEC}" type="pres">
      <dgm:prSet presAssocID="{4AC466D8-A27E-449A-B9F1-01FCE8479FAD}" presName="rootConnector1" presStyleLbl="node1" presStyleIdx="0" presStyleCnt="0"/>
      <dgm:spPr/>
      <dgm:t>
        <a:bodyPr/>
        <a:lstStyle/>
        <a:p>
          <a:endParaRPr lang="es-MX"/>
        </a:p>
      </dgm:t>
    </dgm:pt>
    <dgm:pt modelId="{401843B1-79BA-487F-A9A6-B0E029BE203E}" type="pres">
      <dgm:prSet presAssocID="{4AC466D8-A27E-449A-B9F1-01FCE8479FAD}" presName="hierChild2" presStyleCnt="0"/>
      <dgm:spPr/>
    </dgm:pt>
    <dgm:pt modelId="{AAE1C94B-8A57-4D39-B9A8-1A8619B5F503}" type="pres">
      <dgm:prSet presAssocID="{4AC466D8-A27E-449A-B9F1-01FCE8479FAD}" presName="hierChild3" presStyleCnt="0"/>
      <dgm:spPr/>
    </dgm:pt>
  </dgm:ptLst>
  <dgm:cxnLst>
    <dgm:cxn modelId="{048E341D-E68E-46DB-9C9C-29A10A3B9C5A}" srcId="{E21E521B-A6CE-4020-9FC8-B9AA6374048A}" destId="{4AC466D8-A27E-449A-B9F1-01FCE8479FAD}" srcOrd="0" destOrd="0" parTransId="{2B82E338-9370-4B9A-8651-F40385187449}" sibTransId="{A24B8DEA-2018-434D-8AD4-991ACD814287}"/>
    <dgm:cxn modelId="{0AB471D0-65E9-4E3E-996F-157D32229968}" type="presOf" srcId="{4AC466D8-A27E-449A-B9F1-01FCE8479FAD}" destId="{B332E4A8-2FCA-4DBC-BD36-D1C8EEAABCEC}" srcOrd="1" destOrd="0" presId="urn:microsoft.com/office/officeart/2005/8/layout/orgChart1"/>
    <dgm:cxn modelId="{9D2AD02A-4631-4885-9DC6-81BE4A375A40}" type="presOf" srcId="{E21E521B-A6CE-4020-9FC8-B9AA6374048A}" destId="{F1F74243-0F0B-49AB-8BFB-26666C344836}" srcOrd="0" destOrd="0" presId="urn:microsoft.com/office/officeart/2005/8/layout/orgChart1"/>
    <dgm:cxn modelId="{4B4AD08B-6D4D-4980-86DF-AC1E3918459B}" type="presOf" srcId="{4AC466D8-A27E-449A-B9F1-01FCE8479FAD}" destId="{96CFC483-3D51-4161-B5E9-E4503C092C6E}" srcOrd="0" destOrd="0" presId="urn:microsoft.com/office/officeart/2005/8/layout/orgChart1"/>
    <dgm:cxn modelId="{3E173CCC-8E6C-4886-B3D7-AF3CFF44C322}" type="presParOf" srcId="{F1F74243-0F0B-49AB-8BFB-26666C344836}" destId="{C0BDD1ED-3CCA-4AD9-803C-46A85CB3FD9E}" srcOrd="0" destOrd="0" presId="urn:microsoft.com/office/officeart/2005/8/layout/orgChart1"/>
    <dgm:cxn modelId="{C487D67D-CF8E-485C-B1D1-BCA2BA93701B}" type="presParOf" srcId="{C0BDD1ED-3CCA-4AD9-803C-46A85CB3FD9E}" destId="{C86C2FED-C9B1-46B8-B692-DEB6DA023C5D}" srcOrd="0" destOrd="0" presId="urn:microsoft.com/office/officeart/2005/8/layout/orgChart1"/>
    <dgm:cxn modelId="{E0B6B527-DC12-4A3D-8777-FB382F01843F}" type="presParOf" srcId="{C86C2FED-C9B1-46B8-B692-DEB6DA023C5D}" destId="{96CFC483-3D51-4161-B5E9-E4503C092C6E}" srcOrd="0" destOrd="0" presId="urn:microsoft.com/office/officeart/2005/8/layout/orgChart1"/>
    <dgm:cxn modelId="{53901592-B783-4258-9211-E0E4036629A3}" type="presParOf" srcId="{C86C2FED-C9B1-46B8-B692-DEB6DA023C5D}" destId="{B332E4A8-2FCA-4DBC-BD36-D1C8EEAABCEC}" srcOrd="1" destOrd="0" presId="urn:microsoft.com/office/officeart/2005/8/layout/orgChart1"/>
    <dgm:cxn modelId="{A379764F-632F-43F9-B51B-7C6137A5BA5C}" type="presParOf" srcId="{C0BDD1ED-3CCA-4AD9-803C-46A85CB3FD9E}" destId="{401843B1-79BA-487F-A9A6-B0E029BE203E}" srcOrd="1" destOrd="0" presId="urn:microsoft.com/office/officeart/2005/8/layout/orgChart1"/>
    <dgm:cxn modelId="{1B5CBDF2-D2A7-42F6-8E67-54A413E379D6}" type="presParOf" srcId="{C0BDD1ED-3CCA-4AD9-803C-46A85CB3FD9E}" destId="{AAE1C94B-8A57-4D39-B9A8-1A8619B5F503}" srcOrd="2" destOrd="0" presId="urn:microsoft.com/office/officeart/2005/8/layout/orgChart1"/>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1DEBBE63-9A63-4603-A2A2-E005583C456B}" type="doc">
      <dgm:prSet loTypeId="urn:microsoft.com/office/officeart/2005/8/layout/cycle2" loCatId="cycle" qsTypeId="urn:microsoft.com/office/officeart/2005/8/quickstyle/3d3" qsCatId="3D" csTypeId="urn:microsoft.com/office/officeart/2005/8/colors/accent1_2" csCatId="accent1" phldr="1"/>
      <dgm:spPr/>
      <dgm:t>
        <a:bodyPr/>
        <a:lstStyle/>
        <a:p>
          <a:endParaRPr lang="es-MX"/>
        </a:p>
      </dgm:t>
    </dgm:pt>
    <dgm:pt modelId="{0087DCAC-842D-4172-AE47-BC82C9633D30}">
      <dgm:prSet custT="1"/>
      <dgm:spPr>
        <a:solidFill>
          <a:schemeClr val="bg1">
            <a:lumMod val="50000"/>
          </a:schemeClr>
        </a:solidFill>
      </dgm:spPr>
      <dgm:t>
        <a:bodyPr/>
        <a:lstStyle/>
        <a:p>
          <a:pPr rtl="0"/>
          <a:r>
            <a:rPr lang="es-MX" sz="2400" dirty="0" smtClean="0"/>
            <a:t>Indique el </a:t>
          </a:r>
          <a:r>
            <a:rPr lang="es-MX" sz="2400" b="0" dirty="0" smtClean="0"/>
            <a:t>periodo</a:t>
          </a:r>
          <a:r>
            <a:rPr lang="es-MX" sz="2400" dirty="0" smtClean="0"/>
            <a:t> que desea consultar, </a:t>
          </a:r>
          <a:endParaRPr lang="es-MX" sz="2400" dirty="0"/>
        </a:p>
      </dgm:t>
    </dgm:pt>
    <dgm:pt modelId="{93F55A22-F1D8-40C7-9186-AA63882F28B3}" type="parTrans" cxnId="{1718501B-AAE9-4CA0-987C-FD25579638B5}">
      <dgm:prSet/>
      <dgm:spPr/>
      <dgm:t>
        <a:bodyPr/>
        <a:lstStyle/>
        <a:p>
          <a:endParaRPr lang="es-MX"/>
        </a:p>
      </dgm:t>
    </dgm:pt>
    <dgm:pt modelId="{3C4D93DF-8D59-4D5E-BCFD-8616C16E96DC}" type="sibTrans" cxnId="{1718501B-AAE9-4CA0-987C-FD25579638B5}">
      <dgm:prSet/>
      <dgm:spPr>
        <a:solidFill>
          <a:srgbClr val="FFC000"/>
        </a:solidFill>
      </dgm:spPr>
      <dgm:t>
        <a:bodyPr/>
        <a:lstStyle/>
        <a:p>
          <a:endParaRPr lang="es-MX"/>
        </a:p>
      </dgm:t>
    </dgm:pt>
    <dgm:pt modelId="{78087761-B7B8-412C-ADA1-89CCEFBCCA21}" type="pres">
      <dgm:prSet presAssocID="{1DEBBE63-9A63-4603-A2A2-E005583C456B}" presName="cycle" presStyleCnt="0">
        <dgm:presLayoutVars>
          <dgm:dir/>
          <dgm:resizeHandles val="exact"/>
        </dgm:presLayoutVars>
      </dgm:prSet>
      <dgm:spPr/>
      <dgm:t>
        <a:bodyPr/>
        <a:lstStyle/>
        <a:p>
          <a:endParaRPr lang="es-MX"/>
        </a:p>
      </dgm:t>
    </dgm:pt>
    <dgm:pt modelId="{5EA240D2-F85D-4B62-B305-3D8A4FA3F587}" type="pres">
      <dgm:prSet presAssocID="{0087DCAC-842D-4172-AE47-BC82C9633D30}" presName="node" presStyleLbl="node1" presStyleIdx="0" presStyleCnt="1">
        <dgm:presLayoutVars>
          <dgm:bulletEnabled val="1"/>
        </dgm:presLayoutVars>
      </dgm:prSet>
      <dgm:spPr/>
      <dgm:t>
        <a:bodyPr/>
        <a:lstStyle/>
        <a:p>
          <a:endParaRPr lang="es-MX"/>
        </a:p>
      </dgm:t>
    </dgm:pt>
  </dgm:ptLst>
  <dgm:cxnLst>
    <dgm:cxn modelId="{9A4D0D89-320E-42FF-BB97-96FEE9268700}" type="presOf" srcId="{0087DCAC-842D-4172-AE47-BC82C9633D30}" destId="{5EA240D2-F85D-4B62-B305-3D8A4FA3F587}" srcOrd="0" destOrd="0" presId="urn:microsoft.com/office/officeart/2005/8/layout/cycle2"/>
    <dgm:cxn modelId="{7A3A1697-C8FB-44BC-AEFE-814707A35A0B}" type="presOf" srcId="{1DEBBE63-9A63-4603-A2A2-E005583C456B}" destId="{78087761-B7B8-412C-ADA1-89CCEFBCCA21}" srcOrd="0" destOrd="0" presId="urn:microsoft.com/office/officeart/2005/8/layout/cycle2"/>
    <dgm:cxn modelId="{1718501B-AAE9-4CA0-987C-FD25579638B5}" srcId="{1DEBBE63-9A63-4603-A2A2-E005583C456B}" destId="{0087DCAC-842D-4172-AE47-BC82C9633D30}" srcOrd="0" destOrd="0" parTransId="{93F55A22-F1D8-40C7-9186-AA63882F28B3}" sibTransId="{3C4D93DF-8D59-4D5E-BCFD-8616C16E96DC}"/>
    <dgm:cxn modelId="{4D5C9482-36EF-4D76-88D2-9507C4E6835B}" type="presParOf" srcId="{78087761-B7B8-412C-ADA1-89CCEFBCCA21}" destId="{5EA240D2-F85D-4B62-B305-3D8A4FA3F587}" srcOrd="0" destOrd="0" presId="urn:microsoft.com/office/officeart/2005/8/layout/cycle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1DEBBE63-9A63-4603-A2A2-E005583C456B}" type="doc">
      <dgm:prSet loTypeId="urn:microsoft.com/office/officeart/2005/8/layout/cycle2" loCatId="cycle" qsTypeId="urn:microsoft.com/office/officeart/2005/8/quickstyle/3d3" qsCatId="3D" csTypeId="urn:microsoft.com/office/officeart/2005/8/colors/accent1_2" csCatId="accent1" phldr="1"/>
      <dgm:spPr/>
      <dgm:t>
        <a:bodyPr/>
        <a:lstStyle/>
        <a:p>
          <a:endParaRPr lang="es-MX"/>
        </a:p>
      </dgm:t>
    </dgm:pt>
    <dgm:pt modelId="{092192A6-0FEA-4E22-ABF3-A11A63D2E80E}">
      <dgm:prSet custT="1"/>
      <dgm:spPr>
        <a:solidFill>
          <a:schemeClr val="bg1">
            <a:lumMod val="65000"/>
          </a:schemeClr>
        </a:solidFill>
        <a:ln>
          <a:solidFill>
            <a:srgbClr val="0070C0"/>
          </a:solidFill>
        </a:ln>
      </dgm:spPr>
      <dgm:t>
        <a:bodyPr/>
        <a:lstStyle/>
        <a:p>
          <a:r>
            <a:rPr lang="es-MX" sz="2400" dirty="0" smtClean="0"/>
            <a:t>y haga clic en </a:t>
          </a:r>
          <a:r>
            <a:rPr lang="es-MX" sz="2400" b="0" dirty="0" smtClean="0"/>
            <a:t>Aceptar</a:t>
          </a:r>
          <a:r>
            <a:rPr lang="es-MX" sz="2400" dirty="0" smtClean="0"/>
            <a:t>.</a:t>
          </a:r>
          <a:endParaRPr lang="es-MX" sz="2400" dirty="0"/>
        </a:p>
      </dgm:t>
    </dgm:pt>
    <dgm:pt modelId="{41DF6B01-BA2F-40A0-9011-E51B1F54904C}" type="parTrans" cxnId="{6BCB0925-DA66-4B3A-9717-1791BE5E743C}">
      <dgm:prSet/>
      <dgm:spPr/>
      <dgm:t>
        <a:bodyPr/>
        <a:lstStyle/>
        <a:p>
          <a:endParaRPr lang="es-MX" sz="2400"/>
        </a:p>
      </dgm:t>
    </dgm:pt>
    <dgm:pt modelId="{D762C3AF-408D-4BBD-880B-F59D78F3F7B2}" type="sibTrans" cxnId="{6BCB0925-DA66-4B3A-9717-1791BE5E743C}">
      <dgm:prSet/>
      <dgm:spPr>
        <a:solidFill>
          <a:srgbClr val="FF9900"/>
        </a:solidFill>
      </dgm:spPr>
      <dgm:t>
        <a:bodyPr/>
        <a:lstStyle/>
        <a:p>
          <a:endParaRPr lang="es-MX" sz="2400"/>
        </a:p>
      </dgm:t>
    </dgm:pt>
    <dgm:pt modelId="{78087761-B7B8-412C-ADA1-89CCEFBCCA21}" type="pres">
      <dgm:prSet presAssocID="{1DEBBE63-9A63-4603-A2A2-E005583C456B}" presName="cycle" presStyleCnt="0">
        <dgm:presLayoutVars>
          <dgm:dir/>
          <dgm:resizeHandles val="exact"/>
        </dgm:presLayoutVars>
      </dgm:prSet>
      <dgm:spPr/>
      <dgm:t>
        <a:bodyPr/>
        <a:lstStyle/>
        <a:p>
          <a:endParaRPr lang="es-MX"/>
        </a:p>
      </dgm:t>
    </dgm:pt>
    <dgm:pt modelId="{39FB477D-813B-414C-BE68-994F5F602078}" type="pres">
      <dgm:prSet presAssocID="{092192A6-0FEA-4E22-ABF3-A11A63D2E80E}" presName="node" presStyleLbl="node1" presStyleIdx="0" presStyleCnt="1">
        <dgm:presLayoutVars>
          <dgm:bulletEnabled val="1"/>
        </dgm:presLayoutVars>
      </dgm:prSet>
      <dgm:spPr/>
      <dgm:t>
        <a:bodyPr/>
        <a:lstStyle/>
        <a:p>
          <a:endParaRPr lang="es-MX"/>
        </a:p>
      </dgm:t>
    </dgm:pt>
  </dgm:ptLst>
  <dgm:cxnLst>
    <dgm:cxn modelId="{31F47E2E-EBAF-48C7-92ED-ACD5373B5A42}" type="presOf" srcId="{1DEBBE63-9A63-4603-A2A2-E005583C456B}" destId="{78087761-B7B8-412C-ADA1-89CCEFBCCA21}" srcOrd="0" destOrd="0" presId="urn:microsoft.com/office/officeart/2005/8/layout/cycle2"/>
    <dgm:cxn modelId="{682921AF-240A-448B-A223-F496DE3CC01B}" type="presOf" srcId="{092192A6-0FEA-4E22-ABF3-A11A63D2E80E}" destId="{39FB477D-813B-414C-BE68-994F5F602078}" srcOrd="0" destOrd="0" presId="urn:microsoft.com/office/officeart/2005/8/layout/cycle2"/>
    <dgm:cxn modelId="{6BCB0925-DA66-4B3A-9717-1791BE5E743C}" srcId="{1DEBBE63-9A63-4603-A2A2-E005583C456B}" destId="{092192A6-0FEA-4E22-ABF3-A11A63D2E80E}" srcOrd="0" destOrd="0" parTransId="{41DF6B01-BA2F-40A0-9011-E51B1F54904C}" sibTransId="{D762C3AF-408D-4BBD-880B-F59D78F3F7B2}"/>
    <dgm:cxn modelId="{DB212AE1-6AD4-4CC8-83A2-94D7DA2E1E24}" type="presParOf" srcId="{78087761-B7B8-412C-ADA1-89CCEFBCCA21}" destId="{39FB477D-813B-414C-BE68-994F5F602078}" srcOrd="0" destOrd="0" presId="urn:microsoft.com/office/officeart/2005/8/layout/cycle2"/>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D2FF53E1-12C0-4702-A8AE-D7A373A119C2}"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s-MX"/>
        </a:p>
      </dgm:t>
    </dgm:pt>
    <dgm:pt modelId="{1E4E28B8-6602-4CE8-8252-E7F7055F92AD}">
      <dgm:prSet/>
      <dgm:spPr>
        <a:solidFill>
          <a:schemeClr val="bg1">
            <a:lumMod val="50000"/>
          </a:schemeClr>
        </a:solidFill>
      </dgm:spPr>
      <dgm:t>
        <a:bodyPr/>
        <a:lstStyle/>
        <a:p>
          <a:pPr rtl="0"/>
          <a:r>
            <a:rPr lang="es-MX" dirty="0" smtClean="0">
              <a:solidFill>
                <a:schemeClr val="tx1"/>
              </a:solidFill>
            </a:rPr>
            <a:t>Presentará los resultados con </a:t>
          </a:r>
          <a:r>
            <a:rPr lang="es-MX" b="0" dirty="0" smtClean="0">
              <a:solidFill>
                <a:schemeClr val="tx1"/>
              </a:solidFill>
            </a:rPr>
            <a:t>información especifica como </a:t>
          </a:r>
          <a:r>
            <a:rPr lang="es-MX" b="1" dirty="0" smtClean="0">
              <a:solidFill>
                <a:schemeClr val="tx1"/>
              </a:solidFill>
            </a:rPr>
            <a:t>NIV, NCI, tipo de movimiento, datos del </a:t>
          </a:r>
          <a:r>
            <a:rPr lang="es-MX" b="0" dirty="0" smtClean="0">
              <a:solidFill>
                <a:schemeClr val="tx1"/>
              </a:solidFill>
            </a:rPr>
            <a:t>propietario</a:t>
          </a:r>
          <a:r>
            <a:rPr lang="es-MX" b="1" dirty="0" smtClean="0">
              <a:solidFill>
                <a:schemeClr val="tx1"/>
              </a:solidFill>
            </a:rPr>
            <a:t>,</a:t>
          </a:r>
          <a:r>
            <a:rPr lang="es-MX" dirty="0" smtClean="0">
              <a:solidFill>
                <a:schemeClr val="tx1"/>
              </a:solidFill>
            </a:rPr>
            <a:t> entre otra. Teniendo las opciones de </a:t>
          </a:r>
          <a:r>
            <a:rPr lang="es-MX" b="1" dirty="0" smtClean="0">
              <a:solidFill>
                <a:schemeClr val="tx1"/>
              </a:solidFill>
              <a:effectLst>
                <a:glow rad="228600">
                  <a:schemeClr val="accent6">
                    <a:satMod val="175000"/>
                    <a:alpha val="40000"/>
                  </a:schemeClr>
                </a:glow>
              </a:effectLst>
            </a:rPr>
            <a:t>Aceptar, Guardar, Imprimir o Cerrar</a:t>
          </a:r>
          <a:r>
            <a:rPr lang="es-MX" dirty="0" smtClean="0">
              <a:solidFill>
                <a:schemeClr val="tx1"/>
              </a:solidFill>
              <a:effectLst>
                <a:glow rad="228600">
                  <a:schemeClr val="accent6">
                    <a:satMod val="175000"/>
                    <a:alpha val="40000"/>
                  </a:schemeClr>
                </a:glow>
              </a:effectLst>
            </a:rPr>
            <a:t>.</a:t>
          </a:r>
          <a:endParaRPr lang="es-ES" dirty="0">
            <a:solidFill>
              <a:schemeClr val="tx1"/>
            </a:solidFill>
            <a:effectLst>
              <a:glow rad="228600">
                <a:schemeClr val="accent6">
                  <a:satMod val="175000"/>
                  <a:alpha val="40000"/>
                </a:schemeClr>
              </a:glow>
            </a:effectLst>
          </a:endParaRPr>
        </a:p>
      </dgm:t>
    </dgm:pt>
    <dgm:pt modelId="{28493B5B-EBD5-4447-B297-BEA8816683D1}" type="parTrans" cxnId="{F3813027-2C28-4E1A-96F1-FF8700381B40}">
      <dgm:prSet/>
      <dgm:spPr/>
      <dgm:t>
        <a:bodyPr/>
        <a:lstStyle/>
        <a:p>
          <a:endParaRPr lang="es-MX"/>
        </a:p>
      </dgm:t>
    </dgm:pt>
    <dgm:pt modelId="{DE94C3CB-63D6-46A7-841E-CA3C15BBABA3}" type="sibTrans" cxnId="{F3813027-2C28-4E1A-96F1-FF8700381B40}">
      <dgm:prSet/>
      <dgm:spPr/>
      <dgm:t>
        <a:bodyPr/>
        <a:lstStyle/>
        <a:p>
          <a:endParaRPr lang="es-MX"/>
        </a:p>
      </dgm:t>
    </dgm:pt>
    <dgm:pt modelId="{F9D396C4-5B84-47C7-B496-B7AFFC06F6A1}" type="pres">
      <dgm:prSet presAssocID="{D2FF53E1-12C0-4702-A8AE-D7A373A119C2}" presName="linear" presStyleCnt="0">
        <dgm:presLayoutVars>
          <dgm:animLvl val="lvl"/>
          <dgm:resizeHandles val="exact"/>
        </dgm:presLayoutVars>
      </dgm:prSet>
      <dgm:spPr/>
      <dgm:t>
        <a:bodyPr/>
        <a:lstStyle/>
        <a:p>
          <a:endParaRPr lang="es-MX"/>
        </a:p>
      </dgm:t>
    </dgm:pt>
    <dgm:pt modelId="{907CFBD0-D6E9-488B-A4AC-AB57914E2EC6}" type="pres">
      <dgm:prSet presAssocID="{1E4E28B8-6602-4CE8-8252-E7F7055F92AD}" presName="parentText" presStyleLbl="node1" presStyleIdx="0" presStyleCnt="1">
        <dgm:presLayoutVars>
          <dgm:chMax val="0"/>
          <dgm:bulletEnabled val="1"/>
        </dgm:presLayoutVars>
      </dgm:prSet>
      <dgm:spPr/>
      <dgm:t>
        <a:bodyPr/>
        <a:lstStyle/>
        <a:p>
          <a:endParaRPr lang="es-MX"/>
        </a:p>
      </dgm:t>
    </dgm:pt>
  </dgm:ptLst>
  <dgm:cxnLst>
    <dgm:cxn modelId="{DF977DAC-3794-452C-A88E-C27E45B9E55A}" type="presOf" srcId="{D2FF53E1-12C0-4702-A8AE-D7A373A119C2}" destId="{F9D396C4-5B84-47C7-B496-B7AFFC06F6A1}" srcOrd="0" destOrd="0" presId="urn:microsoft.com/office/officeart/2005/8/layout/vList2"/>
    <dgm:cxn modelId="{CE88999C-87C2-4508-ABDA-B8ED0248CB10}" type="presOf" srcId="{1E4E28B8-6602-4CE8-8252-E7F7055F92AD}" destId="{907CFBD0-D6E9-488B-A4AC-AB57914E2EC6}" srcOrd="0" destOrd="0" presId="urn:microsoft.com/office/officeart/2005/8/layout/vList2"/>
    <dgm:cxn modelId="{F3813027-2C28-4E1A-96F1-FF8700381B40}" srcId="{D2FF53E1-12C0-4702-A8AE-D7A373A119C2}" destId="{1E4E28B8-6602-4CE8-8252-E7F7055F92AD}" srcOrd="0" destOrd="0" parTransId="{28493B5B-EBD5-4447-B297-BEA8816683D1}" sibTransId="{DE94C3CB-63D6-46A7-841E-CA3C15BBABA3}"/>
    <dgm:cxn modelId="{A7154131-1CCB-47DE-AE06-D9480695FE00}" type="presParOf" srcId="{F9D396C4-5B84-47C7-B496-B7AFFC06F6A1}" destId="{907CFBD0-D6E9-488B-A4AC-AB57914E2EC6}" srcOrd="0" destOrd="0" presId="urn:microsoft.com/office/officeart/2005/8/layout/vList2"/>
  </dgm:cxnLst>
  <dgm:bg>
    <a:noFill/>
  </dgm:bg>
  <dgm:whole>
    <a:effectLst/>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888AB1BE-8303-407D-851E-D3260D82FC70}" type="doc">
      <dgm:prSet loTypeId="urn:microsoft.com/office/officeart/2005/8/layout/default#4" loCatId="list" qsTypeId="urn:microsoft.com/office/officeart/2005/8/quickstyle/3d2" qsCatId="3D" csTypeId="urn:microsoft.com/office/officeart/2005/8/colors/accent1_2" csCatId="accent1" phldr="1"/>
      <dgm:spPr/>
      <dgm:t>
        <a:bodyPr/>
        <a:lstStyle/>
        <a:p>
          <a:endParaRPr lang="es-MX"/>
        </a:p>
      </dgm:t>
    </dgm:pt>
    <dgm:pt modelId="{53217E74-632B-461F-B9F3-AB7E5A7043BD}">
      <dgm:prSet custT="1"/>
      <dgm:spPr>
        <a:solidFill>
          <a:schemeClr val="bg1">
            <a:lumMod val="50000"/>
          </a:schemeClr>
        </a:solidFill>
      </dgm:spPr>
      <dgm:t>
        <a:bodyPr/>
        <a:lstStyle/>
        <a:p>
          <a:pPr rtl="0"/>
          <a:r>
            <a:rPr lang="es-MX" sz="1600" b="1" u="none" dirty="0" smtClean="0">
              <a:solidFill>
                <a:schemeClr val="tx1"/>
              </a:solidFill>
            </a:rPr>
            <a:t>Una vez que el aviso de compra-venta sea liberado para la captura de las distribuidoras y comercializadoras, </a:t>
          </a:r>
          <a:r>
            <a:rPr lang="es-MX" sz="1600" b="1" u="none" dirty="0" smtClean="0">
              <a:solidFill>
                <a:schemeClr val="tx1"/>
              </a:solidFill>
              <a:effectLst>
                <a:glow rad="139700">
                  <a:schemeClr val="accent5">
                    <a:satMod val="175000"/>
                    <a:alpha val="40000"/>
                  </a:schemeClr>
                </a:glow>
              </a:effectLst>
            </a:rPr>
            <a:t>éstas deben iniciar el suministro de la información con sus  claves de usuarios y contraseñas</a:t>
          </a:r>
          <a:r>
            <a:rPr lang="es-MX" sz="1100" b="1" u="none" dirty="0" smtClean="0">
              <a:solidFill>
                <a:schemeClr val="tx1"/>
              </a:solidFill>
              <a:effectLst>
                <a:glow rad="139700">
                  <a:schemeClr val="accent5">
                    <a:satMod val="175000"/>
                    <a:alpha val="40000"/>
                  </a:schemeClr>
                </a:glow>
              </a:effectLst>
            </a:rPr>
            <a:t>.</a:t>
          </a:r>
          <a:endParaRPr lang="es-MX" sz="1100" b="1" u="none" dirty="0">
            <a:solidFill>
              <a:schemeClr val="tx1"/>
            </a:solidFill>
            <a:effectLst>
              <a:glow rad="139700">
                <a:schemeClr val="accent5">
                  <a:satMod val="175000"/>
                  <a:alpha val="40000"/>
                </a:schemeClr>
              </a:glow>
            </a:effectLst>
          </a:endParaRPr>
        </a:p>
      </dgm:t>
    </dgm:pt>
    <dgm:pt modelId="{45E236A5-15D9-4752-A4F3-6E67C9CFBA8A}" type="parTrans" cxnId="{A1C1BF1F-B6E1-44A9-A7F0-5867D4278122}">
      <dgm:prSet/>
      <dgm:spPr/>
      <dgm:t>
        <a:bodyPr/>
        <a:lstStyle/>
        <a:p>
          <a:endParaRPr lang="es-MX"/>
        </a:p>
      </dgm:t>
    </dgm:pt>
    <dgm:pt modelId="{7F464BBE-4C45-4596-ABF6-56BB96F66697}" type="sibTrans" cxnId="{A1C1BF1F-B6E1-44A9-A7F0-5867D4278122}">
      <dgm:prSet/>
      <dgm:spPr/>
      <dgm:t>
        <a:bodyPr/>
        <a:lstStyle/>
        <a:p>
          <a:endParaRPr lang="es-MX"/>
        </a:p>
      </dgm:t>
    </dgm:pt>
    <dgm:pt modelId="{E026F9A7-CF37-4D9E-8658-F9702229722D}">
      <dgm:prSet/>
      <dgm:spPr>
        <a:solidFill>
          <a:schemeClr val="bg1">
            <a:lumMod val="50000"/>
          </a:schemeClr>
        </a:solidFill>
      </dgm:spPr>
      <dgm:t>
        <a:bodyPr/>
        <a:lstStyle/>
        <a:p>
          <a:pPr algn="l" rtl="0"/>
          <a:r>
            <a:rPr lang="es-MX" b="1" dirty="0" smtClean="0">
              <a:solidFill>
                <a:schemeClr val="tx1"/>
              </a:solidFill>
            </a:rPr>
            <a:t>La información se deberá entregar conforme a los siguientes requisitos:</a:t>
          </a:r>
        </a:p>
        <a:p>
          <a:pPr algn="l"/>
          <a:r>
            <a:rPr lang="es-MX" b="1" dirty="0" smtClean="0">
              <a:solidFill>
                <a:schemeClr val="tx1"/>
              </a:solidFill>
            </a:rPr>
            <a:t>	A través de escrito firmado por el apoderado o representante legal de la empresa</a:t>
          </a:r>
        </a:p>
        <a:p>
          <a:pPr algn="l"/>
          <a:r>
            <a:rPr lang="es-MX" b="1" dirty="0" smtClean="0">
              <a:solidFill>
                <a:schemeClr val="tx1"/>
              </a:solidFill>
            </a:rPr>
            <a:t>	Dirigido al Director General del Registro Público Vehicular</a:t>
          </a:r>
        </a:p>
        <a:p>
          <a:pPr algn="l"/>
          <a:r>
            <a:rPr lang="es-MX" b="1" dirty="0" smtClean="0">
              <a:solidFill>
                <a:schemeClr val="tx1"/>
              </a:solidFill>
            </a:rPr>
            <a:t>	Refiriendo la entrega de avisos de venta de vehículos usados, la cual comprende el periodo de: hasta:</a:t>
          </a:r>
        </a:p>
        <a:p>
          <a:pPr algn="l"/>
          <a:r>
            <a:rPr lang="es-MX" b="1" dirty="0" smtClean="0">
              <a:solidFill>
                <a:schemeClr val="tx1"/>
              </a:solidFill>
            </a:rPr>
            <a:t>	La información se deberá adjuntar en un CD</a:t>
          </a:r>
        </a:p>
        <a:p>
          <a:pPr algn="l"/>
          <a:r>
            <a:rPr lang="es-MX" b="1" dirty="0" smtClean="0">
              <a:solidFill>
                <a:schemeClr val="tx1"/>
              </a:solidFill>
            </a:rPr>
            <a:t>	En la primera semana de cada mes </a:t>
          </a:r>
          <a:endParaRPr lang="es-MX" b="1" u="none" dirty="0">
            <a:solidFill>
              <a:schemeClr val="tx1"/>
            </a:solidFill>
          </a:endParaRPr>
        </a:p>
      </dgm:t>
    </dgm:pt>
    <dgm:pt modelId="{2EAE531F-036C-4E7E-AC3C-CBF5E4F72FE8}" type="parTrans" cxnId="{976E4AC0-75ED-4C5E-A4EE-FCBBD6F53F6B}">
      <dgm:prSet/>
      <dgm:spPr/>
      <dgm:t>
        <a:bodyPr/>
        <a:lstStyle/>
        <a:p>
          <a:endParaRPr lang="es-MX"/>
        </a:p>
      </dgm:t>
    </dgm:pt>
    <dgm:pt modelId="{E26BDF0B-9448-4715-81E2-5370A8CA1A11}" type="sibTrans" cxnId="{976E4AC0-75ED-4C5E-A4EE-FCBBD6F53F6B}">
      <dgm:prSet/>
      <dgm:spPr/>
      <dgm:t>
        <a:bodyPr/>
        <a:lstStyle/>
        <a:p>
          <a:endParaRPr lang="es-MX"/>
        </a:p>
      </dgm:t>
    </dgm:pt>
    <dgm:pt modelId="{11F46068-3398-4D1D-A8E2-90A7871FED73}">
      <dgm:prSet custT="1"/>
      <dgm:spPr>
        <a:solidFill>
          <a:schemeClr val="bg1">
            <a:lumMod val="50000"/>
          </a:schemeClr>
        </a:solidFill>
      </dgm:spPr>
      <dgm:t>
        <a:bodyPr/>
        <a:lstStyle/>
        <a:p>
          <a:pPr rtl="0"/>
          <a:r>
            <a:rPr lang="es-MX" sz="1600" b="1" dirty="0" smtClean="0">
              <a:solidFill>
                <a:schemeClr val="tx1"/>
              </a:solidFill>
            </a:rPr>
            <a:t>Los comercializadores de vehículos deberán presentar sus avisos de vehículos usados conforme art. 23 de la Ley del Registro Público Vehicular, atendiendo el anexo </a:t>
          </a:r>
          <a:r>
            <a:rPr lang="es-MX" sz="1600" b="1" dirty="0" err="1" smtClean="0">
              <a:solidFill>
                <a:schemeClr val="tx1"/>
              </a:solidFill>
            </a:rPr>
            <a:t>IIa</a:t>
          </a:r>
          <a:r>
            <a:rPr lang="es-MX" sz="1600" b="1" dirty="0" smtClean="0">
              <a:solidFill>
                <a:schemeClr val="tx1"/>
              </a:solidFill>
            </a:rPr>
            <a:t> de los procedimientos de operación del Registro Público Vehicular desde el 04 de marzo de 2008 hasta la fecha</a:t>
          </a:r>
          <a:r>
            <a:rPr lang="es-MX" sz="1600" b="1" u="none" dirty="0" smtClean="0">
              <a:solidFill>
                <a:schemeClr val="tx1"/>
              </a:solidFill>
            </a:rPr>
            <a:t>.</a:t>
          </a:r>
          <a:endParaRPr lang="es-MX" sz="1600" b="1" u="none" dirty="0">
            <a:solidFill>
              <a:schemeClr val="tx1"/>
            </a:solidFill>
          </a:endParaRPr>
        </a:p>
      </dgm:t>
    </dgm:pt>
    <dgm:pt modelId="{442C550A-C588-4AAF-9198-27E145276F91}" type="sibTrans" cxnId="{423736CB-D91A-4CFB-A3F4-8947ABBA17DB}">
      <dgm:prSet/>
      <dgm:spPr/>
      <dgm:t>
        <a:bodyPr/>
        <a:lstStyle/>
        <a:p>
          <a:endParaRPr lang="es-MX"/>
        </a:p>
      </dgm:t>
    </dgm:pt>
    <dgm:pt modelId="{65FEFF7D-98B2-4092-B201-3F8CB00DE5A8}" type="parTrans" cxnId="{423736CB-D91A-4CFB-A3F4-8947ABBA17DB}">
      <dgm:prSet/>
      <dgm:spPr/>
      <dgm:t>
        <a:bodyPr/>
        <a:lstStyle/>
        <a:p>
          <a:endParaRPr lang="es-MX"/>
        </a:p>
      </dgm:t>
    </dgm:pt>
    <dgm:pt modelId="{F6178488-438C-41F9-9B29-4F884A638092}">
      <dgm:prSet custT="1"/>
      <dgm:spPr>
        <a:solidFill>
          <a:schemeClr val="bg1">
            <a:lumMod val="50000"/>
          </a:schemeClr>
        </a:solidFill>
      </dgm:spPr>
      <dgm:t>
        <a:bodyPr/>
        <a:lstStyle/>
        <a:p>
          <a:pPr rtl="0"/>
          <a:r>
            <a:rPr lang="es-MX" sz="1600" b="1" u="none" dirty="0" smtClean="0">
              <a:solidFill>
                <a:schemeClr val="tx1"/>
              </a:solidFill>
              <a:effectLst>
                <a:glow rad="228600">
                  <a:schemeClr val="accent6">
                    <a:satMod val="175000"/>
                    <a:alpha val="40000"/>
                  </a:schemeClr>
                </a:glow>
              </a:effectLst>
            </a:rPr>
            <a:t>No</a:t>
          </a:r>
          <a:r>
            <a:rPr lang="es-MX" sz="1600" b="1" u="none" dirty="0" smtClean="0">
              <a:solidFill>
                <a:schemeClr val="tx1"/>
              </a:solidFill>
            </a:rPr>
            <a:t> es necesario que las distribuidoras </a:t>
          </a:r>
          <a:r>
            <a:rPr lang="es-MX" sz="1600" b="1" u="none" dirty="0" smtClean="0">
              <a:solidFill>
                <a:schemeClr val="tx1"/>
              </a:solidFill>
              <a:effectLst>
                <a:glow rad="228600">
                  <a:schemeClr val="accent6">
                    <a:satMod val="175000"/>
                    <a:alpha val="40000"/>
                  </a:schemeClr>
                </a:glow>
              </a:effectLst>
            </a:rPr>
            <a:t>tramiten nuevamente su alta</a:t>
          </a:r>
          <a:r>
            <a:rPr lang="es-MX" sz="1600" b="1" u="none" dirty="0" smtClean="0">
              <a:solidFill>
                <a:schemeClr val="tx1"/>
              </a:solidFill>
            </a:rPr>
            <a:t> de usuarios o cambio de perfil de distribuidora a comercializadoras de vehículos usados</a:t>
          </a:r>
          <a:endParaRPr lang="es-MX" sz="1600" b="1" u="none" dirty="0">
            <a:solidFill>
              <a:schemeClr val="tx1"/>
            </a:solidFill>
          </a:endParaRPr>
        </a:p>
      </dgm:t>
    </dgm:pt>
    <dgm:pt modelId="{2FFCF09B-223E-4416-99AC-817457F84BED}" type="parTrans" cxnId="{05668117-812C-4026-B7AD-6918D43B51F7}">
      <dgm:prSet/>
      <dgm:spPr/>
      <dgm:t>
        <a:bodyPr/>
        <a:lstStyle/>
        <a:p>
          <a:endParaRPr lang="es-MX"/>
        </a:p>
      </dgm:t>
    </dgm:pt>
    <dgm:pt modelId="{4FCE7143-3BA3-4008-9637-06AFD91964AF}" type="sibTrans" cxnId="{05668117-812C-4026-B7AD-6918D43B51F7}">
      <dgm:prSet/>
      <dgm:spPr/>
      <dgm:t>
        <a:bodyPr/>
        <a:lstStyle/>
        <a:p>
          <a:endParaRPr lang="es-MX"/>
        </a:p>
      </dgm:t>
    </dgm:pt>
    <dgm:pt modelId="{95D43049-FED8-4F75-A721-33FCC57A826A}" type="pres">
      <dgm:prSet presAssocID="{888AB1BE-8303-407D-851E-D3260D82FC70}" presName="diagram" presStyleCnt="0">
        <dgm:presLayoutVars>
          <dgm:dir/>
          <dgm:resizeHandles val="exact"/>
        </dgm:presLayoutVars>
      </dgm:prSet>
      <dgm:spPr/>
      <dgm:t>
        <a:bodyPr/>
        <a:lstStyle/>
        <a:p>
          <a:endParaRPr lang="es-MX"/>
        </a:p>
      </dgm:t>
    </dgm:pt>
    <dgm:pt modelId="{ABB8F17B-BEB9-4CE4-9039-CDF3DF5E0BA8}" type="pres">
      <dgm:prSet presAssocID="{11F46068-3398-4D1D-A8E2-90A7871FED73}" presName="node" presStyleLbl="node1" presStyleIdx="0" presStyleCnt="4" custScaleX="86120" custScaleY="93976">
        <dgm:presLayoutVars>
          <dgm:bulletEnabled val="1"/>
        </dgm:presLayoutVars>
      </dgm:prSet>
      <dgm:spPr/>
      <dgm:t>
        <a:bodyPr/>
        <a:lstStyle/>
        <a:p>
          <a:endParaRPr lang="es-MX"/>
        </a:p>
      </dgm:t>
    </dgm:pt>
    <dgm:pt modelId="{8436A370-9087-4185-8E10-D9F97A514331}" type="pres">
      <dgm:prSet presAssocID="{442C550A-C588-4AAF-9198-27E145276F91}" presName="sibTrans" presStyleCnt="0"/>
      <dgm:spPr/>
      <dgm:t>
        <a:bodyPr/>
        <a:lstStyle/>
        <a:p>
          <a:endParaRPr lang="es-MX"/>
        </a:p>
      </dgm:t>
    </dgm:pt>
    <dgm:pt modelId="{A55166E2-B2ED-43E7-8A54-DDB115C47621}" type="pres">
      <dgm:prSet presAssocID="{53217E74-632B-461F-B9F3-AB7E5A7043BD}" presName="node" presStyleLbl="node1" presStyleIdx="1" presStyleCnt="4" custScaleX="81532" custScaleY="98647">
        <dgm:presLayoutVars>
          <dgm:bulletEnabled val="1"/>
        </dgm:presLayoutVars>
      </dgm:prSet>
      <dgm:spPr/>
      <dgm:t>
        <a:bodyPr/>
        <a:lstStyle/>
        <a:p>
          <a:endParaRPr lang="es-MX"/>
        </a:p>
      </dgm:t>
    </dgm:pt>
    <dgm:pt modelId="{0D63B9D7-F499-4779-AABF-502F470CC1B6}" type="pres">
      <dgm:prSet presAssocID="{7F464BBE-4C45-4596-ABF6-56BB96F66697}" presName="sibTrans" presStyleCnt="0"/>
      <dgm:spPr/>
      <dgm:t>
        <a:bodyPr/>
        <a:lstStyle/>
        <a:p>
          <a:endParaRPr lang="es-MX"/>
        </a:p>
      </dgm:t>
    </dgm:pt>
    <dgm:pt modelId="{882787BE-AB11-4AB0-9ACC-2D346F00956D}" type="pres">
      <dgm:prSet presAssocID="{E026F9A7-CF37-4D9E-8658-F9702229722D}" presName="node" presStyleLbl="node1" presStyleIdx="2" presStyleCnt="4" custScaleX="94050" custScaleY="103217" custLinFactNeighborX="-536" custLinFactNeighborY="-2302">
        <dgm:presLayoutVars>
          <dgm:bulletEnabled val="1"/>
        </dgm:presLayoutVars>
      </dgm:prSet>
      <dgm:spPr/>
      <dgm:t>
        <a:bodyPr/>
        <a:lstStyle/>
        <a:p>
          <a:endParaRPr lang="es-MX"/>
        </a:p>
      </dgm:t>
    </dgm:pt>
    <dgm:pt modelId="{E8A8BA65-B298-436D-AB42-A8FCF931D942}" type="pres">
      <dgm:prSet presAssocID="{E26BDF0B-9448-4715-81E2-5370A8CA1A11}" presName="sibTrans" presStyleCnt="0"/>
      <dgm:spPr/>
      <dgm:t>
        <a:bodyPr/>
        <a:lstStyle/>
        <a:p>
          <a:endParaRPr lang="es-MX"/>
        </a:p>
      </dgm:t>
    </dgm:pt>
    <dgm:pt modelId="{1627279D-F89C-42D6-B3C1-450DDF39CE41}" type="pres">
      <dgm:prSet presAssocID="{F6178488-438C-41F9-9B29-4F884A638092}" presName="node" presStyleLbl="node1" presStyleIdx="3" presStyleCnt="4" custScaleX="84964" custScaleY="105899" custLinFactNeighborX="-290" custLinFactNeighborY="-1000">
        <dgm:presLayoutVars>
          <dgm:bulletEnabled val="1"/>
        </dgm:presLayoutVars>
      </dgm:prSet>
      <dgm:spPr/>
      <dgm:t>
        <a:bodyPr/>
        <a:lstStyle/>
        <a:p>
          <a:endParaRPr lang="es-MX"/>
        </a:p>
      </dgm:t>
    </dgm:pt>
  </dgm:ptLst>
  <dgm:cxnLst>
    <dgm:cxn modelId="{64F5E082-AD36-48C5-BB49-F8272C526C97}" type="presOf" srcId="{888AB1BE-8303-407D-851E-D3260D82FC70}" destId="{95D43049-FED8-4F75-A721-33FCC57A826A}" srcOrd="0" destOrd="0" presId="urn:microsoft.com/office/officeart/2005/8/layout/default#4"/>
    <dgm:cxn modelId="{E996B236-8652-4EEA-8738-13F4EFFD33B3}" type="presOf" srcId="{53217E74-632B-461F-B9F3-AB7E5A7043BD}" destId="{A55166E2-B2ED-43E7-8A54-DDB115C47621}" srcOrd="0" destOrd="0" presId="urn:microsoft.com/office/officeart/2005/8/layout/default#4"/>
    <dgm:cxn modelId="{1E2248A8-02F3-489A-A5BF-868299FBD5A4}" type="presOf" srcId="{F6178488-438C-41F9-9B29-4F884A638092}" destId="{1627279D-F89C-42D6-B3C1-450DDF39CE41}" srcOrd="0" destOrd="0" presId="urn:microsoft.com/office/officeart/2005/8/layout/default#4"/>
    <dgm:cxn modelId="{A1C1BF1F-B6E1-44A9-A7F0-5867D4278122}" srcId="{888AB1BE-8303-407D-851E-D3260D82FC70}" destId="{53217E74-632B-461F-B9F3-AB7E5A7043BD}" srcOrd="1" destOrd="0" parTransId="{45E236A5-15D9-4752-A4F3-6E67C9CFBA8A}" sibTransId="{7F464BBE-4C45-4596-ABF6-56BB96F66697}"/>
    <dgm:cxn modelId="{423736CB-D91A-4CFB-A3F4-8947ABBA17DB}" srcId="{888AB1BE-8303-407D-851E-D3260D82FC70}" destId="{11F46068-3398-4D1D-A8E2-90A7871FED73}" srcOrd="0" destOrd="0" parTransId="{65FEFF7D-98B2-4092-B201-3F8CB00DE5A8}" sibTransId="{442C550A-C588-4AAF-9198-27E145276F91}"/>
    <dgm:cxn modelId="{D3F5997F-1C72-4DDE-A0F5-124738FA85F9}" type="presOf" srcId="{11F46068-3398-4D1D-A8E2-90A7871FED73}" destId="{ABB8F17B-BEB9-4CE4-9039-CDF3DF5E0BA8}" srcOrd="0" destOrd="0" presId="urn:microsoft.com/office/officeart/2005/8/layout/default#4"/>
    <dgm:cxn modelId="{976E4AC0-75ED-4C5E-A4EE-FCBBD6F53F6B}" srcId="{888AB1BE-8303-407D-851E-D3260D82FC70}" destId="{E026F9A7-CF37-4D9E-8658-F9702229722D}" srcOrd="2" destOrd="0" parTransId="{2EAE531F-036C-4E7E-AC3C-CBF5E4F72FE8}" sibTransId="{E26BDF0B-9448-4715-81E2-5370A8CA1A11}"/>
    <dgm:cxn modelId="{354CA59A-788F-4EB5-B401-48DAB906410C}" type="presOf" srcId="{E026F9A7-CF37-4D9E-8658-F9702229722D}" destId="{882787BE-AB11-4AB0-9ACC-2D346F00956D}" srcOrd="0" destOrd="0" presId="urn:microsoft.com/office/officeart/2005/8/layout/default#4"/>
    <dgm:cxn modelId="{05668117-812C-4026-B7AD-6918D43B51F7}" srcId="{888AB1BE-8303-407D-851E-D3260D82FC70}" destId="{F6178488-438C-41F9-9B29-4F884A638092}" srcOrd="3" destOrd="0" parTransId="{2FFCF09B-223E-4416-99AC-817457F84BED}" sibTransId="{4FCE7143-3BA3-4008-9637-06AFD91964AF}"/>
    <dgm:cxn modelId="{86F83316-DA42-4D3A-8397-2F0EF41DD0DF}" type="presParOf" srcId="{95D43049-FED8-4F75-A721-33FCC57A826A}" destId="{ABB8F17B-BEB9-4CE4-9039-CDF3DF5E0BA8}" srcOrd="0" destOrd="0" presId="urn:microsoft.com/office/officeart/2005/8/layout/default#4"/>
    <dgm:cxn modelId="{473127F6-DDBE-47DC-BEDF-6FEC6945527F}" type="presParOf" srcId="{95D43049-FED8-4F75-A721-33FCC57A826A}" destId="{8436A370-9087-4185-8E10-D9F97A514331}" srcOrd="1" destOrd="0" presId="urn:microsoft.com/office/officeart/2005/8/layout/default#4"/>
    <dgm:cxn modelId="{CE26DE11-DD58-4452-A4AE-3B71616330D0}" type="presParOf" srcId="{95D43049-FED8-4F75-A721-33FCC57A826A}" destId="{A55166E2-B2ED-43E7-8A54-DDB115C47621}" srcOrd="2" destOrd="0" presId="urn:microsoft.com/office/officeart/2005/8/layout/default#4"/>
    <dgm:cxn modelId="{518285A5-06D3-4176-AC99-79BA1E21D57D}" type="presParOf" srcId="{95D43049-FED8-4F75-A721-33FCC57A826A}" destId="{0D63B9D7-F499-4779-AABF-502F470CC1B6}" srcOrd="3" destOrd="0" presId="urn:microsoft.com/office/officeart/2005/8/layout/default#4"/>
    <dgm:cxn modelId="{3CED4494-B5EB-4860-B1FA-47104D76D2CD}" type="presParOf" srcId="{95D43049-FED8-4F75-A721-33FCC57A826A}" destId="{882787BE-AB11-4AB0-9ACC-2D346F00956D}" srcOrd="4" destOrd="0" presId="urn:microsoft.com/office/officeart/2005/8/layout/default#4"/>
    <dgm:cxn modelId="{88CE6F39-97A7-4BC8-B0F8-D33FC8E4FAB4}" type="presParOf" srcId="{95D43049-FED8-4F75-A721-33FCC57A826A}" destId="{E8A8BA65-B298-436D-AB42-A8FCF931D942}" srcOrd="5" destOrd="0" presId="urn:microsoft.com/office/officeart/2005/8/layout/default#4"/>
    <dgm:cxn modelId="{4C74A4AB-1675-47AF-9ACA-D4DE1D7B904A}" type="presParOf" srcId="{95D43049-FED8-4F75-A721-33FCC57A826A}" destId="{1627279D-F89C-42D6-B3C1-450DDF39CE41}" srcOrd="6" destOrd="0" presId="urn:microsoft.com/office/officeart/2005/8/layout/defaul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2549AEEA-1A66-4C7B-9B3B-0743AB3D4D65}"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s-MX"/>
        </a:p>
      </dgm:t>
    </dgm:pt>
    <dgm:pt modelId="{4777DB26-36F4-4766-8DF5-7A6D86B22EFD}">
      <dgm:prSet custT="1"/>
      <dgm:spPr>
        <a:solidFill>
          <a:schemeClr val="bg1">
            <a:lumMod val="65000"/>
          </a:schemeClr>
        </a:solidFill>
        <a:effectLst>
          <a:glow rad="228600">
            <a:srgbClr val="92D050">
              <a:alpha val="40000"/>
            </a:srgbClr>
          </a:glow>
        </a:effectLst>
      </dgm:spPr>
      <dgm:t>
        <a:bodyPr/>
        <a:lstStyle/>
        <a:p>
          <a:pPr rtl="0"/>
          <a:r>
            <a:rPr lang="es-MX" sz="1800" b="0" dirty="0" smtClean="0">
              <a:solidFill>
                <a:schemeClr val="tx1"/>
              </a:solidFill>
            </a:rPr>
            <a:t>Cuando se libere el aplicativo para la presentación de los avisos de compra venta en el menú principal aparecerá la opción </a:t>
          </a:r>
          <a:r>
            <a:rPr lang="es-MX" sz="1800" b="0" dirty="0" smtClean="0">
              <a:solidFill>
                <a:schemeClr val="tx1"/>
              </a:solidFill>
              <a:effectLst>
                <a:glow rad="228600">
                  <a:schemeClr val="accent6">
                    <a:satMod val="175000"/>
                    <a:alpha val="40000"/>
                  </a:schemeClr>
                </a:glow>
              </a:effectLst>
            </a:rPr>
            <a:t>Compra Venta Comercializadoras</a:t>
          </a:r>
          <a:r>
            <a:rPr lang="es-MX" sz="1800" b="0" dirty="0" smtClean="0">
              <a:solidFill>
                <a:schemeClr val="tx1"/>
              </a:solidFill>
            </a:rPr>
            <a:t>, sin que sea necesario volverse a dar de alta como usuario y es donde deberán seleccionar  para presentar sus avisos de compra venta .</a:t>
          </a:r>
          <a:endParaRPr lang="es-ES" sz="1800" b="0" dirty="0">
            <a:solidFill>
              <a:schemeClr val="tx1"/>
            </a:solidFill>
          </a:endParaRPr>
        </a:p>
      </dgm:t>
    </dgm:pt>
    <dgm:pt modelId="{751A70CB-7ACC-499D-97B7-EF3DAA3F1F25}" type="parTrans" cxnId="{E65EE5BF-D3A0-4BC6-ACEC-E821A53B6335}">
      <dgm:prSet/>
      <dgm:spPr/>
      <dgm:t>
        <a:bodyPr/>
        <a:lstStyle/>
        <a:p>
          <a:endParaRPr lang="es-MX" sz="1800"/>
        </a:p>
      </dgm:t>
    </dgm:pt>
    <dgm:pt modelId="{54B391B9-6740-4336-BDB1-998CDC4761E4}" type="sibTrans" cxnId="{E65EE5BF-D3A0-4BC6-ACEC-E821A53B6335}">
      <dgm:prSet/>
      <dgm:spPr/>
      <dgm:t>
        <a:bodyPr/>
        <a:lstStyle/>
        <a:p>
          <a:endParaRPr lang="es-MX" sz="1800"/>
        </a:p>
      </dgm:t>
    </dgm:pt>
    <dgm:pt modelId="{E6D2E64D-A777-4F15-A1A4-D685A475A54E}" type="pres">
      <dgm:prSet presAssocID="{2549AEEA-1A66-4C7B-9B3B-0743AB3D4D65}" presName="linear" presStyleCnt="0">
        <dgm:presLayoutVars>
          <dgm:animLvl val="lvl"/>
          <dgm:resizeHandles val="exact"/>
        </dgm:presLayoutVars>
      </dgm:prSet>
      <dgm:spPr/>
      <dgm:t>
        <a:bodyPr/>
        <a:lstStyle/>
        <a:p>
          <a:endParaRPr lang="es-MX"/>
        </a:p>
      </dgm:t>
    </dgm:pt>
    <dgm:pt modelId="{157362F5-3C87-4C80-9C23-D43C6E286B95}" type="pres">
      <dgm:prSet presAssocID="{4777DB26-36F4-4766-8DF5-7A6D86B22EFD}" presName="parentText" presStyleLbl="node1" presStyleIdx="0" presStyleCnt="1" custLinFactNeighborX="388" custLinFactNeighborY="-81160">
        <dgm:presLayoutVars>
          <dgm:chMax val="0"/>
          <dgm:bulletEnabled val="1"/>
        </dgm:presLayoutVars>
      </dgm:prSet>
      <dgm:spPr/>
      <dgm:t>
        <a:bodyPr/>
        <a:lstStyle/>
        <a:p>
          <a:endParaRPr lang="es-MX"/>
        </a:p>
      </dgm:t>
    </dgm:pt>
  </dgm:ptLst>
  <dgm:cxnLst>
    <dgm:cxn modelId="{1722933F-1422-4F76-9D95-7CEEA929737A}" type="presOf" srcId="{2549AEEA-1A66-4C7B-9B3B-0743AB3D4D65}" destId="{E6D2E64D-A777-4F15-A1A4-D685A475A54E}" srcOrd="0" destOrd="0" presId="urn:microsoft.com/office/officeart/2005/8/layout/vList2"/>
    <dgm:cxn modelId="{3D16D1B0-08CA-4CEC-A5B5-F573AE763C57}" type="presOf" srcId="{4777DB26-36F4-4766-8DF5-7A6D86B22EFD}" destId="{157362F5-3C87-4C80-9C23-D43C6E286B95}" srcOrd="0" destOrd="0" presId="urn:microsoft.com/office/officeart/2005/8/layout/vList2"/>
    <dgm:cxn modelId="{E65EE5BF-D3A0-4BC6-ACEC-E821A53B6335}" srcId="{2549AEEA-1A66-4C7B-9B3B-0743AB3D4D65}" destId="{4777DB26-36F4-4766-8DF5-7A6D86B22EFD}" srcOrd="0" destOrd="0" parTransId="{751A70CB-7ACC-499D-97B7-EF3DAA3F1F25}" sibTransId="{54B391B9-6740-4336-BDB1-998CDC4761E4}"/>
    <dgm:cxn modelId="{B43D24F1-A2B6-42D5-A2B7-F1850F52883B}" type="presParOf" srcId="{E6D2E64D-A777-4F15-A1A4-D685A475A54E}" destId="{157362F5-3C87-4C80-9C23-D43C6E286B9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DE1CFC4F-AB69-449B-8BFB-B173E6A954DD}" type="doc">
      <dgm:prSet loTypeId="urn:microsoft.com/office/officeart/2005/8/layout/vList5" loCatId="list" qsTypeId="urn:microsoft.com/office/officeart/2005/8/quickstyle/3d2" qsCatId="3D" csTypeId="urn:microsoft.com/office/officeart/2005/8/colors/accent1_2" csCatId="accent1" phldr="1"/>
      <dgm:spPr/>
      <dgm:t>
        <a:bodyPr/>
        <a:lstStyle/>
        <a:p>
          <a:endParaRPr lang="es-MX"/>
        </a:p>
      </dgm:t>
    </dgm:pt>
    <dgm:pt modelId="{3C70C77A-E7D0-41FA-B69B-1ECD2166DB5E}">
      <dgm:prSet custT="1"/>
      <dgm:spPr>
        <a:solidFill>
          <a:schemeClr val="bg1">
            <a:lumMod val="50000"/>
          </a:schemeClr>
        </a:solidFill>
      </dgm:spPr>
      <dgm:t>
        <a:bodyPr/>
        <a:lstStyle/>
        <a:p>
          <a:pPr rtl="0"/>
          <a:r>
            <a:rPr lang="es-MX" sz="1600" b="0" dirty="0" smtClean="0"/>
            <a:t>Este aviso se presenta de la misma forma que el aviso de venta (nuevos) con la excepción de que f</a:t>
          </a:r>
          <a:r>
            <a:rPr lang="es-MX" sz="1600" b="1" dirty="0" smtClean="0">
              <a:solidFill>
                <a:srgbClr val="FFFF00"/>
              </a:solidFill>
              <a:effectLst>
                <a:outerShdw blurRad="38100" dist="38100" dir="2700000" algn="tl">
                  <a:srgbClr val="000000">
                    <a:alpha val="43137"/>
                  </a:srgbClr>
                </a:outerShdw>
              </a:effectLst>
            </a:rPr>
            <a:t>actura  y fecha de  factura siempre son datos obligatorios </a:t>
          </a:r>
          <a:r>
            <a:rPr lang="es-MX" sz="1600" b="1" dirty="0" smtClean="0">
              <a:solidFill>
                <a:srgbClr val="FFFF00"/>
              </a:solidFill>
              <a:effectLst/>
            </a:rPr>
            <a:t>además de que se pide la placa del vehículo, </a:t>
          </a:r>
          <a:r>
            <a:rPr lang="es-MX" sz="1600" b="0" dirty="0" smtClean="0"/>
            <a:t>lo anterior conforme  al </a:t>
          </a:r>
          <a:r>
            <a:rPr lang="es-MX" sz="1600" b="0" u="sng" dirty="0" smtClean="0">
              <a:effectLst>
                <a:glow rad="228600">
                  <a:schemeClr val="accent5">
                    <a:satMod val="175000"/>
                    <a:alpha val="40000"/>
                  </a:schemeClr>
                </a:glow>
              </a:effectLst>
              <a:hlinkClick xmlns:r="http://schemas.openxmlformats.org/officeDocument/2006/relationships" r:id="rId1" action="ppaction://hlinkfile"/>
            </a:rPr>
            <a:t>Anexo II a Especificación para el aviso de Compra Venta Comercializadoras.</a:t>
          </a:r>
          <a:endParaRPr lang="es-ES" sz="1600" b="0" u="sng" dirty="0">
            <a:effectLst>
              <a:glow rad="228600">
                <a:schemeClr val="accent5">
                  <a:satMod val="175000"/>
                  <a:alpha val="40000"/>
                </a:schemeClr>
              </a:glow>
            </a:effectLst>
          </a:endParaRPr>
        </a:p>
      </dgm:t>
    </dgm:pt>
    <dgm:pt modelId="{D9113ADF-220B-4C3E-B26D-F04E7A2C8278}" type="parTrans" cxnId="{B7699DCF-ED1E-4C08-B9C9-879B704B7C0A}">
      <dgm:prSet/>
      <dgm:spPr/>
      <dgm:t>
        <a:bodyPr/>
        <a:lstStyle/>
        <a:p>
          <a:endParaRPr lang="es-MX" sz="2400"/>
        </a:p>
      </dgm:t>
    </dgm:pt>
    <dgm:pt modelId="{96FC023B-C814-4F42-8568-AA960825031A}" type="sibTrans" cxnId="{B7699DCF-ED1E-4C08-B9C9-879B704B7C0A}">
      <dgm:prSet/>
      <dgm:spPr/>
      <dgm:t>
        <a:bodyPr/>
        <a:lstStyle/>
        <a:p>
          <a:endParaRPr lang="es-MX" sz="2400"/>
        </a:p>
      </dgm:t>
    </dgm:pt>
    <dgm:pt modelId="{CDB70105-0AEE-4F52-AB4B-AABC2F07866E}" type="pres">
      <dgm:prSet presAssocID="{DE1CFC4F-AB69-449B-8BFB-B173E6A954DD}" presName="Name0" presStyleCnt="0">
        <dgm:presLayoutVars>
          <dgm:dir/>
          <dgm:animLvl val="lvl"/>
          <dgm:resizeHandles val="exact"/>
        </dgm:presLayoutVars>
      </dgm:prSet>
      <dgm:spPr/>
      <dgm:t>
        <a:bodyPr/>
        <a:lstStyle/>
        <a:p>
          <a:endParaRPr lang="es-MX"/>
        </a:p>
      </dgm:t>
    </dgm:pt>
    <dgm:pt modelId="{142ECFC9-FB47-4E2E-BC66-BCEEDCB2C4F5}" type="pres">
      <dgm:prSet presAssocID="{3C70C77A-E7D0-41FA-B69B-1ECD2166DB5E}" presName="linNode" presStyleCnt="0"/>
      <dgm:spPr/>
    </dgm:pt>
    <dgm:pt modelId="{34E2B863-7C62-446E-8516-C4D665BED1E8}" type="pres">
      <dgm:prSet presAssocID="{3C70C77A-E7D0-41FA-B69B-1ECD2166DB5E}" presName="parentText" presStyleLbl="node1" presStyleIdx="0" presStyleCnt="1" custScaleX="277608">
        <dgm:presLayoutVars>
          <dgm:chMax val="1"/>
          <dgm:bulletEnabled val="1"/>
        </dgm:presLayoutVars>
      </dgm:prSet>
      <dgm:spPr/>
      <dgm:t>
        <a:bodyPr/>
        <a:lstStyle/>
        <a:p>
          <a:endParaRPr lang="es-MX"/>
        </a:p>
      </dgm:t>
    </dgm:pt>
  </dgm:ptLst>
  <dgm:cxnLst>
    <dgm:cxn modelId="{80682B96-432B-40FB-8212-2E357426FDEB}" type="presOf" srcId="{DE1CFC4F-AB69-449B-8BFB-B173E6A954DD}" destId="{CDB70105-0AEE-4F52-AB4B-AABC2F07866E}" srcOrd="0" destOrd="0" presId="urn:microsoft.com/office/officeart/2005/8/layout/vList5"/>
    <dgm:cxn modelId="{7617F79E-B29F-4B31-BEBF-DD563E429F4E}" type="presOf" srcId="{3C70C77A-E7D0-41FA-B69B-1ECD2166DB5E}" destId="{34E2B863-7C62-446E-8516-C4D665BED1E8}" srcOrd="0" destOrd="0" presId="urn:microsoft.com/office/officeart/2005/8/layout/vList5"/>
    <dgm:cxn modelId="{B7699DCF-ED1E-4C08-B9C9-879B704B7C0A}" srcId="{DE1CFC4F-AB69-449B-8BFB-B173E6A954DD}" destId="{3C70C77A-E7D0-41FA-B69B-1ECD2166DB5E}" srcOrd="0" destOrd="0" parTransId="{D9113ADF-220B-4C3E-B26D-F04E7A2C8278}" sibTransId="{96FC023B-C814-4F42-8568-AA960825031A}"/>
    <dgm:cxn modelId="{6570E59A-79F7-4DEA-93B0-83F88F3CCC73}" type="presParOf" srcId="{CDB70105-0AEE-4F52-AB4B-AABC2F07866E}" destId="{142ECFC9-FB47-4E2E-BC66-BCEEDCB2C4F5}" srcOrd="0" destOrd="0" presId="urn:microsoft.com/office/officeart/2005/8/layout/vList5"/>
    <dgm:cxn modelId="{4BF2F27B-5C20-463F-91A0-C58263814505}" type="presParOf" srcId="{142ECFC9-FB47-4E2E-BC66-BCEEDCB2C4F5}" destId="{34E2B863-7C62-446E-8516-C4D665BED1E8}" srcOrd="0"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A85B447-2627-42B1-A892-07E5217B77CD}" type="doc">
      <dgm:prSet loTypeId="urn:microsoft.com/office/officeart/2005/8/layout/hList6" loCatId="list" qsTypeId="urn:microsoft.com/office/officeart/2005/8/quickstyle/simple1" qsCatId="simple" csTypeId="urn:microsoft.com/office/officeart/2005/8/colors/accent6_5" csCatId="accent6" phldr="1"/>
      <dgm:spPr>
        <a:scene3d>
          <a:camera prst="obliqueBottomRight"/>
          <a:lightRig rig="threePt" dir="t"/>
        </a:scene3d>
      </dgm:spPr>
      <dgm:t>
        <a:bodyPr/>
        <a:lstStyle/>
        <a:p>
          <a:endParaRPr lang="es-MX"/>
        </a:p>
      </dgm:t>
    </dgm:pt>
    <dgm:pt modelId="{1868EE19-B756-471F-B586-1CB5B30866D1}">
      <dgm:prSet phldrT="[Texto]"/>
      <dgm:spPr>
        <a:solidFill>
          <a:schemeClr val="bg1">
            <a:lumMod val="50000"/>
            <a:alpha val="90000"/>
          </a:schemeClr>
        </a:solidFill>
        <a:sp3d>
          <a:bevelT w="165100" prst="coolSlant"/>
        </a:sp3d>
      </dgm:spPr>
      <dgm:t>
        <a:bodyPr/>
        <a:lstStyle/>
        <a:p>
          <a:r>
            <a:rPr lang="es-MX" b="1" dirty="0" smtClean="0">
              <a:solidFill>
                <a:schemeClr val="tx1">
                  <a:lumMod val="95000"/>
                  <a:lumOff val="5000"/>
                </a:schemeClr>
              </a:solidFill>
            </a:rPr>
            <a:t>Fracción IV Distribuidoras:</a:t>
          </a:r>
          <a:r>
            <a:rPr lang="es-MX" dirty="0" smtClean="0">
              <a:solidFill>
                <a:schemeClr val="tx1">
                  <a:lumMod val="95000"/>
                  <a:lumOff val="5000"/>
                </a:schemeClr>
              </a:solidFill>
            </a:rPr>
            <a:t> Las personas físicas o morales que se dediquen a la venta de primera mano de vehículos que provengan de las ensambladoras; así como quienes importen vehículos nuevos para su venta en territorio nacional.</a:t>
          </a:r>
          <a:endParaRPr lang="es-MX" dirty="0">
            <a:solidFill>
              <a:schemeClr val="tx1">
                <a:lumMod val="95000"/>
                <a:lumOff val="5000"/>
              </a:schemeClr>
            </a:solidFill>
          </a:endParaRPr>
        </a:p>
      </dgm:t>
    </dgm:pt>
    <dgm:pt modelId="{6F9D14CE-6335-4C12-B69F-BCAAEA727F49}" type="parTrans" cxnId="{0F0C13FD-F5AD-415D-9178-C6CA0FDD4412}">
      <dgm:prSet/>
      <dgm:spPr/>
      <dgm:t>
        <a:bodyPr/>
        <a:lstStyle/>
        <a:p>
          <a:endParaRPr lang="es-MX"/>
        </a:p>
      </dgm:t>
    </dgm:pt>
    <dgm:pt modelId="{2ADFD43D-5A65-4FFB-AA24-681F0D3F79AD}" type="sibTrans" cxnId="{0F0C13FD-F5AD-415D-9178-C6CA0FDD4412}">
      <dgm:prSet/>
      <dgm:spPr/>
      <dgm:t>
        <a:bodyPr/>
        <a:lstStyle/>
        <a:p>
          <a:endParaRPr lang="es-MX"/>
        </a:p>
      </dgm:t>
    </dgm:pt>
    <dgm:pt modelId="{47610C29-ED50-4AE4-98D0-53B616512003}">
      <dgm:prSet phldrT="[Texto]"/>
      <dgm:spPr>
        <a:solidFill>
          <a:schemeClr val="bg1">
            <a:lumMod val="50000"/>
            <a:alpha val="50000"/>
          </a:schemeClr>
        </a:solidFill>
        <a:sp3d>
          <a:bevelT w="165100" prst="coolSlant"/>
        </a:sp3d>
      </dgm:spPr>
      <dgm:t>
        <a:bodyPr/>
        <a:lstStyle/>
        <a:p>
          <a:r>
            <a:rPr lang="es-MX" b="1" dirty="0" smtClean="0">
              <a:solidFill>
                <a:schemeClr val="tx1">
                  <a:lumMod val="95000"/>
                  <a:lumOff val="5000"/>
                </a:schemeClr>
              </a:solidFill>
            </a:rPr>
            <a:t>Fracción X Vehículos:</a:t>
          </a:r>
          <a:r>
            <a:rPr lang="es-MX" dirty="0" smtClean="0">
              <a:solidFill>
                <a:schemeClr val="tx1">
                  <a:lumMod val="95000"/>
                  <a:lumOff val="5000"/>
                </a:schemeClr>
              </a:solidFill>
            </a:rPr>
            <a:t> Los automotores, remolques y semirremolques terrestres, excepto los ferrocarriles, los militares y aquellos que por su naturaleza sólo pueden ser destinados a usos agrícolas e industriales. </a:t>
          </a:r>
          <a:endParaRPr lang="es-MX" dirty="0">
            <a:solidFill>
              <a:schemeClr val="tx1">
                <a:lumMod val="95000"/>
                <a:lumOff val="5000"/>
              </a:schemeClr>
            </a:solidFill>
          </a:endParaRPr>
        </a:p>
      </dgm:t>
    </dgm:pt>
    <dgm:pt modelId="{D14869C2-C560-42B6-BB77-3130367674CB}" type="parTrans" cxnId="{89E47726-2E83-4C27-AD62-92265F713D30}">
      <dgm:prSet/>
      <dgm:spPr/>
      <dgm:t>
        <a:bodyPr/>
        <a:lstStyle/>
        <a:p>
          <a:endParaRPr lang="es-MX"/>
        </a:p>
      </dgm:t>
    </dgm:pt>
    <dgm:pt modelId="{15C77307-A849-421E-A305-93FB6817225D}" type="sibTrans" cxnId="{89E47726-2E83-4C27-AD62-92265F713D30}">
      <dgm:prSet/>
      <dgm:spPr/>
      <dgm:t>
        <a:bodyPr/>
        <a:lstStyle/>
        <a:p>
          <a:endParaRPr lang="es-MX"/>
        </a:p>
      </dgm:t>
    </dgm:pt>
    <dgm:pt modelId="{4DCBEA30-956A-46DE-A13A-5EE6044BF32B}" type="pres">
      <dgm:prSet presAssocID="{AA85B447-2627-42B1-A892-07E5217B77CD}" presName="Name0" presStyleCnt="0">
        <dgm:presLayoutVars>
          <dgm:dir/>
          <dgm:resizeHandles val="exact"/>
        </dgm:presLayoutVars>
      </dgm:prSet>
      <dgm:spPr/>
      <dgm:t>
        <a:bodyPr/>
        <a:lstStyle/>
        <a:p>
          <a:endParaRPr lang="es-MX"/>
        </a:p>
      </dgm:t>
    </dgm:pt>
    <dgm:pt modelId="{4F0B3FE4-1691-4C5E-B273-8CCD5ED96E1A}" type="pres">
      <dgm:prSet presAssocID="{1868EE19-B756-471F-B586-1CB5B30866D1}" presName="node" presStyleLbl="node1" presStyleIdx="0" presStyleCnt="2">
        <dgm:presLayoutVars>
          <dgm:bulletEnabled val="1"/>
        </dgm:presLayoutVars>
      </dgm:prSet>
      <dgm:spPr/>
      <dgm:t>
        <a:bodyPr/>
        <a:lstStyle/>
        <a:p>
          <a:endParaRPr lang="es-MX"/>
        </a:p>
      </dgm:t>
    </dgm:pt>
    <dgm:pt modelId="{4D80A2B4-C0A1-41A0-B188-3F7DB31AD8A4}" type="pres">
      <dgm:prSet presAssocID="{2ADFD43D-5A65-4FFB-AA24-681F0D3F79AD}" presName="sibTrans" presStyleCnt="0"/>
      <dgm:spPr>
        <a:sp3d>
          <a:bevelT w="165100" prst="coolSlant"/>
        </a:sp3d>
      </dgm:spPr>
    </dgm:pt>
    <dgm:pt modelId="{93AD530A-B6DD-4B37-B445-345915807813}" type="pres">
      <dgm:prSet presAssocID="{47610C29-ED50-4AE4-98D0-53B616512003}" presName="node" presStyleLbl="node1" presStyleIdx="1" presStyleCnt="2">
        <dgm:presLayoutVars>
          <dgm:bulletEnabled val="1"/>
        </dgm:presLayoutVars>
      </dgm:prSet>
      <dgm:spPr/>
      <dgm:t>
        <a:bodyPr/>
        <a:lstStyle/>
        <a:p>
          <a:endParaRPr lang="es-MX"/>
        </a:p>
      </dgm:t>
    </dgm:pt>
  </dgm:ptLst>
  <dgm:cxnLst>
    <dgm:cxn modelId="{89E47726-2E83-4C27-AD62-92265F713D30}" srcId="{AA85B447-2627-42B1-A892-07E5217B77CD}" destId="{47610C29-ED50-4AE4-98D0-53B616512003}" srcOrd="1" destOrd="0" parTransId="{D14869C2-C560-42B6-BB77-3130367674CB}" sibTransId="{15C77307-A849-421E-A305-93FB6817225D}"/>
    <dgm:cxn modelId="{A3DF4833-6D29-40D7-976E-7FDB5ABAD1DD}" type="presOf" srcId="{47610C29-ED50-4AE4-98D0-53B616512003}" destId="{93AD530A-B6DD-4B37-B445-345915807813}" srcOrd="0" destOrd="0" presId="urn:microsoft.com/office/officeart/2005/8/layout/hList6"/>
    <dgm:cxn modelId="{8C7E05F2-6B03-4D07-B9C3-BF3128A35282}" type="presOf" srcId="{AA85B447-2627-42B1-A892-07E5217B77CD}" destId="{4DCBEA30-956A-46DE-A13A-5EE6044BF32B}" srcOrd="0" destOrd="0" presId="urn:microsoft.com/office/officeart/2005/8/layout/hList6"/>
    <dgm:cxn modelId="{0F0C13FD-F5AD-415D-9178-C6CA0FDD4412}" srcId="{AA85B447-2627-42B1-A892-07E5217B77CD}" destId="{1868EE19-B756-471F-B586-1CB5B30866D1}" srcOrd="0" destOrd="0" parTransId="{6F9D14CE-6335-4C12-B69F-BCAAEA727F49}" sibTransId="{2ADFD43D-5A65-4FFB-AA24-681F0D3F79AD}"/>
    <dgm:cxn modelId="{1752ABF8-E3A8-4CC7-9EF9-2497C36CF5E0}" type="presOf" srcId="{1868EE19-B756-471F-B586-1CB5B30866D1}" destId="{4F0B3FE4-1691-4C5E-B273-8CCD5ED96E1A}" srcOrd="0" destOrd="0" presId="urn:microsoft.com/office/officeart/2005/8/layout/hList6"/>
    <dgm:cxn modelId="{B9856C60-8B89-4361-BDBE-F61A7DCFF020}" type="presParOf" srcId="{4DCBEA30-956A-46DE-A13A-5EE6044BF32B}" destId="{4F0B3FE4-1691-4C5E-B273-8CCD5ED96E1A}" srcOrd="0" destOrd="0" presId="urn:microsoft.com/office/officeart/2005/8/layout/hList6"/>
    <dgm:cxn modelId="{3FBACDE8-61B7-4271-99DE-3C505FDCAA1E}" type="presParOf" srcId="{4DCBEA30-956A-46DE-A13A-5EE6044BF32B}" destId="{4D80A2B4-C0A1-41A0-B188-3F7DB31AD8A4}" srcOrd="1" destOrd="0" presId="urn:microsoft.com/office/officeart/2005/8/layout/hList6"/>
    <dgm:cxn modelId="{12B6575C-D646-499C-B369-E86BB45E5B06}" type="presParOf" srcId="{4DCBEA30-956A-46DE-A13A-5EE6044BF32B}" destId="{93AD530A-B6DD-4B37-B445-345915807813}" srcOrd="2" destOrd="0" presId="urn:microsoft.com/office/officeart/2005/8/layout/hList6"/>
  </dgm:cxnLst>
  <dgm:bg>
    <a:effectLst>
      <a:glow rad="228600">
        <a:schemeClr val="accent2">
          <a:satMod val="175000"/>
          <a:alpha val="40000"/>
        </a:schemeClr>
      </a:glow>
    </a:effect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BD410C3-ECAD-4E0A-862B-341A18CBA3CC}" type="doc">
      <dgm:prSet loTypeId="urn:microsoft.com/office/officeart/2005/8/layout/vList5" loCatId="list" qsTypeId="urn:microsoft.com/office/officeart/2005/8/quickstyle/simple1" qsCatId="simple" csTypeId="urn:microsoft.com/office/officeart/2005/8/colors/accent6_5" csCatId="accent6" phldr="1"/>
      <dgm:spPr/>
      <dgm:t>
        <a:bodyPr/>
        <a:lstStyle/>
        <a:p>
          <a:endParaRPr lang="es-MX"/>
        </a:p>
      </dgm:t>
    </dgm:pt>
    <dgm:pt modelId="{170DD394-DAAE-4FB2-9C1B-81C89AE21CA5}">
      <dgm:prSet phldrT="[Texto]"/>
      <dgm:spPr>
        <a:solidFill>
          <a:schemeClr val="bg1">
            <a:lumMod val="50000"/>
            <a:alpha val="90000"/>
          </a:schemeClr>
        </a:solidFill>
        <a:scene3d>
          <a:camera prst="orthographicFront"/>
          <a:lightRig rig="threePt" dir="t"/>
        </a:scene3d>
        <a:sp3d>
          <a:bevelT w="165100" prst="coolSlant"/>
        </a:sp3d>
      </dgm:spPr>
      <dgm:t>
        <a:bodyPr/>
        <a:lstStyle/>
        <a:p>
          <a:r>
            <a:rPr lang="es-MX" b="1" dirty="0" smtClean="0">
              <a:solidFill>
                <a:schemeClr val="tx1">
                  <a:lumMod val="95000"/>
                  <a:lumOff val="5000"/>
                </a:schemeClr>
              </a:solidFill>
            </a:rPr>
            <a:t>Articulo 7</a:t>
          </a:r>
        </a:p>
      </dgm:t>
    </dgm:pt>
    <dgm:pt modelId="{B93F594A-B904-405F-9924-F784DD3A6587}" type="parTrans" cxnId="{2E32352B-134E-4D12-A884-9AD53199E6B5}">
      <dgm:prSet/>
      <dgm:spPr/>
      <dgm:t>
        <a:bodyPr/>
        <a:lstStyle/>
        <a:p>
          <a:endParaRPr lang="es-MX"/>
        </a:p>
      </dgm:t>
    </dgm:pt>
    <dgm:pt modelId="{2208C148-A953-4CD3-AA74-EF542A4C79AA}" type="sibTrans" cxnId="{2E32352B-134E-4D12-A884-9AD53199E6B5}">
      <dgm:prSet/>
      <dgm:spPr/>
      <dgm:t>
        <a:bodyPr/>
        <a:lstStyle/>
        <a:p>
          <a:endParaRPr lang="es-MX"/>
        </a:p>
      </dgm:t>
    </dgm:pt>
    <dgm:pt modelId="{49B3FB7B-6AAC-445C-9B47-E85ACAF7554F}">
      <dgm:prSet phldrT="[Texto]"/>
      <dgm:spPr>
        <a:solidFill>
          <a:schemeClr val="bg1">
            <a:lumMod val="50000"/>
            <a:alpha val="90000"/>
          </a:schemeClr>
        </a:solidFill>
        <a:scene3d>
          <a:camera prst="orthographicFront"/>
          <a:lightRig rig="threePt" dir="t"/>
        </a:scene3d>
        <a:sp3d>
          <a:bevelT w="165100" prst="coolSlant"/>
        </a:sp3d>
      </dgm:spPr>
      <dgm:t>
        <a:bodyPr/>
        <a:lstStyle/>
        <a:p>
          <a:r>
            <a:rPr lang="es-MX" dirty="0" smtClean="0"/>
            <a:t>El Registro estará conformado por una base de datos integrada por la información que de cada vehículo proporcionen las autoridades federales, las Entidades Federativas y los </a:t>
          </a:r>
          <a:r>
            <a:rPr lang="es-MX" b="1" dirty="0" smtClean="0"/>
            <a:t>sujetos obligados</a:t>
          </a:r>
          <a:r>
            <a:rPr lang="es-MX" dirty="0" smtClean="0"/>
            <a:t> a realizar las inscripciones y a presentar los avisos, de conformidad con lo dispuesto en esta Ley.</a:t>
          </a:r>
          <a:endParaRPr lang="es-MX" dirty="0"/>
        </a:p>
      </dgm:t>
    </dgm:pt>
    <dgm:pt modelId="{7DC79C33-14EF-44BB-9F19-6E82DE0AAB12}" type="parTrans" cxnId="{366697C8-6290-47ED-ADB8-5277278574F3}">
      <dgm:prSet/>
      <dgm:spPr/>
      <dgm:t>
        <a:bodyPr/>
        <a:lstStyle/>
        <a:p>
          <a:endParaRPr lang="es-MX"/>
        </a:p>
      </dgm:t>
    </dgm:pt>
    <dgm:pt modelId="{1A6BE5A8-BF41-40A3-8169-FB7333441FF6}" type="sibTrans" cxnId="{366697C8-6290-47ED-ADB8-5277278574F3}">
      <dgm:prSet/>
      <dgm:spPr/>
      <dgm:t>
        <a:bodyPr/>
        <a:lstStyle/>
        <a:p>
          <a:endParaRPr lang="es-MX"/>
        </a:p>
      </dgm:t>
    </dgm:pt>
    <dgm:pt modelId="{EA0DB21C-AABC-4249-86F6-7DCB7F5A3651}">
      <dgm:prSet phldrT="[Texto]"/>
      <dgm:spPr>
        <a:solidFill>
          <a:schemeClr val="bg1">
            <a:lumMod val="65000"/>
            <a:alpha val="70000"/>
          </a:schemeClr>
        </a:solidFill>
        <a:scene3d>
          <a:camera prst="orthographicFront"/>
          <a:lightRig rig="threePt" dir="t"/>
        </a:scene3d>
        <a:sp3d>
          <a:bevelT w="165100" prst="coolSlant"/>
        </a:sp3d>
      </dgm:spPr>
      <dgm:t>
        <a:bodyPr/>
        <a:lstStyle/>
        <a:p>
          <a:r>
            <a:rPr lang="es-MX" b="1" dirty="0" smtClean="0">
              <a:solidFill>
                <a:schemeClr val="tx1">
                  <a:lumMod val="95000"/>
                  <a:lumOff val="5000"/>
                </a:schemeClr>
              </a:solidFill>
            </a:rPr>
            <a:t>Artículo 20</a:t>
          </a:r>
          <a:endParaRPr lang="es-MX" dirty="0">
            <a:solidFill>
              <a:schemeClr val="tx1">
                <a:lumMod val="95000"/>
                <a:lumOff val="5000"/>
              </a:schemeClr>
            </a:solidFill>
          </a:endParaRPr>
        </a:p>
      </dgm:t>
    </dgm:pt>
    <dgm:pt modelId="{39B91FF4-8F45-4192-BE72-9517C8C36B85}" type="parTrans" cxnId="{4C3BC0DB-02BC-4F0B-9A5D-67E3FA564A91}">
      <dgm:prSet/>
      <dgm:spPr/>
      <dgm:t>
        <a:bodyPr/>
        <a:lstStyle/>
        <a:p>
          <a:endParaRPr lang="es-MX"/>
        </a:p>
      </dgm:t>
    </dgm:pt>
    <dgm:pt modelId="{7BA9A4F8-0E25-4153-B820-91D3CBAC2DD1}" type="sibTrans" cxnId="{4C3BC0DB-02BC-4F0B-9A5D-67E3FA564A91}">
      <dgm:prSet/>
      <dgm:spPr/>
      <dgm:t>
        <a:bodyPr/>
        <a:lstStyle/>
        <a:p>
          <a:endParaRPr lang="es-MX"/>
        </a:p>
      </dgm:t>
    </dgm:pt>
    <dgm:pt modelId="{546151CA-5CEF-4D29-90E5-126286A712FD}">
      <dgm:prSet phldrT="[Texto]"/>
      <dgm:spPr>
        <a:solidFill>
          <a:schemeClr val="bg1">
            <a:lumMod val="65000"/>
            <a:alpha val="90000"/>
          </a:schemeClr>
        </a:solidFill>
        <a:scene3d>
          <a:camera prst="orthographicFront"/>
          <a:lightRig rig="threePt" dir="t"/>
        </a:scene3d>
        <a:sp3d>
          <a:bevelT w="165100" prst="coolSlant"/>
        </a:sp3d>
      </dgm:spPr>
      <dgm:t>
        <a:bodyPr/>
        <a:lstStyle/>
        <a:p>
          <a:r>
            <a:rPr lang="es-MX" smtClean="0"/>
            <a:t>Las </a:t>
          </a:r>
          <a:r>
            <a:rPr lang="es-MX" b="1" smtClean="0"/>
            <a:t>comercializadoras</a:t>
          </a:r>
          <a:r>
            <a:rPr lang="es-MX" smtClean="0"/>
            <a:t>, arrendadoras, instituciones de crédito, de seguros, de fianzas y las organizaciones auxiliares del crédito que celebren actos jurídicos relacionados con vehículos, deberán exigir respecto del mismo la acreditación de su inscripción en el Registro. </a:t>
          </a:r>
          <a:endParaRPr lang="es-MX" dirty="0"/>
        </a:p>
      </dgm:t>
    </dgm:pt>
    <dgm:pt modelId="{FBEF5A5D-CFFA-4411-9CE0-01E77C86C4EC}" type="parTrans" cxnId="{9EA854E6-88AC-4A76-844C-0C952ACD7680}">
      <dgm:prSet/>
      <dgm:spPr/>
      <dgm:t>
        <a:bodyPr/>
        <a:lstStyle/>
        <a:p>
          <a:endParaRPr lang="es-MX"/>
        </a:p>
      </dgm:t>
    </dgm:pt>
    <dgm:pt modelId="{62DF33B7-6937-47B7-94D2-8A10FEDE25FC}" type="sibTrans" cxnId="{9EA854E6-88AC-4A76-844C-0C952ACD7680}">
      <dgm:prSet/>
      <dgm:spPr/>
      <dgm:t>
        <a:bodyPr/>
        <a:lstStyle/>
        <a:p>
          <a:endParaRPr lang="es-MX"/>
        </a:p>
      </dgm:t>
    </dgm:pt>
    <dgm:pt modelId="{69674ABC-162E-4CF5-B7E7-FC91C6EE644C}">
      <dgm:prSet phldrT="[Texto]"/>
      <dgm:spPr>
        <a:solidFill>
          <a:schemeClr val="bg1">
            <a:lumMod val="75000"/>
            <a:alpha val="50000"/>
          </a:schemeClr>
        </a:solidFill>
        <a:scene3d>
          <a:camera prst="orthographicFront"/>
          <a:lightRig rig="threePt" dir="t"/>
        </a:scene3d>
        <a:sp3d>
          <a:bevelT w="165100" prst="coolSlant"/>
        </a:sp3d>
      </dgm:spPr>
      <dgm:t>
        <a:bodyPr/>
        <a:lstStyle/>
        <a:p>
          <a:r>
            <a:rPr lang="es-MX" b="1" smtClean="0">
              <a:solidFill>
                <a:schemeClr val="tx1">
                  <a:lumMod val="95000"/>
                  <a:lumOff val="5000"/>
                </a:schemeClr>
              </a:solidFill>
            </a:rPr>
            <a:t>Articulo 23.</a:t>
          </a:r>
          <a:r>
            <a:rPr lang="es-MX" smtClean="0">
              <a:solidFill>
                <a:schemeClr val="tx1">
                  <a:lumMod val="95000"/>
                  <a:lumOff val="5000"/>
                </a:schemeClr>
              </a:solidFill>
            </a:rPr>
            <a:t> </a:t>
          </a:r>
          <a:endParaRPr lang="es-MX" dirty="0">
            <a:solidFill>
              <a:schemeClr val="tx1">
                <a:lumMod val="95000"/>
                <a:lumOff val="5000"/>
              </a:schemeClr>
            </a:solidFill>
          </a:endParaRPr>
        </a:p>
      </dgm:t>
    </dgm:pt>
    <dgm:pt modelId="{06967FFA-C394-4399-8C8B-6D4ACCA93818}" type="parTrans" cxnId="{ED6A757C-B1BD-4386-8048-B221F8A95EC2}">
      <dgm:prSet/>
      <dgm:spPr/>
      <dgm:t>
        <a:bodyPr/>
        <a:lstStyle/>
        <a:p>
          <a:endParaRPr lang="es-MX"/>
        </a:p>
      </dgm:t>
    </dgm:pt>
    <dgm:pt modelId="{67B80F73-46D8-45F3-98B8-1C3731EF1C9B}" type="sibTrans" cxnId="{ED6A757C-B1BD-4386-8048-B221F8A95EC2}">
      <dgm:prSet/>
      <dgm:spPr/>
      <dgm:t>
        <a:bodyPr/>
        <a:lstStyle/>
        <a:p>
          <a:endParaRPr lang="es-MX"/>
        </a:p>
      </dgm:t>
    </dgm:pt>
    <dgm:pt modelId="{EF5BE462-0EC8-4186-82FE-76787BCCB5CA}">
      <dgm:prSet phldrT="[Texto]"/>
      <dgm:spPr>
        <a:solidFill>
          <a:schemeClr val="bg1">
            <a:lumMod val="75000"/>
            <a:alpha val="90000"/>
          </a:schemeClr>
        </a:solidFill>
        <a:scene3d>
          <a:camera prst="orthographicFront"/>
          <a:lightRig rig="threePt" dir="t"/>
        </a:scene3d>
        <a:sp3d>
          <a:bevelT w="165100" prst="coolSlant"/>
        </a:sp3d>
      </dgm:spPr>
      <dgm:t>
        <a:bodyPr/>
        <a:lstStyle/>
        <a:p>
          <a:r>
            <a:rPr lang="es-MX" dirty="0" smtClean="0"/>
            <a:t>Deberán presentar al Registro los avisos correspondientes, los siguientes:</a:t>
          </a:r>
          <a:endParaRPr lang="es-MX" dirty="0"/>
        </a:p>
      </dgm:t>
    </dgm:pt>
    <dgm:pt modelId="{0C8AB306-D16B-4188-9857-FA06802FF6D8}" type="parTrans" cxnId="{B9B48295-CFC8-4830-8808-0683650552DA}">
      <dgm:prSet/>
      <dgm:spPr/>
      <dgm:t>
        <a:bodyPr/>
        <a:lstStyle/>
        <a:p>
          <a:endParaRPr lang="es-MX"/>
        </a:p>
      </dgm:t>
    </dgm:pt>
    <dgm:pt modelId="{8B8C6E88-6F1D-44CA-A7F8-958A66922FD8}" type="sibTrans" cxnId="{B9B48295-CFC8-4830-8808-0683650552DA}">
      <dgm:prSet/>
      <dgm:spPr/>
      <dgm:t>
        <a:bodyPr/>
        <a:lstStyle/>
        <a:p>
          <a:endParaRPr lang="es-MX"/>
        </a:p>
      </dgm:t>
    </dgm:pt>
    <dgm:pt modelId="{EA7E99EA-859D-48F2-A943-658FDAA8749C}">
      <dgm:prSet/>
      <dgm:spPr>
        <a:solidFill>
          <a:schemeClr val="bg1">
            <a:lumMod val="75000"/>
            <a:alpha val="90000"/>
          </a:schemeClr>
        </a:solidFill>
        <a:scene3d>
          <a:camera prst="orthographicFront"/>
          <a:lightRig rig="threePt" dir="t"/>
        </a:scene3d>
        <a:sp3d>
          <a:bevelT w="165100" prst="coolSlant"/>
        </a:sp3d>
      </dgm:spPr>
      <dgm:t>
        <a:bodyPr/>
        <a:lstStyle/>
        <a:p>
          <a:r>
            <a:rPr lang="es-MX" smtClean="0"/>
            <a:t>Fracción II:</a:t>
          </a:r>
          <a:endParaRPr lang="es-MX" dirty="0" smtClean="0"/>
        </a:p>
      </dgm:t>
    </dgm:pt>
    <dgm:pt modelId="{7846CCC6-6042-4264-B688-254C340B2AB4}" type="parTrans" cxnId="{9B0944E6-66D4-404D-A6D1-6892126AC447}">
      <dgm:prSet/>
      <dgm:spPr/>
      <dgm:t>
        <a:bodyPr/>
        <a:lstStyle/>
        <a:p>
          <a:endParaRPr lang="es-MX"/>
        </a:p>
      </dgm:t>
    </dgm:pt>
    <dgm:pt modelId="{F27296A8-EA30-4596-9467-2130F633114D}" type="sibTrans" cxnId="{9B0944E6-66D4-404D-A6D1-6892126AC447}">
      <dgm:prSet/>
      <dgm:spPr/>
      <dgm:t>
        <a:bodyPr/>
        <a:lstStyle/>
        <a:p>
          <a:endParaRPr lang="es-MX"/>
        </a:p>
      </dgm:t>
    </dgm:pt>
    <dgm:pt modelId="{33151B5F-227B-468E-BEF4-2203A267B1B9}">
      <dgm:prSet/>
      <dgm:spPr>
        <a:solidFill>
          <a:schemeClr val="bg1">
            <a:lumMod val="75000"/>
            <a:alpha val="90000"/>
          </a:schemeClr>
        </a:solidFill>
        <a:scene3d>
          <a:camera prst="orthographicFront"/>
          <a:lightRig rig="threePt" dir="t"/>
        </a:scene3d>
        <a:sp3d>
          <a:bevelT w="165100" prst="coolSlant"/>
        </a:sp3d>
      </dgm:spPr>
      <dgm:t>
        <a:bodyPr/>
        <a:lstStyle/>
        <a:p>
          <a:r>
            <a:rPr lang="es-MX" dirty="0" smtClean="0"/>
            <a:t>Las </a:t>
          </a:r>
          <a:r>
            <a:rPr lang="es-MX" b="1" dirty="0" smtClean="0"/>
            <a:t>comercializadoras y distribuidoras</a:t>
          </a:r>
          <a:r>
            <a:rPr lang="es-MX" dirty="0" smtClean="0"/>
            <a:t>, los de </a:t>
          </a:r>
          <a:r>
            <a:rPr lang="es-MX" dirty="0" smtClean="0">
              <a:effectLst>
                <a:glow rad="228600">
                  <a:schemeClr val="accent6">
                    <a:satMod val="175000"/>
                    <a:alpha val="40000"/>
                  </a:schemeClr>
                </a:glow>
              </a:effectLst>
            </a:rPr>
            <a:t>compra y venta </a:t>
          </a:r>
          <a:r>
            <a:rPr lang="es-MX" dirty="0" smtClean="0"/>
            <a:t>de vehículos, indicando los datos del nuevo propietario;</a:t>
          </a:r>
          <a:endParaRPr lang="es-ES" dirty="0" smtClean="0"/>
        </a:p>
      </dgm:t>
    </dgm:pt>
    <dgm:pt modelId="{3A8ECA38-8450-456E-A5C8-9A79F1406BB9}" type="parTrans" cxnId="{92BDF5AC-00F8-4385-B730-0E840F2E49A3}">
      <dgm:prSet/>
      <dgm:spPr/>
      <dgm:t>
        <a:bodyPr/>
        <a:lstStyle/>
        <a:p>
          <a:endParaRPr lang="es-MX"/>
        </a:p>
      </dgm:t>
    </dgm:pt>
    <dgm:pt modelId="{A80DA1AF-A3FD-4620-BA62-E27619DE7213}" type="sibTrans" cxnId="{92BDF5AC-00F8-4385-B730-0E840F2E49A3}">
      <dgm:prSet/>
      <dgm:spPr/>
      <dgm:t>
        <a:bodyPr/>
        <a:lstStyle/>
        <a:p>
          <a:endParaRPr lang="es-MX"/>
        </a:p>
      </dgm:t>
    </dgm:pt>
    <dgm:pt modelId="{357C771E-0A11-4EE3-8053-E1CA58BDC304}" type="pres">
      <dgm:prSet presAssocID="{6BD410C3-ECAD-4E0A-862B-341A18CBA3CC}" presName="Name0" presStyleCnt="0">
        <dgm:presLayoutVars>
          <dgm:dir/>
          <dgm:animLvl val="lvl"/>
          <dgm:resizeHandles val="exact"/>
        </dgm:presLayoutVars>
      </dgm:prSet>
      <dgm:spPr/>
      <dgm:t>
        <a:bodyPr/>
        <a:lstStyle/>
        <a:p>
          <a:endParaRPr lang="es-MX"/>
        </a:p>
      </dgm:t>
    </dgm:pt>
    <dgm:pt modelId="{181DB7DC-E623-4A31-88A2-80FC9486608A}" type="pres">
      <dgm:prSet presAssocID="{170DD394-DAAE-4FB2-9C1B-81C89AE21CA5}" presName="linNode" presStyleCnt="0"/>
      <dgm:spPr>
        <a:scene3d>
          <a:camera prst="orthographicFront"/>
          <a:lightRig rig="threePt" dir="t"/>
        </a:scene3d>
        <a:sp3d>
          <a:bevelT w="165100" prst="coolSlant"/>
        </a:sp3d>
      </dgm:spPr>
    </dgm:pt>
    <dgm:pt modelId="{BFF71FDB-858D-4D32-B738-9B25184E1539}" type="pres">
      <dgm:prSet presAssocID="{170DD394-DAAE-4FB2-9C1B-81C89AE21CA5}" presName="parentText" presStyleLbl="node1" presStyleIdx="0" presStyleCnt="3" custScaleX="53517" custScaleY="32951">
        <dgm:presLayoutVars>
          <dgm:chMax val="1"/>
          <dgm:bulletEnabled val="1"/>
        </dgm:presLayoutVars>
      </dgm:prSet>
      <dgm:spPr/>
      <dgm:t>
        <a:bodyPr/>
        <a:lstStyle/>
        <a:p>
          <a:endParaRPr lang="es-MX"/>
        </a:p>
      </dgm:t>
    </dgm:pt>
    <dgm:pt modelId="{8596D25D-17F1-4270-8836-2F4ADF174111}" type="pres">
      <dgm:prSet presAssocID="{170DD394-DAAE-4FB2-9C1B-81C89AE21CA5}" presName="descendantText" presStyleLbl="alignAccFollowNode1" presStyleIdx="0" presStyleCnt="3">
        <dgm:presLayoutVars>
          <dgm:bulletEnabled val="1"/>
        </dgm:presLayoutVars>
      </dgm:prSet>
      <dgm:spPr/>
      <dgm:t>
        <a:bodyPr/>
        <a:lstStyle/>
        <a:p>
          <a:endParaRPr lang="es-MX"/>
        </a:p>
      </dgm:t>
    </dgm:pt>
    <dgm:pt modelId="{2F854E10-5DB5-42DF-BFC3-0842D5FBA8DD}" type="pres">
      <dgm:prSet presAssocID="{2208C148-A953-4CD3-AA74-EF542A4C79AA}" presName="sp" presStyleCnt="0"/>
      <dgm:spPr>
        <a:scene3d>
          <a:camera prst="orthographicFront"/>
          <a:lightRig rig="threePt" dir="t"/>
        </a:scene3d>
        <a:sp3d>
          <a:bevelT w="165100" prst="coolSlant"/>
        </a:sp3d>
      </dgm:spPr>
    </dgm:pt>
    <dgm:pt modelId="{DC1F040A-41B5-464F-A865-804B6C23307C}" type="pres">
      <dgm:prSet presAssocID="{EA0DB21C-AABC-4249-86F6-7DCB7F5A3651}" presName="linNode" presStyleCnt="0"/>
      <dgm:spPr>
        <a:scene3d>
          <a:camera prst="orthographicFront"/>
          <a:lightRig rig="threePt" dir="t"/>
        </a:scene3d>
        <a:sp3d>
          <a:bevelT w="165100" prst="coolSlant"/>
        </a:sp3d>
      </dgm:spPr>
    </dgm:pt>
    <dgm:pt modelId="{B1800151-68EF-4D88-AD42-50212C5DAA1D}" type="pres">
      <dgm:prSet presAssocID="{EA0DB21C-AABC-4249-86F6-7DCB7F5A3651}" presName="parentText" presStyleLbl="node1" presStyleIdx="1" presStyleCnt="3" custScaleX="53517" custScaleY="32951">
        <dgm:presLayoutVars>
          <dgm:chMax val="1"/>
          <dgm:bulletEnabled val="1"/>
        </dgm:presLayoutVars>
      </dgm:prSet>
      <dgm:spPr/>
      <dgm:t>
        <a:bodyPr/>
        <a:lstStyle/>
        <a:p>
          <a:endParaRPr lang="es-MX"/>
        </a:p>
      </dgm:t>
    </dgm:pt>
    <dgm:pt modelId="{49718E5C-B1DC-4F06-9014-F1B8B3B54CEB}" type="pres">
      <dgm:prSet presAssocID="{EA0DB21C-AABC-4249-86F6-7DCB7F5A3651}" presName="descendantText" presStyleLbl="alignAccFollowNode1" presStyleIdx="1" presStyleCnt="3">
        <dgm:presLayoutVars>
          <dgm:bulletEnabled val="1"/>
        </dgm:presLayoutVars>
      </dgm:prSet>
      <dgm:spPr/>
      <dgm:t>
        <a:bodyPr/>
        <a:lstStyle/>
        <a:p>
          <a:endParaRPr lang="es-MX"/>
        </a:p>
      </dgm:t>
    </dgm:pt>
    <dgm:pt modelId="{3926390D-2121-4507-92D6-21F004B579E4}" type="pres">
      <dgm:prSet presAssocID="{7BA9A4F8-0E25-4153-B820-91D3CBAC2DD1}" presName="sp" presStyleCnt="0"/>
      <dgm:spPr>
        <a:scene3d>
          <a:camera prst="orthographicFront"/>
          <a:lightRig rig="threePt" dir="t"/>
        </a:scene3d>
        <a:sp3d>
          <a:bevelT w="165100" prst="coolSlant"/>
        </a:sp3d>
      </dgm:spPr>
    </dgm:pt>
    <dgm:pt modelId="{7127180B-8B2B-4EF0-BD39-51E7BE37E1AE}" type="pres">
      <dgm:prSet presAssocID="{69674ABC-162E-4CF5-B7E7-FC91C6EE644C}" presName="linNode" presStyleCnt="0"/>
      <dgm:spPr>
        <a:scene3d>
          <a:camera prst="orthographicFront"/>
          <a:lightRig rig="threePt" dir="t"/>
        </a:scene3d>
        <a:sp3d>
          <a:bevelT w="165100" prst="coolSlant"/>
        </a:sp3d>
      </dgm:spPr>
    </dgm:pt>
    <dgm:pt modelId="{7C478BC1-3696-4FD9-A9C3-7E6FD1EB5240}" type="pres">
      <dgm:prSet presAssocID="{69674ABC-162E-4CF5-B7E7-FC91C6EE644C}" presName="parentText" presStyleLbl="node1" presStyleIdx="2" presStyleCnt="3" custScaleX="53517" custScaleY="32951">
        <dgm:presLayoutVars>
          <dgm:chMax val="1"/>
          <dgm:bulletEnabled val="1"/>
        </dgm:presLayoutVars>
      </dgm:prSet>
      <dgm:spPr/>
      <dgm:t>
        <a:bodyPr/>
        <a:lstStyle/>
        <a:p>
          <a:endParaRPr lang="es-MX"/>
        </a:p>
      </dgm:t>
    </dgm:pt>
    <dgm:pt modelId="{3308DB9D-2D07-400F-9E1A-D86C34B939CF}" type="pres">
      <dgm:prSet presAssocID="{69674ABC-162E-4CF5-B7E7-FC91C6EE644C}" presName="descendantText" presStyleLbl="alignAccFollowNode1" presStyleIdx="2" presStyleCnt="3">
        <dgm:presLayoutVars>
          <dgm:bulletEnabled val="1"/>
        </dgm:presLayoutVars>
      </dgm:prSet>
      <dgm:spPr/>
      <dgm:t>
        <a:bodyPr/>
        <a:lstStyle/>
        <a:p>
          <a:endParaRPr lang="es-MX"/>
        </a:p>
      </dgm:t>
    </dgm:pt>
  </dgm:ptLst>
  <dgm:cxnLst>
    <dgm:cxn modelId="{92BDF5AC-00F8-4385-B730-0E840F2E49A3}" srcId="{EA7E99EA-859D-48F2-A943-658FDAA8749C}" destId="{33151B5F-227B-468E-BEF4-2203A267B1B9}" srcOrd="0" destOrd="0" parTransId="{3A8ECA38-8450-456E-A5C8-9A79F1406BB9}" sibTransId="{A80DA1AF-A3FD-4620-BA62-E27619DE7213}"/>
    <dgm:cxn modelId="{366697C8-6290-47ED-ADB8-5277278574F3}" srcId="{170DD394-DAAE-4FB2-9C1B-81C89AE21CA5}" destId="{49B3FB7B-6AAC-445C-9B47-E85ACAF7554F}" srcOrd="0" destOrd="0" parTransId="{7DC79C33-14EF-44BB-9F19-6E82DE0AAB12}" sibTransId="{1A6BE5A8-BF41-40A3-8169-FB7333441FF6}"/>
    <dgm:cxn modelId="{729D20B3-02F4-4722-9683-5957099FD211}" type="presOf" srcId="{EA7E99EA-859D-48F2-A943-658FDAA8749C}" destId="{3308DB9D-2D07-400F-9E1A-D86C34B939CF}" srcOrd="0" destOrd="1" presId="urn:microsoft.com/office/officeart/2005/8/layout/vList5"/>
    <dgm:cxn modelId="{3A006BFB-3BF3-4ADC-8CC4-26156C910677}" type="presOf" srcId="{170DD394-DAAE-4FB2-9C1B-81C89AE21CA5}" destId="{BFF71FDB-858D-4D32-B738-9B25184E1539}" srcOrd="0" destOrd="0" presId="urn:microsoft.com/office/officeart/2005/8/layout/vList5"/>
    <dgm:cxn modelId="{9B0944E6-66D4-404D-A6D1-6892126AC447}" srcId="{EF5BE462-0EC8-4186-82FE-76787BCCB5CA}" destId="{EA7E99EA-859D-48F2-A943-658FDAA8749C}" srcOrd="0" destOrd="0" parTransId="{7846CCC6-6042-4264-B688-254C340B2AB4}" sibTransId="{F27296A8-EA30-4596-9467-2130F633114D}"/>
    <dgm:cxn modelId="{ED6A757C-B1BD-4386-8048-B221F8A95EC2}" srcId="{6BD410C3-ECAD-4E0A-862B-341A18CBA3CC}" destId="{69674ABC-162E-4CF5-B7E7-FC91C6EE644C}" srcOrd="2" destOrd="0" parTransId="{06967FFA-C394-4399-8C8B-6D4ACCA93818}" sibTransId="{67B80F73-46D8-45F3-98B8-1C3731EF1C9B}"/>
    <dgm:cxn modelId="{49435E58-582A-4214-9695-F0727295AC83}" type="presOf" srcId="{EA0DB21C-AABC-4249-86F6-7DCB7F5A3651}" destId="{B1800151-68EF-4D88-AD42-50212C5DAA1D}" srcOrd="0" destOrd="0" presId="urn:microsoft.com/office/officeart/2005/8/layout/vList5"/>
    <dgm:cxn modelId="{19F17990-4A53-43A9-BF19-31EE26DA03DB}" type="presOf" srcId="{33151B5F-227B-468E-BEF4-2203A267B1B9}" destId="{3308DB9D-2D07-400F-9E1A-D86C34B939CF}" srcOrd="0" destOrd="2" presId="urn:microsoft.com/office/officeart/2005/8/layout/vList5"/>
    <dgm:cxn modelId="{4C3BC0DB-02BC-4F0B-9A5D-67E3FA564A91}" srcId="{6BD410C3-ECAD-4E0A-862B-341A18CBA3CC}" destId="{EA0DB21C-AABC-4249-86F6-7DCB7F5A3651}" srcOrd="1" destOrd="0" parTransId="{39B91FF4-8F45-4192-BE72-9517C8C36B85}" sibTransId="{7BA9A4F8-0E25-4153-B820-91D3CBAC2DD1}"/>
    <dgm:cxn modelId="{269CAD09-7E84-45E9-8CE7-B714F845ACFA}" type="presOf" srcId="{546151CA-5CEF-4D29-90E5-126286A712FD}" destId="{49718E5C-B1DC-4F06-9014-F1B8B3B54CEB}" srcOrd="0" destOrd="0" presId="urn:microsoft.com/office/officeart/2005/8/layout/vList5"/>
    <dgm:cxn modelId="{AED198F1-E4D6-4B2D-AA48-EA6A74E4C878}" type="presOf" srcId="{6BD410C3-ECAD-4E0A-862B-341A18CBA3CC}" destId="{357C771E-0A11-4EE3-8053-E1CA58BDC304}" srcOrd="0" destOrd="0" presId="urn:microsoft.com/office/officeart/2005/8/layout/vList5"/>
    <dgm:cxn modelId="{2E32352B-134E-4D12-A884-9AD53199E6B5}" srcId="{6BD410C3-ECAD-4E0A-862B-341A18CBA3CC}" destId="{170DD394-DAAE-4FB2-9C1B-81C89AE21CA5}" srcOrd="0" destOrd="0" parTransId="{B93F594A-B904-405F-9924-F784DD3A6587}" sibTransId="{2208C148-A953-4CD3-AA74-EF542A4C79AA}"/>
    <dgm:cxn modelId="{24938957-6DA3-47BD-AF1C-D812600CBB61}" type="presOf" srcId="{69674ABC-162E-4CF5-B7E7-FC91C6EE644C}" destId="{7C478BC1-3696-4FD9-A9C3-7E6FD1EB5240}" srcOrd="0" destOrd="0" presId="urn:microsoft.com/office/officeart/2005/8/layout/vList5"/>
    <dgm:cxn modelId="{9EA854E6-88AC-4A76-844C-0C952ACD7680}" srcId="{EA0DB21C-AABC-4249-86F6-7DCB7F5A3651}" destId="{546151CA-5CEF-4D29-90E5-126286A712FD}" srcOrd="0" destOrd="0" parTransId="{FBEF5A5D-CFFA-4411-9CE0-01E77C86C4EC}" sibTransId="{62DF33B7-6937-47B7-94D2-8A10FEDE25FC}"/>
    <dgm:cxn modelId="{B9B48295-CFC8-4830-8808-0683650552DA}" srcId="{69674ABC-162E-4CF5-B7E7-FC91C6EE644C}" destId="{EF5BE462-0EC8-4186-82FE-76787BCCB5CA}" srcOrd="0" destOrd="0" parTransId="{0C8AB306-D16B-4188-9857-FA06802FF6D8}" sibTransId="{8B8C6E88-6F1D-44CA-A7F8-958A66922FD8}"/>
    <dgm:cxn modelId="{DBAD4CAB-0EB0-4E66-9B1D-45ACFF1EEFC0}" type="presOf" srcId="{EF5BE462-0EC8-4186-82FE-76787BCCB5CA}" destId="{3308DB9D-2D07-400F-9E1A-D86C34B939CF}" srcOrd="0" destOrd="0" presId="urn:microsoft.com/office/officeart/2005/8/layout/vList5"/>
    <dgm:cxn modelId="{073EF64E-3182-40E7-B7A9-590FF834B74C}" type="presOf" srcId="{49B3FB7B-6AAC-445C-9B47-E85ACAF7554F}" destId="{8596D25D-17F1-4270-8836-2F4ADF174111}" srcOrd="0" destOrd="0" presId="urn:microsoft.com/office/officeart/2005/8/layout/vList5"/>
    <dgm:cxn modelId="{E7A501A4-6DA5-4EF0-A881-C325AC9682D0}" type="presParOf" srcId="{357C771E-0A11-4EE3-8053-E1CA58BDC304}" destId="{181DB7DC-E623-4A31-88A2-80FC9486608A}" srcOrd="0" destOrd="0" presId="urn:microsoft.com/office/officeart/2005/8/layout/vList5"/>
    <dgm:cxn modelId="{FF328493-6011-405F-BB95-12EA5196C819}" type="presParOf" srcId="{181DB7DC-E623-4A31-88A2-80FC9486608A}" destId="{BFF71FDB-858D-4D32-B738-9B25184E1539}" srcOrd="0" destOrd="0" presId="urn:microsoft.com/office/officeart/2005/8/layout/vList5"/>
    <dgm:cxn modelId="{94B8CC4B-8780-4C03-9496-1D4AA4341275}" type="presParOf" srcId="{181DB7DC-E623-4A31-88A2-80FC9486608A}" destId="{8596D25D-17F1-4270-8836-2F4ADF174111}" srcOrd="1" destOrd="0" presId="urn:microsoft.com/office/officeart/2005/8/layout/vList5"/>
    <dgm:cxn modelId="{6E47AE98-E293-4102-87F4-18267BA3B3D8}" type="presParOf" srcId="{357C771E-0A11-4EE3-8053-E1CA58BDC304}" destId="{2F854E10-5DB5-42DF-BFC3-0842D5FBA8DD}" srcOrd="1" destOrd="0" presId="urn:microsoft.com/office/officeart/2005/8/layout/vList5"/>
    <dgm:cxn modelId="{1093766B-BF94-410A-9378-FBE84F8F4FE8}" type="presParOf" srcId="{357C771E-0A11-4EE3-8053-E1CA58BDC304}" destId="{DC1F040A-41B5-464F-A865-804B6C23307C}" srcOrd="2" destOrd="0" presId="urn:microsoft.com/office/officeart/2005/8/layout/vList5"/>
    <dgm:cxn modelId="{322BD978-6C16-45BD-B6A0-0C3FF2486E37}" type="presParOf" srcId="{DC1F040A-41B5-464F-A865-804B6C23307C}" destId="{B1800151-68EF-4D88-AD42-50212C5DAA1D}" srcOrd="0" destOrd="0" presId="urn:microsoft.com/office/officeart/2005/8/layout/vList5"/>
    <dgm:cxn modelId="{B186D9BB-6E1D-4367-9893-EC247F1481E4}" type="presParOf" srcId="{DC1F040A-41B5-464F-A865-804B6C23307C}" destId="{49718E5C-B1DC-4F06-9014-F1B8B3B54CEB}" srcOrd="1" destOrd="0" presId="urn:microsoft.com/office/officeart/2005/8/layout/vList5"/>
    <dgm:cxn modelId="{8B255986-D335-426E-99F1-C116E1BDB0C8}" type="presParOf" srcId="{357C771E-0A11-4EE3-8053-E1CA58BDC304}" destId="{3926390D-2121-4507-92D6-21F004B579E4}" srcOrd="3" destOrd="0" presId="urn:microsoft.com/office/officeart/2005/8/layout/vList5"/>
    <dgm:cxn modelId="{ADB5B882-68C6-4C35-9CA2-57ED7055AABF}" type="presParOf" srcId="{357C771E-0A11-4EE3-8053-E1CA58BDC304}" destId="{7127180B-8B2B-4EF0-BD39-51E7BE37E1AE}" srcOrd="4" destOrd="0" presId="urn:microsoft.com/office/officeart/2005/8/layout/vList5"/>
    <dgm:cxn modelId="{5C3E515B-34EA-4905-BA92-864AF2E086B8}" type="presParOf" srcId="{7127180B-8B2B-4EF0-BD39-51E7BE37E1AE}" destId="{7C478BC1-3696-4FD9-A9C3-7E6FD1EB5240}" srcOrd="0" destOrd="0" presId="urn:microsoft.com/office/officeart/2005/8/layout/vList5"/>
    <dgm:cxn modelId="{04F00E2A-85E6-493E-A0C5-FD91EEF1564B}" type="presParOf" srcId="{7127180B-8B2B-4EF0-BD39-51E7BE37E1AE}" destId="{3308DB9D-2D07-400F-9E1A-D86C34B939CF}"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3EB6B67-0F84-486C-B2FF-BA11DCB7231B}" type="doc">
      <dgm:prSet loTypeId="urn:microsoft.com/office/officeart/2005/8/layout/default#3" loCatId="list" qsTypeId="urn:microsoft.com/office/officeart/2005/8/quickstyle/3d9" qsCatId="3D" csTypeId="urn:microsoft.com/office/officeart/2005/8/colors/accent2_5" csCatId="accent2" phldr="1"/>
      <dgm:spPr>
        <a:scene3d>
          <a:camera prst="orthographicFront"/>
          <a:lightRig rig="soft" dir="t"/>
          <a:backdrop>
            <a:anchor x="0" y="0" z="-210000"/>
            <a:norm dx="0" dy="0" dz="914400"/>
            <a:up dx="0" dy="914400" dz="0"/>
          </a:backdrop>
        </a:scene3d>
      </dgm:spPr>
      <dgm:t>
        <a:bodyPr/>
        <a:lstStyle/>
        <a:p>
          <a:endParaRPr lang="es-MX"/>
        </a:p>
      </dgm:t>
    </dgm:pt>
    <dgm:pt modelId="{3EE22C48-1AA5-4D69-80A4-9C23AF1D4EDD}">
      <dgm:prSet phldrT="[Texto]"/>
      <dgm:spPr>
        <a:solidFill>
          <a:schemeClr val="bg1">
            <a:lumMod val="50000"/>
            <a:alpha val="90000"/>
          </a:schemeClr>
        </a:solidFill>
      </dgm:spPr>
      <dgm:t>
        <a:bodyPr/>
        <a:lstStyle/>
        <a:p>
          <a:r>
            <a:rPr lang="es-MX" dirty="0" smtClean="0">
              <a:solidFill>
                <a:schemeClr val="tx1">
                  <a:lumMod val="95000"/>
                  <a:lumOff val="5000"/>
                </a:schemeClr>
              </a:solidFill>
            </a:rPr>
            <a:t>Con el fin de atender lo dispuesto en los </a:t>
          </a:r>
          <a:r>
            <a:rPr lang="es-MX" b="1" dirty="0" smtClean="0">
              <a:solidFill>
                <a:schemeClr val="tx1">
                  <a:lumMod val="95000"/>
                  <a:lumOff val="5000"/>
                </a:schemeClr>
              </a:solidFill>
            </a:rPr>
            <a:t>artículos 2 fracciones IV y X, articulo 7, 20 y 23 fracción II</a:t>
          </a:r>
          <a:r>
            <a:rPr lang="es-MX" dirty="0" smtClean="0">
              <a:solidFill>
                <a:schemeClr val="tx1">
                  <a:lumMod val="95000"/>
                  <a:lumOff val="5000"/>
                </a:schemeClr>
              </a:solidFill>
            </a:rPr>
            <a:t> de la LRPV, el Secretariado Ejecutivo del Sistema Nacional de Seguridad Pública, a través de su Dirección General del Registro Público Vehicular, estableció contacto con la </a:t>
          </a:r>
          <a:r>
            <a:rPr lang="es-MX" b="1" dirty="0" smtClean="0">
              <a:solidFill>
                <a:schemeClr val="tx1">
                  <a:lumMod val="95000"/>
                  <a:lumOff val="5000"/>
                </a:schemeClr>
              </a:solidFill>
            </a:rPr>
            <a:t>Asociación Mexicana de Distribuidores de Automotores, AC (AMDA),</a:t>
          </a:r>
          <a:r>
            <a:rPr lang="es-MX" dirty="0" smtClean="0">
              <a:solidFill>
                <a:schemeClr val="tx1">
                  <a:lumMod val="95000"/>
                  <a:lumOff val="5000"/>
                </a:schemeClr>
              </a:solidFill>
            </a:rPr>
            <a:t> desde el mes de mayo de 2005, logrando a la fecha definir la mecánica de operación y determinando los avisos que, de acuerdo con su operación, las agencias distribuidoras de vehículos deberán informar al Registro Público Vehicular.</a:t>
          </a:r>
          <a:endParaRPr lang="es-MX" dirty="0">
            <a:solidFill>
              <a:schemeClr val="tx1">
                <a:lumMod val="95000"/>
                <a:lumOff val="5000"/>
              </a:schemeClr>
            </a:solidFill>
          </a:endParaRPr>
        </a:p>
      </dgm:t>
    </dgm:pt>
    <dgm:pt modelId="{B359B17F-5D3A-4E09-B0D5-D47F780BB2B1}" type="parTrans" cxnId="{C0ADBEE3-01D6-4D80-9532-A8C6A4D4C5C4}">
      <dgm:prSet/>
      <dgm:spPr/>
      <dgm:t>
        <a:bodyPr/>
        <a:lstStyle/>
        <a:p>
          <a:endParaRPr lang="es-MX"/>
        </a:p>
      </dgm:t>
    </dgm:pt>
    <dgm:pt modelId="{D99B3656-FA01-4AB5-9D40-AB746F5AD753}" type="sibTrans" cxnId="{C0ADBEE3-01D6-4D80-9532-A8C6A4D4C5C4}">
      <dgm:prSet/>
      <dgm:spPr/>
      <dgm:t>
        <a:bodyPr/>
        <a:lstStyle/>
        <a:p>
          <a:endParaRPr lang="es-MX"/>
        </a:p>
      </dgm:t>
    </dgm:pt>
    <dgm:pt modelId="{C3DA8339-EA0E-486B-8BDD-C346CB13AF59}" type="pres">
      <dgm:prSet presAssocID="{43EB6B67-0F84-486C-B2FF-BA11DCB7231B}" presName="diagram" presStyleCnt="0">
        <dgm:presLayoutVars>
          <dgm:dir/>
          <dgm:resizeHandles val="exact"/>
        </dgm:presLayoutVars>
      </dgm:prSet>
      <dgm:spPr/>
      <dgm:t>
        <a:bodyPr/>
        <a:lstStyle/>
        <a:p>
          <a:endParaRPr lang="es-MX"/>
        </a:p>
      </dgm:t>
    </dgm:pt>
    <dgm:pt modelId="{AF8201DE-02EA-4D9B-B52B-E382A675EA11}" type="pres">
      <dgm:prSet presAssocID="{3EE22C48-1AA5-4D69-80A4-9C23AF1D4EDD}" presName="node" presStyleLbl="node1" presStyleIdx="0" presStyleCnt="1" custLinFactNeighborX="3839" custLinFactNeighborY="5275">
        <dgm:presLayoutVars>
          <dgm:bulletEnabled val="1"/>
        </dgm:presLayoutVars>
      </dgm:prSet>
      <dgm:spPr/>
      <dgm:t>
        <a:bodyPr/>
        <a:lstStyle/>
        <a:p>
          <a:endParaRPr lang="es-MX"/>
        </a:p>
      </dgm:t>
    </dgm:pt>
  </dgm:ptLst>
  <dgm:cxnLst>
    <dgm:cxn modelId="{9CD4C543-068D-460B-B54A-673A2AB874DF}" type="presOf" srcId="{3EE22C48-1AA5-4D69-80A4-9C23AF1D4EDD}" destId="{AF8201DE-02EA-4D9B-B52B-E382A675EA11}" srcOrd="0" destOrd="0" presId="urn:microsoft.com/office/officeart/2005/8/layout/default#3"/>
    <dgm:cxn modelId="{AE589A59-48AC-4CD1-888F-E6D337D4DD17}" type="presOf" srcId="{43EB6B67-0F84-486C-B2FF-BA11DCB7231B}" destId="{C3DA8339-EA0E-486B-8BDD-C346CB13AF59}" srcOrd="0" destOrd="0" presId="urn:microsoft.com/office/officeart/2005/8/layout/default#3"/>
    <dgm:cxn modelId="{C0ADBEE3-01D6-4D80-9532-A8C6A4D4C5C4}" srcId="{43EB6B67-0F84-486C-B2FF-BA11DCB7231B}" destId="{3EE22C48-1AA5-4D69-80A4-9C23AF1D4EDD}" srcOrd="0" destOrd="0" parTransId="{B359B17F-5D3A-4E09-B0D5-D47F780BB2B1}" sibTransId="{D99B3656-FA01-4AB5-9D40-AB746F5AD753}"/>
    <dgm:cxn modelId="{3E47D656-C6F2-46F4-A763-9AD132595F26}" type="presParOf" srcId="{C3DA8339-EA0E-486B-8BDD-C346CB13AF59}" destId="{AF8201DE-02EA-4D9B-B52B-E382A675EA11}" srcOrd="0" destOrd="0" presId="urn:microsoft.com/office/officeart/2005/8/layout/defaul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6DD315B-A893-4739-9D4D-69430CFBF69B}" type="doc">
      <dgm:prSet loTypeId="urn:microsoft.com/office/officeart/2005/8/layout/vList2" loCatId="list" qsTypeId="urn:microsoft.com/office/officeart/2005/8/quickstyle/3d2" qsCatId="3D" csTypeId="urn:microsoft.com/office/officeart/2005/8/colors/accent0_1" csCatId="mainScheme" phldr="1"/>
      <dgm:spPr/>
      <dgm:t>
        <a:bodyPr/>
        <a:lstStyle/>
        <a:p>
          <a:endParaRPr lang="es-MX"/>
        </a:p>
      </dgm:t>
    </dgm:pt>
    <dgm:pt modelId="{7C5DDC2B-687B-49CD-97B8-061C5EFB03DD}">
      <dgm:prSet/>
      <dgm:spPr>
        <a:gradFill rotWithShape="0">
          <a:gsLst>
            <a:gs pos="0">
              <a:srgbClr val="FFFFFF"/>
            </a:gs>
            <a:gs pos="7001">
              <a:srgbClr val="E6E6E6"/>
            </a:gs>
            <a:gs pos="32001">
              <a:srgbClr val="7D8496"/>
            </a:gs>
            <a:gs pos="47000">
              <a:srgbClr val="E6E6E6"/>
            </a:gs>
            <a:gs pos="85001">
              <a:srgbClr val="7D8496"/>
            </a:gs>
            <a:gs pos="100000">
              <a:srgbClr val="E6E6E6"/>
            </a:gs>
          </a:gsLst>
          <a:lin ang="16200000" scaled="0"/>
        </a:gradFill>
        <a:effectLst>
          <a:glow rad="101600">
            <a:schemeClr val="accent6">
              <a:satMod val="175000"/>
              <a:alpha val="40000"/>
            </a:schemeClr>
          </a:glow>
          <a:outerShdw blurRad="50800" dist="50800" dir="5400000" algn="ctr" rotWithShape="0">
            <a:schemeClr val="bg1">
              <a:lumMod val="50000"/>
            </a:schemeClr>
          </a:outerShdw>
        </a:effectLst>
      </dgm:spPr>
      <dgm:t>
        <a:bodyPr/>
        <a:lstStyle/>
        <a:p>
          <a:pPr algn="ctr" rtl="0"/>
          <a:r>
            <a:rPr lang="es-MX" b="0" dirty="0" smtClean="0">
              <a:effectLst>
                <a:glow rad="101600">
                  <a:schemeClr val="accent2">
                    <a:satMod val="175000"/>
                    <a:alpha val="40000"/>
                  </a:schemeClr>
                </a:glow>
              </a:effectLst>
            </a:rPr>
            <a:t>Alta al Padrón de Sujetos </a:t>
          </a:r>
          <a:r>
            <a:rPr lang="es-MX" b="0" dirty="0" smtClean="0"/>
            <a:t>Obligados e Inscripción de Usuarios </a:t>
          </a:r>
          <a:br>
            <a:rPr lang="es-MX" b="0" dirty="0" smtClean="0"/>
          </a:br>
          <a:r>
            <a:rPr lang="es-MX" b="0" dirty="0" smtClean="0"/>
            <a:t>para Sujetos Obligados</a:t>
          </a:r>
          <a:endParaRPr lang="es-ES" b="0" dirty="0"/>
        </a:p>
      </dgm:t>
    </dgm:pt>
    <dgm:pt modelId="{38F4D046-A06B-4993-9CA1-689FB7F75572}" type="parTrans" cxnId="{C06B6009-513D-4AFA-8444-5DDF2983ACFB}">
      <dgm:prSet/>
      <dgm:spPr/>
      <dgm:t>
        <a:bodyPr/>
        <a:lstStyle/>
        <a:p>
          <a:pPr algn="ctr"/>
          <a:endParaRPr lang="es-MX"/>
        </a:p>
      </dgm:t>
    </dgm:pt>
    <dgm:pt modelId="{F74D3E9C-04C4-46D2-A7CA-B86C6F691EF4}" type="sibTrans" cxnId="{C06B6009-513D-4AFA-8444-5DDF2983ACFB}">
      <dgm:prSet/>
      <dgm:spPr/>
      <dgm:t>
        <a:bodyPr/>
        <a:lstStyle/>
        <a:p>
          <a:pPr algn="ctr"/>
          <a:endParaRPr lang="es-MX"/>
        </a:p>
      </dgm:t>
    </dgm:pt>
    <dgm:pt modelId="{04BC6379-B2F5-47A5-A4CA-148A13361472}" type="pres">
      <dgm:prSet presAssocID="{16DD315B-A893-4739-9D4D-69430CFBF69B}" presName="linear" presStyleCnt="0">
        <dgm:presLayoutVars>
          <dgm:animLvl val="lvl"/>
          <dgm:resizeHandles val="exact"/>
        </dgm:presLayoutVars>
      </dgm:prSet>
      <dgm:spPr/>
      <dgm:t>
        <a:bodyPr/>
        <a:lstStyle/>
        <a:p>
          <a:endParaRPr lang="es-MX"/>
        </a:p>
      </dgm:t>
    </dgm:pt>
    <dgm:pt modelId="{9920C2F0-5E21-46FE-8D7E-A22C849CAF57}" type="pres">
      <dgm:prSet presAssocID="{7C5DDC2B-687B-49CD-97B8-061C5EFB03DD}" presName="parentText" presStyleLbl="node1" presStyleIdx="0" presStyleCnt="1">
        <dgm:presLayoutVars>
          <dgm:chMax val="0"/>
          <dgm:bulletEnabled val="1"/>
        </dgm:presLayoutVars>
      </dgm:prSet>
      <dgm:spPr/>
      <dgm:t>
        <a:bodyPr/>
        <a:lstStyle/>
        <a:p>
          <a:endParaRPr lang="es-MX"/>
        </a:p>
      </dgm:t>
    </dgm:pt>
  </dgm:ptLst>
  <dgm:cxnLst>
    <dgm:cxn modelId="{94A6B8FE-A9D3-423C-BF01-036AF9F10239}" type="presOf" srcId="{16DD315B-A893-4739-9D4D-69430CFBF69B}" destId="{04BC6379-B2F5-47A5-A4CA-148A13361472}" srcOrd="0" destOrd="0" presId="urn:microsoft.com/office/officeart/2005/8/layout/vList2"/>
    <dgm:cxn modelId="{C06B6009-513D-4AFA-8444-5DDF2983ACFB}" srcId="{16DD315B-A893-4739-9D4D-69430CFBF69B}" destId="{7C5DDC2B-687B-49CD-97B8-061C5EFB03DD}" srcOrd="0" destOrd="0" parTransId="{38F4D046-A06B-4993-9CA1-689FB7F75572}" sibTransId="{F74D3E9C-04C4-46D2-A7CA-B86C6F691EF4}"/>
    <dgm:cxn modelId="{C69F1F2D-12E4-4046-BF7B-B4363717AF79}" type="presOf" srcId="{7C5DDC2B-687B-49CD-97B8-061C5EFB03DD}" destId="{9920C2F0-5E21-46FE-8D7E-A22C849CAF57}" srcOrd="0" destOrd="0" presId="urn:microsoft.com/office/officeart/2005/8/layout/vList2"/>
    <dgm:cxn modelId="{F105269B-3937-4A66-90D0-3C17F014D68E}" type="presParOf" srcId="{04BC6379-B2F5-47A5-A4CA-148A13361472}" destId="{9920C2F0-5E21-46FE-8D7E-A22C849CAF57}" srcOrd="0" destOrd="0" presId="urn:microsoft.com/office/officeart/2005/8/layout/vList2"/>
  </dgm:cxnLst>
  <dgm:bg>
    <a:noFill/>
    <a:effectLst>
      <a:glow rad="228600">
        <a:schemeClr val="accent6">
          <a:satMod val="175000"/>
          <a:alpha val="40000"/>
        </a:schemeClr>
      </a:glo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DB93093-FAF6-4F4D-8EFE-7D050056724D}" type="doc">
      <dgm:prSet loTypeId="urn:microsoft.com/office/officeart/2005/8/layout/vList2" loCatId="list" qsTypeId="urn:microsoft.com/office/officeart/2005/8/quickstyle/3d3" qsCatId="3D" csTypeId="urn:microsoft.com/office/officeart/2005/8/colors/colorful3" csCatId="colorful" phldr="1"/>
      <dgm:spPr/>
      <dgm:t>
        <a:bodyPr/>
        <a:lstStyle/>
        <a:p>
          <a:endParaRPr lang="es-MX"/>
        </a:p>
      </dgm:t>
    </dgm:pt>
    <dgm:pt modelId="{42B5235A-D536-4F83-A530-7CED1C0583F8}">
      <dgm:prSet custT="1"/>
      <dgm:spPr>
        <a:solidFill>
          <a:schemeClr val="bg1">
            <a:lumMod val="65000"/>
          </a:schemeClr>
        </a:solidFill>
      </dgm:spPr>
      <dgm:t>
        <a:bodyPr/>
        <a:lstStyle/>
        <a:p>
          <a:pPr rtl="0"/>
          <a:r>
            <a:rPr lang="es-ES" sz="1600" b="1" dirty="0" smtClean="0">
              <a:solidFill>
                <a:schemeClr val="tx1"/>
              </a:solidFill>
            </a:rPr>
            <a:t>Articulo 4 del Reglamento de la Ley del REPUVE:</a:t>
          </a:r>
        </a:p>
        <a:p>
          <a:pPr rtl="0"/>
          <a:r>
            <a:rPr lang="es-ES" sz="1600" b="1" dirty="0" smtClean="0">
              <a:solidFill>
                <a:schemeClr val="tx1"/>
              </a:solidFill>
            </a:rPr>
            <a:t>El Secretariado Ejecutivo establecerá un </a:t>
          </a:r>
          <a:r>
            <a:rPr lang="es-ES" sz="1600" b="1" dirty="0" smtClean="0">
              <a:solidFill>
                <a:schemeClr val="tx1"/>
              </a:solidFill>
              <a:effectLst>
                <a:outerShdw blurRad="38100" dist="38100" dir="2700000" algn="tl">
                  <a:srgbClr val="000000">
                    <a:alpha val="43137"/>
                  </a:srgbClr>
                </a:outerShdw>
              </a:effectLst>
            </a:rPr>
            <a:t>padrón de sujetos obligados</a:t>
          </a:r>
          <a:r>
            <a:rPr lang="es-ES" sz="1600" b="1" dirty="0" smtClean="0">
              <a:solidFill>
                <a:schemeClr val="tx1"/>
              </a:solidFill>
            </a:rPr>
            <a:t>, en el que dará de alta o baja y  mantendrá actualizados semestralmente los datos de identificación de quienes inscriban vehículos o den avisos al Registro en los términos de la Ley y del Reglamento.</a:t>
          </a:r>
          <a:endParaRPr lang="es-MX" sz="1600" b="1" dirty="0">
            <a:solidFill>
              <a:schemeClr val="tx1"/>
            </a:solidFill>
          </a:endParaRPr>
        </a:p>
      </dgm:t>
    </dgm:pt>
    <dgm:pt modelId="{3AC81C81-3826-4A15-8AD3-6B2532DA5571}" type="parTrans" cxnId="{9E2E3F1A-7BF2-401C-BFAD-A1C455501891}">
      <dgm:prSet/>
      <dgm:spPr/>
      <dgm:t>
        <a:bodyPr/>
        <a:lstStyle/>
        <a:p>
          <a:pPr algn="just"/>
          <a:endParaRPr lang="es-MX" sz="1600"/>
        </a:p>
      </dgm:t>
    </dgm:pt>
    <dgm:pt modelId="{FB0ED995-8A82-4B85-BED5-8414445BE143}" type="sibTrans" cxnId="{9E2E3F1A-7BF2-401C-BFAD-A1C455501891}">
      <dgm:prSet/>
      <dgm:spPr/>
      <dgm:t>
        <a:bodyPr/>
        <a:lstStyle/>
        <a:p>
          <a:pPr algn="just"/>
          <a:endParaRPr lang="es-MX" sz="1600"/>
        </a:p>
      </dgm:t>
    </dgm:pt>
    <dgm:pt modelId="{44A778D7-CC9B-44B4-8857-B537546A91C3}" type="pres">
      <dgm:prSet presAssocID="{8DB93093-FAF6-4F4D-8EFE-7D050056724D}" presName="linear" presStyleCnt="0">
        <dgm:presLayoutVars>
          <dgm:animLvl val="lvl"/>
          <dgm:resizeHandles val="exact"/>
        </dgm:presLayoutVars>
      </dgm:prSet>
      <dgm:spPr/>
      <dgm:t>
        <a:bodyPr/>
        <a:lstStyle/>
        <a:p>
          <a:endParaRPr lang="es-MX"/>
        </a:p>
      </dgm:t>
    </dgm:pt>
    <dgm:pt modelId="{32E6E248-035C-4327-A9FF-8FAEF4672BB5}" type="pres">
      <dgm:prSet presAssocID="{42B5235A-D536-4F83-A530-7CED1C0583F8}" presName="parentText" presStyleLbl="node1" presStyleIdx="0" presStyleCnt="1" custScaleY="503822" custLinFactNeighborY="-1811">
        <dgm:presLayoutVars>
          <dgm:chMax val="0"/>
          <dgm:bulletEnabled val="1"/>
        </dgm:presLayoutVars>
      </dgm:prSet>
      <dgm:spPr/>
      <dgm:t>
        <a:bodyPr/>
        <a:lstStyle/>
        <a:p>
          <a:endParaRPr lang="es-MX"/>
        </a:p>
      </dgm:t>
    </dgm:pt>
  </dgm:ptLst>
  <dgm:cxnLst>
    <dgm:cxn modelId="{9E2E3F1A-7BF2-401C-BFAD-A1C455501891}" srcId="{8DB93093-FAF6-4F4D-8EFE-7D050056724D}" destId="{42B5235A-D536-4F83-A530-7CED1C0583F8}" srcOrd="0" destOrd="0" parTransId="{3AC81C81-3826-4A15-8AD3-6B2532DA5571}" sibTransId="{FB0ED995-8A82-4B85-BED5-8414445BE143}"/>
    <dgm:cxn modelId="{B4DDFEF1-A8E8-49A3-A680-073678E4C144}" type="presOf" srcId="{8DB93093-FAF6-4F4D-8EFE-7D050056724D}" destId="{44A778D7-CC9B-44B4-8857-B537546A91C3}" srcOrd="0" destOrd="0" presId="urn:microsoft.com/office/officeart/2005/8/layout/vList2"/>
    <dgm:cxn modelId="{730966EB-FFDD-4EF8-B402-C806D3038D06}" type="presOf" srcId="{42B5235A-D536-4F83-A530-7CED1C0583F8}" destId="{32E6E248-035C-4327-A9FF-8FAEF4672BB5}" srcOrd="0" destOrd="0" presId="urn:microsoft.com/office/officeart/2005/8/layout/vList2"/>
    <dgm:cxn modelId="{877D599A-4746-4ED5-A236-BB9D644BD079}" type="presParOf" srcId="{44A778D7-CC9B-44B4-8857-B537546A91C3}" destId="{32E6E248-035C-4327-A9FF-8FAEF4672BB5}"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DB93093-FAF6-4F4D-8EFE-7D050056724D}" type="doc">
      <dgm:prSet loTypeId="urn:microsoft.com/office/officeart/2005/8/layout/vList2" loCatId="list" qsTypeId="urn:microsoft.com/office/officeart/2005/8/quickstyle/3d3" qsCatId="3D" csTypeId="urn:microsoft.com/office/officeart/2005/8/colors/colorful3" csCatId="colorful" phldr="1"/>
      <dgm:spPr/>
      <dgm:t>
        <a:bodyPr/>
        <a:lstStyle/>
        <a:p>
          <a:endParaRPr lang="es-MX"/>
        </a:p>
      </dgm:t>
    </dgm:pt>
    <dgm:pt modelId="{AE4EF489-BDD1-453A-A9E9-836EC445419B}">
      <dgm:prSet custT="1"/>
      <dgm:spPr>
        <a:solidFill>
          <a:schemeClr val="bg1">
            <a:lumMod val="65000"/>
          </a:schemeClr>
        </a:solidFill>
        <a:effectLst>
          <a:glow rad="139700">
            <a:schemeClr val="accent6">
              <a:satMod val="175000"/>
              <a:alpha val="40000"/>
            </a:schemeClr>
          </a:glow>
        </a:effectLst>
      </dgm:spPr>
      <dgm:t>
        <a:bodyPr/>
        <a:lstStyle/>
        <a:p>
          <a:pPr algn="just" rtl="0"/>
          <a:r>
            <a:rPr lang="es-MX" sz="1600" dirty="0" smtClean="0">
              <a:solidFill>
                <a:schemeClr val="tx1">
                  <a:lumMod val="95000"/>
                  <a:lumOff val="5000"/>
                </a:schemeClr>
              </a:solidFill>
            </a:rPr>
            <a:t>El </a:t>
          </a:r>
          <a:r>
            <a:rPr lang="es-MX" sz="1600" b="1" dirty="0" smtClean="0">
              <a:solidFill>
                <a:schemeClr val="tx1">
                  <a:lumMod val="95000"/>
                  <a:lumOff val="5000"/>
                </a:schemeClr>
              </a:solidFill>
            </a:rPr>
            <a:t>Secretariado Ejecutivo, órgano desconcentrado de la Secretaria de Gobernación</a:t>
          </a:r>
          <a:r>
            <a:rPr lang="es-MX" sz="1600" dirty="0" smtClean="0">
              <a:solidFill>
                <a:schemeClr val="tx1">
                  <a:lumMod val="95000"/>
                  <a:lumOff val="5000"/>
                </a:schemeClr>
              </a:solidFill>
            </a:rPr>
            <a:t>, tiene publicado en la página de REPUVE las Reglas de  Operación para Sujetos Obligados y los formatos solicitados, para que sean requisitados por los usuarios responsables del envío, actualización y consulta de información en la base de datos del Registro.</a:t>
          </a:r>
          <a:endParaRPr lang="es-ES" sz="1600" dirty="0">
            <a:solidFill>
              <a:schemeClr val="tx1">
                <a:lumMod val="95000"/>
                <a:lumOff val="5000"/>
              </a:schemeClr>
            </a:solidFill>
          </a:endParaRPr>
        </a:p>
      </dgm:t>
    </dgm:pt>
    <dgm:pt modelId="{CE67D1C7-57D8-4B79-BD14-B8D03C60CE1C}" type="parTrans" cxnId="{491C2A5E-F11E-47AD-9868-A1ADD028DE39}">
      <dgm:prSet/>
      <dgm:spPr/>
      <dgm:t>
        <a:bodyPr/>
        <a:lstStyle/>
        <a:p>
          <a:pPr algn="just"/>
          <a:endParaRPr lang="es-MX" sz="1600"/>
        </a:p>
      </dgm:t>
    </dgm:pt>
    <dgm:pt modelId="{6A6D0E5B-F6DA-4BA1-B1A9-C598F13B0C24}" type="sibTrans" cxnId="{491C2A5E-F11E-47AD-9868-A1ADD028DE39}">
      <dgm:prSet/>
      <dgm:spPr/>
      <dgm:t>
        <a:bodyPr/>
        <a:lstStyle/>
        <a:p>
          <a:pPr algn="just"/>
          <a:endParaRPr lang="es-MX" sz="1600"/>
        </a:p>
      </dgm:t>
    </dgm:pt>
    <dgm:pt modelId="{44A778D7-CC9B-44B4-8857-B537546A91C3}" type="pres">
      <dgm:prSet presAssocID="{8DB93093-FAF6-4F4D-8EFE-7D050056724D}" presName="linear" presStyleCnt="0">
        <dgm:presLayoutVars>
          <dgm:animLvl val="lvl"/>
          <dgm:resizeHandles val="exact"/>
        </dgm:presLayoutVars>
      </dgm:prSet>
      <dgm:spPr/>
      <dgm:t>
        <a:bodyPr/>
        <a:lstStyle/>
        <a:p>
          <a:endParaRPr lang="es-MX"/>
        </a:p>
      </dgm:t>
    </dgm:pt>
    <dgm:pt modelId="{AACB80E3-5201-489C-BEFB-6ECD8113E412}" type="pres">
      <dgm:prSet presAssocID="{AE4EF489-BDD1-453A-A9E9-836EC445419B}" presName="parentText" presStyleLbl="node1" presStyleIdx="0" presStyleCnt="1" custScaleY="549060">
        <dgm:presLayoutVars>
          <dgm:chMax val="0"/>
          <dgm:bulletEnabled val="1"/>
        </dgm:presLayoutVars>
      </dgm:prSet>
      <dgm:spPr/>
      <dgm:t>
        <a:bodyPr/>
        <a:lstStyle/>
        <a:p>
          <a:endParaRPr lang="es-MX"/>
        </a:p>
      </dgm:t>
    </dgm:pt>
  </dgm:ptLst>
  <dgm:cxnLst>
    <dgm:cxn modelId="{3E12DF8B-88FF-482F-8020-9887C843A723}" type="presOf" srcId="{8DB93093-FAF6-4F4D-8EFE-7D050056724D}" destId="{44A778D7-CC9B-44B4-8857-B537546A91C3}" srcOrd="0" destOrd="0" presId="urn:microsoft.com/office/officeart/2005/8/layout/vList2"/>
    <dgm:cxn modelId="{84899042-3B5C-48C2-B83D-C53E8BD5DF9F}" type="presOf" srcId="{AE4EF489-BDD1-453A-A9E9-836EC445419B}" destId="{AACB80E3-5201-489C-BEFB-6ECD8113E412}" srcOrd="0" destOrd="0" presId="urn:microsoft.com/office/officeart/2005/8/layout/vList2"/>
    <dgm:cxn modelId="{491C2A5E-F11E-47AD-9868-A1ADD028DE39}" srcId="{8DB93093-FAF6-4F4D-8EFE-7D050056724D}" destId="{AE4EF489-BDD1-453A-A9E9-836EC445419B}" srcOrd="0" destOrd="0" parTransId="{CE67D1C7-57D8-4B79-BD14-B8D03C60CE1C}" sibTransId="{6A6D0E5B-F6DA-4BA1-B1A9-C598F13B0C24}"/>
    <dgm:cxn modelId="{D3423BE2-CA6C-4C08-9FF4-1A7984005261}" type="presParOf" srcId="{44A778D7-CC9B-44B4-8857-B537546A91C3}" destId="{AACB80E3-5201-489C-BEFB-6ECD8113E412}" srcOrd="0" destOrd="0" presId="urn:microsoft.com/office/officeart/2005/8/layout/vList2"/>
  </dgm:cxnLst>
  <dgm:bg>
    <a:effectLst>
      <a:glow rad="139700">
        <a:schemeClr val="accent6">
          <a:satMod val="175000"/>
          <a:alpha val="40000"/>
        </a:schemeClr>
      </a:glow>
    </a:effect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default#4">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3">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4338" cy="460914"/>
          </a:xfrm>
          <a:prstGeom prst="rect">
            <a:avLst/>
          </a:prstGeom>
          <a:noFill/>
          <a:ln w="9525">
            <a:noFill/>
            <a:miter lim="800000"/>
            <a:headEnd/>
            <a:tailEnd/>
          </a:ln>
          <a:effectLst/>
        </p:spPr>
        <p:txBody>
          <a:bodyPr vert="horz" wrap="square" lIns="92729" tIns="46364" rIns="92729" bIns="46364" numCol="1" anchor="t" anchorCtr="0" compatLnSpc="1">
            <a:prstTxWarp prst="textNoShape">
              <a:avLst/>
            </a:prstTxWarp>
          </a:bodyPr>
          <a:lstStyle>
            <a:lvl1pPr algn="l" defTabSz="927132">
              <a:defRPr sz="1200" b="0" u="none">
                <a:solidFill>
                  <a:schemeClr val="tx1"/>
                </a:solidFill>
              </a:defRPr>
            </a:lvl1pPr>
          </a:lstStyle>
          <a:p>
            <a:pPr>
              <a:defRPr/>
            </a:pPr>
            <a:endParaRPr lang="es-ES"/>
          </a:p>
        </p:txBody>
      </p:sp>
      <p:sp>
        <p:nvSpPr>
          <p:cNvPr id="3075" name="Rectangle 3"/>
          <p:cNvSpPr>
            <a:spLocks noGrp="1" noChangeArrowheads="1"/>
          </p:cNvSpPr>
          <p:nvPr>
            <p:ph type="dt" sz="quarter" idx="1"/>
          </p:nvPr>
        </p:nvSpPr>
        <p:spPr bwMode="auto">
          <a:xfrm>
            <a:off x="3964973" y="0"/>
            <a:ext cx="3034338" cy="460914"/>
          </a:xfrm>
          <a:prstGeom prst="rect">
            <a:avLst/>
          </a:prstGeom>
          <a:noFill/>
          <a:ln w="9525">
            <a:noFill/>
            <a:miter lim="800000"/>
            <a:headEnd/>
            <a:tailEnd/>
          </a:ln>
          <a:effectLst/>
        </p:spPr>
        <p:txBody>
          <a:bodyPr vert="horz" wrap="square" lIns="92729" tIns="46364" rIns="92729" bIns="46364" numCol="1" anchor="t" anchorCtr="0" compatLnSpc="1">
            <a:prstTxWarp prst="textNoShape">
              <a:avLst/>
            </a:prstTxWarp>
          </a:bodyPr>
          <a:lstStyle>
            <a:lvl1pPr algn="r" defTabSz="927132">
              <a:defRPr sz="1200" b="0" u="none">
                <a:solidFill>
                  <a:schemeClr val="tx1"/>
                </a:solidFill>
              </a:defRPr>
            </a:lvl1pPr>
          </a:lstStyle>
          <a:p>
            <a:pPr>
              <a:defRPr/>
            </a:pPr>
            <a:endParaRPr lang="es-ES"/>
          </a:p>
        </p:txBody>
      </p:sp>
      <p:sp>
        <p:nvSpPr>
          <p:cNvPr id="3076" name="Rectangle 4"/>
          <p:cNvSpPr>
            <a:spLocks noGrp="1" noChangeArrowheads="1"/>
          </p:cNvSpPr>
          <p:nvPr>
            <p:ph type="ftr" sz="quarter" idx="2"/>
          </p:nvPr>
        </p:nvSpPr>
        <p:spPr bwMode="auto">
          <a:xfrm>
            <a:off x="0" y="8765949"/>
            <a:ext cx="3034338" cy="462346"/>
          </a:xfrm>
          <a:prstGeom prst="rect">
            <a:avLst/>
          </a:prstGeom>
          <a:noFill/>
          <a:ln w="9525">
            <a:noFill/>
            <a:miter lim="800000"/>
            <a:headEnd/>
            <a:tailEnd/>
          </a:ln>
          <a:effectLst/>
        </p:spPr>
        <p:txBody>
          <a:bodyPr vert="horz" wrap="square" lIns="92729" tIns="46364" rIns="92729" bIns="46364" numCol="1" anchor="b" anchorCtr="0" compatLnSpc="1">
            <a:prstTxWarp prst="textNoShape">
              <a:avLst/>
            </a:prstTxWarp>
          </a:bodyPr>
          <a:lstStyle>
            <a:lvl1pPr algn="l" defTabSz="927132">
              <a:defRPr sz="1200" b="0" u="none">
                <a:solidFill>
                  <a:schemeClr val="tx1"/>
                </a:solidFill>
              </a:defRPr>
            </a:lvl1pPr>
          </a:lstStyle>
          <a:p>
            <a:pPr>
              <a:defRPr/>
            </a:pPr>
            <a:endParaRPr lang="es-ES"/>
          </a:p>
        </p:txBody>
      </p:sp>
      <p:sp>
        <p:nvSpPr>
          <p:cNvPr id="3077" name="Rectangle 5"/>
          <p:cNvSpPr>
            <a:spLocks noGrp="1" noChangeArrowheads="1"/>
          </p:cNvSpPr>
          <p:nvPr>
            <p:ph type="sldNum" sz="quarter" idx="3"/>
          </p:nvPr>
        </p:nvSpPr>
        <p:spPr bwMode="auto">
          <a:xfrm>
            <a:off x="3964973" y="8765949"/>
            <a:ext cx="3034338" cy="462346"/>
          </a:xfrm>
          <a:prstGeom prst="rect">
            <a:avLst/>
          </a:prstGeom>
          <a:noFill/>
          <a:ln w="9525">
            <a:noFill/>
            <a:miter lim="800000"/>
            <a:headEnd/>
            <a:tailEnd/>
          </a:ln>
          <a:effectLst/>
        </p:spPr>
        <p:txBody>
          <a:bodyPr vert="horz" wrap="square" lIns="92729" tIns="46364" rIns="92729" bIns="46364" numCol="1" anchor="b" anchorCtr="0" compatLnSpc="1">
            <a:prstTxWarp prst="textNoShape">
              <a:avLst/>
            </a:prstTxWarp>
          </a:bodyPr>
          <a:lstStyle>
            <a:lvl1pPr algn="r" defTabSz="927132">
              <a:defRPr sz="1200" b="0" u="none">
                <a:solidFill>
                  <a:schemeClr val="tx1"/>
                </a:solidFill>
              </a:defRPr>
            </a:lvl1pPr>
          </a:lstStyle>
          <a:p>
            <a:pPr>
              <a:defRPr/>
            </a:pPr>
            <a:fld id="{5066EABB-2760-4C7B-889C-802637CA1AAD}" type="slidenum">
              <a:rPr lang="es-ES"/>
              <a:pPr>
                <a:defRPr/>
              </a:pPr>
              <a:t>‹Nr.›</a:t>
            </a:fld>
            <a:endParaRPr lang="es-ES"/>
          </a:p>
        </p:txBody>
      </p:sp>
    </p:spTree>
    <p:extLst>
      <p:ext uri="{BB962C8B-B14F-4D97-AF65-F5344CB8AC3E}">
        <p14:creationId xmlns:p14="http://schemas.microsoft.com/office/powerpoint/2010/main" val="14925243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4338" cy="460914"/>
          </a:xfrm>
          <a:prstGeom prst="rect">
            <a:avLst/>
          </a:prstGeom>
          <a:noFill/>
          <a:ln w="9525">
            <a:noFill/>
            <a:miter lim="800000"/>
            <a:headEnd/>
            <a:tailEnd/>
          </a:ln>
          <a:effectLst/>
        </p:spPr>
        <p:txBody>
          <a:bodyPr vert="horz" wrap="square" lIns="92729" tIns="46364" rIns="92729" bIns="46364" numCol="1" anchor="t" anchorCtr="0" compatLnSpc="1">
            <a:prstTxWarp prst="textNoShape">
              <a:avLst/>
            </a:prstTxWarp>
          </a:bodyPr>
          <a:lstStyle>
            <a:lvl1pPr algn="l" defTabSz="927132">
              <a:defRPr sz="1200" b="0" u="none">
                <a:solidFill>
                  <a:schemeClr val="tx1"/>
                </a:solidFill>
              </a:defRPr>
            </a:lvl1pPr>
          </a:lstStyle>
          <a:p>
            <a:pPr>
              <a:defRPr/>
            </a:pPr>
            <a:endParaRPr lang="es-ES"/>
          </a:p>
        </p:txBody>
      </p:sp>
      <p:sp>
        <p:nvSpPr>
          <p:cNvPr id="4099" name="Rectangle 3"/>
          <p:cNvSpPr>
            <a:spLocks noGrp="1" noChangeArrowheads="1"/>
          </p:cNvSpPr>
          <p:nvPr>
            <p:ph type="dt" idx="1"/>
          </p:nvPr>
        </p:nvSpPr>
        <p:spPr bwMode="auto">
          <a:xfrm>
            <a:off x="3964973" y="0"/>
            <a:ext cx="3034338" cy="460914"/>
          </a:xfrm>
          <a:prstGeom prst="rect">
            <a:avLst/>
          </a:prstGeom>
          <a:noFill/>
          <a:ln w="9525">
            <a:noFill/>
            <a:miter lim="800000"/>
            <a:headEnd/>
            <a:tailEnd/>
          </a:ln>
          <a:effectLst/>
        </p:spPr>
        <p:txBody>
          <a:bodyPr vert="horz" wrap="square" lIns="92729" tIns="46364" rIns="92729" bIns="46364" numCol="1" anchor="t" anchorCtr="0" compatLnSpc="1">
            <a:prstTxWarp prst="textNoShape">
              <a:avLst/>
            </a:prstTxWarp>
          </a:bodyPr>
          <a:lstStyle>
            <a:lvl1pPr algn="r" defTabSz="927132">
              <a:defRPr sz="1200" b="0" u="none">
                <a:solidFill>
                  <a:schemeClr val="tx1"/>
                </a:solidFill>
              </a:defRPr>
            </a:lvl1pPr>
          </a:lstStyle>
          <a:p>
            <a:pPr>
              <a:defRPr/>
            </a:pPr>
            <a:endParaRPr lang="es-ES"/>
          </a:p>
        </p:txBody>
      </p:sp>
      <p:sp>
        <p:nvSpPr>
          <p:cNvPr id="111620" name="Rectangle 4"/>
          <p:cNvSpPr>
            <a:spLocks noGrp="1" noRot="1" noChangeAspect="1" noChangeArrowheads="1" noTextEdit="1"/>
          </p:cNvSpPr>
          <p:nvPr>
            <p:ph type="sldImg" idx="2"/>
          </p:nvPr>
        </p:nvSpPr>
        <p:spPr bwMode="auto">
          <a:xfrm>
            <a:off x="1192213" y="692150"/>
            <a:ext cx="4616450" cy="34623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700713" y="4384407"/>
            <a:ext cx="5599449" cy="4152517"/>
          </a:xfrm>
          <a:prstGeom prst="rect">
            <a:avLst/>
          </a:prstGeom>
          <a:noFill/>
          <a:ln w="9525">
            <a:noFill/>
            <a:miter lim="800000"/>
            <a:headEnd/>
            <a:tailEnd/>
          </a:ln>
          <a:effectLst/>
        </p:spPr>
        <p:txBody>
          <a:bodyPr vert="horz" wrap="square" lIns="92729" tIns="46364" rIns="92729" bIns="46364" numCol="1" anchor="t" anchorCtr="0" compatLnSpc="1">
            <a:prstTxWarp prst="textNoShape">
              <a:avLst/>
            </a:prstTxWarp>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p>
        </p:txBody>
      </p:sp>
      <p:sp>
        <p:nvSpPr>
          <p:cNvPr id="4102" name="Rectangle 6"/>
          <p:cNvSpPr>
            <a:spLocks noGrp="1" noChangeArrowheads="1"/>
          </p:cNvSpPr>
          <p:nvPr>
            <p:ph type="ftr" sz="quarter" idx="4"/>
          </p:nvPr>
        </p:nvSpPr>
        <p:spPr bwMode="auto">
          <a:xfrm>
            <a:off x="0" y="8765949"/>
            <a:ext cx="3034338" cy="462346"/>
          </a:xfrm>
          <a:prstGeom prst="rect">
            <a:avLst/>
          </a:prstGeom>
          <a:noFill/>
          <a:ln w="9525">
            <a:noFill/>
            <a:miter lim="800000"/>
            <a:headEnd/>
            <a:tailEnd/>
          </a:ln>
          <a:effectLst/>
        </p:spPr>
        <p:txBody>
          <a:bodyPr vert="horz" wrap="square" lIns="92729" tIns="46364" rIns="92729" bIns="46364" numCol="1" anchor="b" anchorCtr="0" compatLnSpc="1">
            <a:prstTxWarp prst="textNoShape">
              <a:avLst/>
            </a:prstTxWarp>
          </a:bodyPr>
          <a:lstStyle>
            <a:lvl1pPr algn="l" defTabSz="927132">
              <a:defRPr sz="1200" b="0" u="none">
                <a:solidFill>
                  <a:schemeClr val="tx1"/>
                </a:solidFill>
              </a:defRPr>
            </a:lvl1pPr>
          </a:lstStyle>
          <a:p>
            <a:pPr>
              <a:defRPr/>
            </a:pPr>
            <a:endParaRPr lang="es-ES"/>
          </a:p>
        </p:txBody>
      </p:sp>
      <p:sp>
        <p:nvSpPr>
          <p:cNvPr id="4103" name="Rectangle 7"/>
          <p:cNvSpPr>
            <a:spLocks noGrp="1" noChangeArrowheads="1"/>
          </p:cNvSpPr>
          <p:nvPr>
            <p:ph type="sldNum" sz="quarter" idx="5"/>
          </p:nvPr>
        </p:nvSpPr>
        <p:spPr bwMode="auto">
          <a:xfrm>
            <a:off x="3964973" y="8765949"/>
            <a:ext cx="3034338" cy="462346"/>
          </a:xfrm>
          <a:prstGeom prst="rect">
            <a:avLst/>
          </a:prstGeom>
          <a:noFill/>
          <a:ln w="9525">
            <a:noFill/>
            <a:miter lim="800000"/>
            <a:headEnd/>
            <a:tailEnd/>
          </a:ln>
          <a:effectLst/>
        </p:spPr>
        <p:txBody>
          <a:bodyPr vert="horz" wrap="square" lIns="92729" tIns="46364" rIns="92729" bIns="46364" numCol="1" anchor="b" anchorCtr="0" compatLnSpc="1">
            <a:prstTxWarp prst="textNoShape">
              <a:avLst/>
            </a:prstTxWarp>
          </a:bodyPr>
          <a:lstStyle>
            <a:lvl1pPr algn="r" defTabSz="927132">
              <a:defRPr sz="1200" b="0" u="none">
                <a:solidFill>
                  <a:schemeClr val="tx1"/>
                </a:solidFill>
              </a:defRPr>
            </a:lvl1pPr>
          </a:lstStyle>
          <a:p>
            <a:pPr>
              <a:defRPr/>
            </a:pPr>
            <a:fld id="{03AC5357-91D3-4FE0-AFBC-F06C8C53468F}" type="slidenum">
              <a:rPr lang="es-ES"/>
              <a:pPr>
                <a:defRPr/>
              </a:pPr>
              <a:t>‹Nr.›</a:t>
            </a:fld>
            <a:endParaRPr lang="es-ES"/>
          </a:p>
        </p:txBody>
      </p:sp>
    </p:spTree>
    <p:extLst>
      <p:ext uri="{BB962C8B-B14F-4D97-AF65-F5344CB8AC3E}">
        <p14:creationId xmlns:p14="http://schemas.microsoft.com/office/powerpoint/2010/main" val="41791172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Narrow"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Narrow"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Narrow"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Narrow"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Narrow"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wmf"/><Relationship Id="rId3"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wmf"/><Relationship Id="rId3"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wmf"/><Relationship Id="rId3"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wmf"/><Relationship Id="rId4" Type="http://schemas.openxmlformats.org/officeDocument/2006/relationships/image" Target="../media/image3.jpe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spTree>
      <p:nvGrpSpPr>
        <p:cNvPr id="1" name=""/>
        <p:cNvGrpSpPr/>
        <p:nvPr/>
      </p:nvGrpSpPr>
      <p:grpSpPr>
        <a:xfrm>
          <a:off x="0" y="0"/>
          <a:ext cx="0" cy="0"/>
          <a:chOff x="0" y="0"/>
          <a:chExt cx="0" cy="0"/>
        </a:xfrm>
      </p:grpSpPr>
      <p:sp>
        <p:nvSpPr>
          <p:cNvPr id="4" name="3 Rectángulo"/>
          <p:cNvSpPr/>
          <p:nvPr userDrawn="1"/>
        </p:nvSpPr>
        <p:spPr bwMode="auto">
          <a:xfrm>
            <a:off x="0" y="0"/>
            <a:ext cx="9144000" cy="2197100"/>
          </a:xfrm>
          <a:prstGeom prst="rect">
            <a:avLst/>
          </a:prstGeom>
          <a:solidFill>
            <a:schemeClr val="bg1"/>
          </a:solidFill>
          <a:ln w="28575" cap="flat" cmpd="sng" algn="ctr">
            <a:noFill/>
            <a:prstDash val="solid"/>
            <a:round/>
            <a:headEnd type="none" w="med" len="med"/>
            <a:tailEnd type="none" w="med" len="med"/>
          </a:ln>
          <a:effectLst/>
        </p:spPr>
        <p:txBody>
          <a:bodyPr wrap="none" anchor="ctr"/>
          <a:lstStyle/>
          <a:p>
            <a:pPr algn="ctr">
              <a:defRPr/>
            </a:pPr>
            <a:endParaRPr lang="es-ES"/>
          </a:p>
        </p:txBody>
      </p:sp>
      <p:sp>
        <p:nvSpPr>
          <p:cNvPr id="9" name="Rectangle 2"/>
          <p:cNvSpPr>
            <a:spLocks noGrp="1" noChangeArrowheads="1"/>
          </p:cNvSpPr>
          <p:nvPr>
            <p:ph type="title"/>
          </p:nvPr>
        </p:nvSpPr>
        <p:spPr bwMode="auto">
          <a:xfrm>
            <a:off x="684213" y="1390650"/>
            <a:ext cx="6408737" cy="396875"/>
          </a:xfrm>
          <a:prstGeom prst="rect">
            <a:avLst/>
          </a:prstGeom>
          <a:noFill/>
          <a:ln w="9525">
            <a:noFill/>
            <a:miter lim="800000"/>
            <a:headEnd/>
            <a:tailEnd/>
          </a:ln>
          <a:effectLst/>
        </p:spPr>
        <p:txBody>
          <a:bodyPr/>
          <a:lstStyle/>
          <a:p>
            <a:pPr lvl="0"/>
            <a:r>
              <a:rPr lang="es-ES_tradnl" dirty="0" smtClean="0"/>
              <a:t>Clic para editar estilo título patrón</a:t>
            </a:r>
          </a:p>
        </p:txBody>
      </p:sp>
      <p:sp>
        <p:nvSpPr>
          <p:cNvPr id="10" name="Rectangle 3"/>
          <p:cNvSpPr>
            <a:spLocks noGrp="1" noChangeArrowheads="1"/>
          </p:cNvSpPr>
          <p:nvPr>
            <p:ph idx="1"/>
          </p:nvPr>
        </p:nvSpPr>
        <p:spPr bwMode="auto">
          <a:xfrm>
            <a:off x="685800" y="1981200"/>
            <a:ext cx="7693025" cy="4114800"/>
          </a:xfrm>
          <a:prstGeom prst="rect">
            <a:avLst/>
          </a:prstGeom>
          <a:noFill/>
          <a:ln w="9525">
            <a:noFill/>
            <a:miter lim="800000"/>
            <a:headEnd/>
            <a:tailEnd/>
          </a:ln>
          <a:effectLst/>
        </p:spPr>
        <p:txBody>
          <a:bodyPr/>
          <a:lstStyle/>
          <a:p>
            <a:pPr lvl="0"/>
            <a:r>
              <a:rPr lang="es-ES_tradnl" noProof="0" smtClean="0"/>
              <a:t>Haga clic para modificar el estilo de texto del patrón</a:t>
            </a:r>
          </a:p>
          <a:p>
            <a:pPr lvl="1"/>
            <a:r>
              <a:rPr lang="es-ES_tradnl" noProof="0" smtClean="0"/>
              <a:t>Segundo nivel</a:t>
            </a:r>
          </a:p>
          <a:p>
            <a:pPr lvl="2"/>
            <a:r>
              <a:rPr lang="es-ES_tradnl" noProof="0" smtClean="0"/>
              <a:t>Tercer nivel</a:t>
            </a:r>
          </a:p>
          <a:p>
            <a:pPr lvl="3"/>
            <a:r>
              <a:rPr lang="es-ES_tradnl" noProof="0" smtClean="0"/>
              <a:t>Cuarto nivel</a:t>
            </a:r>
          </a:p>
          <a:p>
            <a:pPr lvl="4"/>
            <a:r>
              <a:rPr lang="es-ES_tradnl" noProof="0" smtClean="0"/>
              <a:t>Quinto nivel</a:t>
            </a:r>
          </a:p>
        </p:txBody>
      </p:sp>
      <p:sp>
        <p:nvSpPr>
          <p:cNvPr id="12" name="11 Rectángulo"/>
          <p:cNvSpPr/>
          <p:nvPr userDrawn="1"/>
        </p:nvSpPr>
        <p:spPr bwMode="auto">
          <a:xfrm>
            <a:off x="0" y="587375"/>
            <a:ext cx="6688138" cy="390525"/>
          </a:xfrm>
          <a:prstGeom prst="rect">
            <a:avLst/>
          </a:prstGeom>
          <a:solidFill>
            <a:schemeClr val="bg1"/>
          </a:solidFill>
          <a:ln w="28575" cap="flat" cmpd="sng" algn="ctr">
            <a:noFill/>
            <a:prstDash val="solid"/>
            <a:round/>
            <a:headEnd type="none" w="med" len="med"/>
            <a:tailEnd type="none" w="med" len="med"/>
          </a:ln>
          <a:effectLst/>
        </p:spPr>
        <p:txBody>
          <a:bodyPr wrap="none" anchor="ctr"/>
          <a:lstStyle/>
          <a:p>
            <a:pPr algn="ctr">
              <a:defRPr/>
            </a:pPr>
            <a:endParaRPr lang="es-MX"/>
          </a:p>
        </p:txBody>
      </p:sp>
      <p:sp>
        <p:nvSpPr>
          <p:cNvPr id="2" name="1 Rectángulo"/>
          <p:cNvSpPr/>
          <p:nvPr userDrawn="1"/>
        </p:nvSpPr>
        <p:spPr>
          <a:xfrm>
            <a:off x="8283388" y="6491648"/>
            <a:ext cx="860612" cy="246221"/>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s-ES_tradnl" sz="1000" b="1" i="0" u="none" strike="noStrike" kern="1200" cap="none" spc="0" normalizeH="0" baseline="0" noProof="0" dirty="0" smtClean="0">
                <a:ln>
                  <a:noFill/>
                </a:ln>
                <a:solidFill>
                  <a:srgbClr val="000000"/>
                </a:solidFill>
                <a:effectLst/>
                <a:uLnTx/>
                <a:uFillTx/>
                <a:latin typeface="Arial Narrow" pitchFamily="34" charset="0"/>
                <a:ea typeface="+mn-ea"/>
                <a:cs typeface="+mn-cs"/>
              </a:rPr>
              <a:t>2014</a:t>
            </a:r>
            <a:endParaRPr kumimoji="0" lang="es-ES_tradnl" sz="1000" b="1"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16" name="15 CuadroTexto"/>
          <p:cNvSpPr txBox="1"/>
          <p:nvPr userDrawn="1"/>
        </p:nvSpPr>
        <p:spPr>
          <a:xfrm>
            <a:off x="109682" y="6414704"/>
            <a:ext cx="4751294" cy="276999"/>
          </a:xfrm>
          <a:prstGeom prst="rect">
            <a:avLst/>
          </a:prstGeom>
          <a:noFill/>
        </p:spPr>
        <p:txBody>
          <a:bodyPr wrap="square" rtlCol="0">
            <a:spAutoFit/>
          </a:bodyPr>
          <a:lstStyle/>
          <a:p>
            <a:r>
              <a:rPr lang="es-MX" sz="1200" b="1" u="none" dirty="0" smtClean="0">
                <a:solidFill>
                  <a:schemeClr val="tx1"/>
                </a:solidFill>
              </a:rPr>
              <a:t>Programa de capacitación</a:t>
            </a:r>
            <a:r>
              <a:rPr lang="es-MX" sz="1200" b="1" u="none" baseline="0" dirty="0" smtClean="0">
                <a:solidFill>
                  <a:schemeClr val="tx1"/>
                </a:solidFill>
              </a:rPr>
              <a:t> a distribuidoras de vehículos nuevos</a:t>
            </a:r>
            <a:endParaRPr lang="es-MX" sz="1200" b="1" u="none" dirty="0">
              <a:solidFill>
                <a:schemeClr val="tx1"/>
              </a:solidFill>
            </a:endParaRPr>
          </a:p>
        </p:txBody>
      </p:sp>
      <p:sp>
        <p:nvSpPr>
          <p:cNvPr id="3" name="2 Rectángulo"/>
          <p:cNvSpPr/>
          <p:nvPr userDrawn="1"/>
        </p:nvSpPr>
        <p:spPr bwMode="auto">
          <a:xfrm flipV="1">
            <a:off x="8564" y="893841"/>
            <a:ext cx="9144000" cy="45719"/>
          </a:xfrm>
          <a:prstGeom prst="rect">
            <a:avLst/>
          </a:prstGeom>
          <a:solidFill>
            <a:srgbClr val="008000"/>
          </a:solidFill>
          <a:ln w="285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MX" sz="1800" b="1" i="0" u="sng" strike="noStrike" cap="none" normalizeH="0" baseline="0" smtClean="0">
              <a:ln>
                <a:noFill/>
              </a:ln>
              <a:solidFill>
                <a:srgbClr val="FF9900"/>
              </a:solidFill>
              <a:effectLst/>
              <a:latin typeface="Arial Narrow" pitchFamily="34" charset="0"/>
            </a:endParaRPr>
          </a:p>
        </p:txBody>
      </p:sp>
      <p:pic>
        <p:nvPicPr>
          <p:cNvPr id="13" name="Picture 14"/>
          <p:cNvPicPr>
            <a:picLocks noChangeAspect="1" noChangeArrowheads="1"/>
          </p:cNvPicPr>
          <p:nvPr userDrawn="1"/>
        </p:nvPicPr>
        <p:blipFill>
          <a:blip r:embed="rId2"/>
          <a:srcRect/>
          <a:stretch>
            <a:fillRect/>
          </a:stretch>
        </p:blipFill>
        <p:spPr bwMode="auto">
          <a:xfrm>
            <a:off x="8336830" y="70168"/>
            <a:ext cx="580124" cy="651683"/>
          </a:xfrm>
          <a:prstGeom prst="rect">
            <a:avLst/>
          </a:prstGeom>
          <a:noFill/>
          <a:ln w="9525">
            <a:noFill/>
            <a:miter lim="800000"/>
            <a:headEnd/>
            <a:tailEnd/>
          </a:ln>
        </p:spPr>
      </p:pic>
      <p:pic>
        <p:nvPicPr>
          <p:cNvPr id="14" name="13 Imagen"/>
          <p:cNvPicPr>
            <a:picLocks noChangeAspect="1"/>
          </p:cNvPicPr>
          <p:nvPr userDrawn="1"/>
        </p:nvPicPr>
        <p:blipFill rotWithShape="1">
          <a:blip r:embed="rId3" cstate="print">
            <a:extLst>
              <a:ext uri="{28A0092B-C50C-407E-A947-70E740481C1C}">
                <a14:useLocalDpi xmlns:a14="http://schemas.microsoft.com/office/drawing/2010/main" val="0"/>
              </a:ext>
            </a:extLst>
          </a:blip>
          <a:srcRect t="23600" b="37200"/>
          <a:stretch/>
        </p:blipFill>
        <p:spPr>
          <a:xfrm>
            <a:off x="107380" y="44530"/>
            <a:ext cx="2172034" cy="657852"/>
          </a:xfrm>
          <a:prstGeom prst="rect">
            <a:avLst/>
          </a:prstGeom>
        </p:spPr>
      </p:pic>
    </p:spTree>
    <p:extLst>
      <p:ext uri="{BB962C8B-B14F-4D97-AF65-F5344CB8AC3E}">
        <p14:creationId xmlns:p14="http://schemas.microsoft.com/office/powerpoint/2010/main" val="2699331054"/>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6306CA6D-BEBA-4F8A-8288-AD5BD8B28546}" type="datetimeFigureOut">
              <a:rPr lang="es-MX" smtClean="0"/>
              <a:t>04/04/14</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4537E53A-11EB-4DC0-B276-405C099FFCA7}" type="slidenum">
              <a:rPr lang="es-MX" smtClean="0"/>
              <a:t>‹Nr.›</a:t>
            </a:fld>
            <a:endParaRPr lang="es-MX"/>
          </a:p>
        </p:txBody>
      </p:sp>
    </p:spTree>
    <p:extLst>
      <p:ext uri="{BB962C8B-B14F-4D97-AF65-F5344CB8AC3E}">
        <p14:creationId xmlns:p14="http://schemas.microsoft.com/office/powerpoint/2010/main" val="2952631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6306CA6D-BEBA-4F8A-8288-AD5BD8B28546}" type="datetimeFigureOut">
              <a:rPr lang="es-MX" smtClean="0"/>
              <a:t>04/04/14</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4537E53A-11EB-4DC0-B276-405C099FFCA7}" type="slidenum">
              <a:rPr lang="es-MX" smtClean="0"/>
              <a:t>‹Nr.›</a:t>
            </a:fld>
            <a:endParaRPr lang="es-MX"/>
          </a:p>
        </p:txBody>
      </p:sp>
    </p:spTree>
    <p:extLst>
      <p:ext uri="{BB962C8B-B14F-4D97-AF65-F5344CB8AC3E}">
        <p14:creationId xmlns:p14="http://schemas.microsoft.com/office/powerpoint/2010/main" val="3834125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6306CA6D-BEBA-4F8A-8288-AD5BD8B28546}" type="datetimeFigureOut">
              <a:rPr lang="es-MX" smtClean="0"/>
              <a:t>04/04/14</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4537E53A-11EB-4DC0-B276-405C099FFCA7}" type="slidenum">
              <a:rPr lang="es-MX" smtClean="0"/>
              <a:t>‹Nr.›</a:t>
            </a:fld>
            <a:endParaRPr lang="es-MX"/>
          </a:p>
        </p:txBody>
      </p:sp>
    </p:spTree>
    <p:extLst>
      <p:ext uri="{BB962C8B-B14F-4D97-AF65-F5344CB8AC3E}">
        <p14:creationId xmlns:p14="http://schemas.microsoft.com/office/powerpoint/2010/main" val="27637547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6306CA6D-BEBA-4F8A-8288-AD5BD8B28546}" type="datetimeFigureOut">
              <a:rPr lang="es-MX" smtClean="0"/>
              <a:t>04/04/14</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4537E53A-11EB-4DC0-B276-405C099FFCA7}" type="slidenum">
              <a:rPr lang="es-MX" smtClean="0"/>
              <a:t>‹Nr.›</a:t>
            </a:fld>
            <a:endParaRPr lang="es-MX"/>
          </a:p>
        </p:txBody>
      </p:sp>
    </p:spTree>
    <p:extLst>
      <p:ext uri="{BB962C8B-B14F-4D97-AF65-F5344CB8AC3E}">
        <p14:creationId xmlns:p14="http://schemas.microsoft.com/office/powerpoint/2010/main" val="1338329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6306CA6D-BEBA-4F8A-8288-AD5BD8B28546}" type="datetimeFigureOut">
              <a:rPr lang="es-MX" smtClean="0"/>
              <a:t>04/04/14</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4537E53A-11EB-4DC0-B276-405C099FFCA7}" type="slidenum">
              <a:rPr lang="es-MX" smtClean="0"/>
              <a:t>‹Nr.›</a:t>
            </a:fld>
            <a:endParaRPr lang="es-MX"/>
          </a:p>
        </p:txBody>
      </p:sp>
    </p:spTree>
    <p:extLst>
      <p:ext uri="{BB962C8B-B14F-4D97-AF65-F5344CB8AC3E}">
        <p14:creationId xmlns:p14="http://schemas.microsoft.com/office/powerpoint/2010/main" val="32381725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6306CA6D-BEBA-4F8A-8288-AD5BD8B28546}" type="datetimeFigureOut">
              <a:rPr lang="es-MX" smtClean="0"/>
              <a:t>04/04/14</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4537E53A-11EB-4DC0-B276-405C099FFCA7}" type="slidenum">
              <a:rPr lang="es-MX" smtClean="0"/>
              <a:t>‹Nr.›</a:t>
            </a:fld>
            <a:endParaRPr lang="es-MX"/>
          </a:p>
        </p:txBody>
      </p:sp>
    </p:spTree>
    <p:extLst>
      <p:ext uri="{BB962C8B-B14F-4D97-AF65-F5344CB8AC3E}">
        <p14:creationId xmlns:p14="http://schemas.microsoft.com/office/powerpoint/2010/main" val="3029403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Haga clic para modificar el estilo de título del patrón</a:t>
            </a:r>
            <a:endParaRPr lang="es-ES" dirty="0"/>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CuadroTexto"/>
          <p:cNvSpPr txBox="1"/>
          <p:nvPr userDrawn="1"/>
        </p:nvSpPr>
        <p:spPr>
          <a:xfrm>
            <a:off x="109682" y="6414704"/>
            <a:ext cx="4751294" cy="276999"/>
          </a:xfrm>
          <a:prstGeom prst="rect">
            <a:avLst/>
          </a:prstGeom>
          <a:noFill/>
        </p:spPr>
        <p:txBody>
          <a:bodyPr wrap="square" rtlCol="0">
            <a:spAutoFit/>
          </a:bodyPr>
          <a:lstStyle/>
          <a:p>
            <a:r>
              <a:rPr lang="es-MX" sz="1200" b="1" u="none" dirty="0" smtClean="0">
                <a:solidFill>
                  <a:schemeClr val="tx1"/>
                </a:solidFill>
              </a:rPr>
              <a:t>Programa de capacitación</a:t>
            </a:r>
            <a:r>
              <a:rPr lang="es-MX" sz="1200" b="1" u="none" baseline="0" dirty="0" smtClean="0">
                <a:solidFill>
                  <a:schemeClr val="tx1"/>
                </a:solidFill>
              </a:rPr>
              <a:t> a distribuidoras de vehículos nuevos</a:t>
            </a:r>
            <a:endParaRPr lang="es-MX" sz="1200" b="1" u="none" dirty="0">
              <a:solidFill>
                <a:schemeClr val="tx1"/>
              </a:solidFill>
            </a:endParaRPr>
          </a:p>
        </p:txBody>
      </p:sp>
      <p:sp>
        <p:nvSpPr>
          <p:cNvPr id="11" name="10 Rectángulo"/>
          <p:cNvSpPr/>
          <p:nvPr userDrawn="1"/>
        </p:nvSpPr>
        <p:spPr>
          <a:xfrm>
            <a:off x="8283388" y="6491648"/>
            <a:ext cx="860612" cy="246221"/>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s-ES_tradnl" sz="1000" b="1" i="0" u="none" strike="noStrike" kern="1200" cap="none" spc="0" normalizeH="0" baseline="0" noProof="0" dirty="0" smtClean="0">
                <a:ln>
                  <a:noFill/>
                </a:ln>
                <a:solidFill>
                  <a:srgbClr val="000000"/>
                </a:solidFill>
                <a:effectLst/>
                <a:uLnTx/>
                <a:uFillTx/>
                <a:latin typeface="Arial Narrow" pitchFamily="34" charset="0"/>
                <a:ea typeface="+mn-ea"/>
                <a:cs typeface="+mn-cs"/>
              </a:rPr>
              <a:t>2014</a:t>
            </a:r>
            <a:endParaRPr kumimoji="0" lang="es-ES_tradnl" sz="1000" b="1"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9" name="8 Rectángulo"/>
          <p:cNvSpPr/>
          <p:nvPr userDrawn="1"/>
        </p:nvSpPr>
        <p:spPr bwMode="auto">
          <a:xfrm>
            <a:off x="8564" y="811657"/>
            <a:ext cx="9144000" cy="92473"/>
          </a:xfrm>
          <a:prstGeom prst="rect">
            <a:avLst/>
          </a:prstGeom>
          <a:solidFill>
            <a:srgbClr val="008000"/>
          </a:solidFill>
          <a:ln w="285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MX" sz="1800" b="1" i="0" u="sng" strike="noStrike" cap="none" normalizeH="0" baseline="0" smtClean="0">
              <a:ln>
                <a:noFill/>
              </a:ln>
              <a:solidFill>
                <a:srgbClr val="FF9900"/>
              </a:solidFill>
              <a:effectLst/>
              <a:latin typeface="Arial Narrow" pitchFamily="34" charset="0"/>
            </a:endParaRPr>
          </a:p>
        </p:txBody>
      </p:sp>
      <p:pic>
        <p:nvPicPr>
          <p:cNvPr id="13" name="Picture 14"/>
          <p:cNvPicPr>
            <a:picLocks noChangeAspect="1" noChangeArrowheads="1"/>
          </p:cNvPicPr>
          <p:nvPr userDrawn="1"/>
        </p:nvPicPr>
        <p:blipFill>
          <a:blip r:embed="rId2"/>
          <a:srcRect/>
          <a:stretch>
            <a:fillRect/>
          </a:stretch>
        </p:blipFill>
        <p:spPr bwMode="auto">
          <a:xfrm>
            <a:off x="8336830" y="70168"/>
            <a:ext cx="580124" cy="651683"/>
          </a:xfrm>
          <a:prstGeom prst="rect">
            <a:avLst/>
          </a:prstGeom>
          <a:noFill/>
          <a:ln w="9525">
            <a:noFill/>
            <a:miter lim="800000"/>
            <a:headEnd/>
            <a:tailEnd/>
          </a:ln>
        </p:spPr>
      </p:pic>
      <p:pic>
        <p:nvPicPr>
          <p:cNvPr id="14" name="13 Imagen"/>
          <p:cNvPicPr>
            <a:picLocks noChangeAspect="1"/>
          </p:cNvPicPr>
          <p:nvPr userDrawn="1"/>
        </p:nvPicPr>
        <p:blipFill rotWithShape="1">
          <a:blip r:embed="rId3" cstate="print">
            <a:extLst>
              <a:ext uri="{28A0092B-C50C-407E-A947-70E740481C1C}">
                <a14:useLocalDpi xmlns:a14="http://schemas.microsoft.com/office/drawing/2010/main" val="0"/>
              </a:ext>
            </a:extLst>
          </a:blip>
          <a:srcRect t="23600" b="37200"/>
          <a:stretch/>
        </p:blipFill>
        <p:spPr>
          <a:xfrm>
            <a:off x="107380" y="44530"/>
            <a:ext cx="2172034" cy="657852"/>
          </a:xfrm>
          <a:prstGeom prst="rect">
            <a:avLst/>
          </a:prstGeom>
        </p:spPr>
      </p:pic>
    </p:spTree>
    <p:extLst>
      <p:ext uri="{BB962C8B-B14F-4D97-AF65-F5344CB8AC3E}">
        <p14:creationId xmlns:p14="http://schemas.microsoft.com/office/powerpoint/2010/main" val="1510132404"/>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85800" y="1981200"/>
            <a:ext cx="377031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08513" y="1981200"/>
            <a:ext cx="377031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14" name="13 CuadroTexto"/>
          <p:cNvSpPr txBox="1"/>
          <p:nvPr userDrawn="1"/>
        </p:nvSpPr>
        <p:spPr>
          <a:xfrm>
            <a:off x="109682" y="6414704"/>
            <a:ext cx="4751294" cy="276999"/>
          </a:xfrm>
          <a:prstGeom prst="rect">
            <a:avLst/>
          </a:prstGeom>
          <a:noFill/>
        </p:spPr>
        <p:txBody>
          <a:bodyPr wrap="square" rtlCol="0">
            <a:spAutoFit/>
          </a:bodyPr>
          <a:lstStyle/>
          <a:p>
            <a:r>
              <a:rPr lang="es-MX" sz="1200" b="1" u="none" dirty="0" smtClean="0">
                <a:solidFill>
                  <a:schemeClr val="tx1"/>
                </a:solidFill>
              </a:rPr>
              <a:t>Programa de capacitación</a:t>
            </a:r>
            <a:r>
              <a:rPr lang="es-MX" sz="1200" b="1" u="none" baseline="0" dirty="0" smtClean="0">
                <a:solidFill>
                  <a:schemeClr val="tx1"/>
                </a:solidFill>
              </a:rPr>
              <a:t> a distribuidoras de vehículos nuevos</a:t>
            </a:r>
            <a:endParaRPr lang="es-MX" sz="1200" b="1" u="none" dirty="0">
              <a:solidFill>
                <a:schemeClr val="tx1"/>
              </a:solidFill>
            </a:endParaRPr>
          </a:p>
        </p:txBody>
      </p:sp>
      <p:sp>
        <p:nvSpPr>
          <p:cNvPr id="11" name="10 Rectángulo"/>
          <p:cNvSpPr/>
          <p:nvPr userDrawn="1"/>
        </p:nvSpPr>
        <p:spPr>
          <a:xfrm>
            <a:off x="8283388" y="6491648"/>
            <a:ext cx="860612" cy="246221"/>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s-ES_tradnl" sz="1000" b="1" i="0" u="none" strike="noStrike" kern="1200" cap="none" spc="0" normalizeH="0" baseline="0" noProof="0" dirty="0" smtClean="0">
                <a:ln>
                  <a:noFill/>
                </a:ln>
                <a:solidFill>
                  <a:srgbClr val="000000"/>
                </a:solidFill>
                <a:effectLst/>
                <a:uLnTx/>
                <a:uFillTx/>
                <a:latin typeface="Arial Narrow" pitchFamily="34" charset="0"/>
                <a:ea typeface="+mn-ea"/>
                <a:cs typeface="+mn-cs"/>
              </a:rPr>
              <a:t>2014</a:t>
            </a:r>
            <a:endParaRPr kumimoji="0" lang="es-ES_tradnl" sz="1000" b="1"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10" name="9 Rectángulo"/>
          <p:cNvSpPr/>
          <p:nvPr userDrawn="1"/>
        </p:nvSpPr>
        <p:spPr bwMode="auto">
          <a:xfrm>
            <a:off x="8564" y="821933"/>
            <a:ext cx="9144000" cy="82198"/>
          </a:xfrm>
          <a:prstGeom prst="rect">
            <a:avLst/>
          </a:prstGeom>
          <a:solidFill>
            <a:srgbClr val="008000"/>
          </a:solidFill>
          <a:ln w="285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MX" sz="1800" b="1" i="0" u="sng" strike="noStrike" cap="none" normalizeH="0" baseline="0" smtClean="0">
              <a:ln>
                <a:noFill/>
              </a:ln>
              <a:solidFill>
                <a:srgbClr val="FF9900"/>
              </a:solidFill>
              <a:effectLst/>
              <a:latin typeface="Arial Narrow" pitchFamily="34" charset="0"/>
            </a:endParaRPr>
          </a:p>
        </p:txBody>
      </p:sp>
      <p:pic>
        <p:nvPicPr>
          <p:cNvPr id="12" name="Picture 14"/>
          <p:cNvPicPr>
            <a:picLocks noChangeAspect="1" noChangeArrowheads="1"/>
          </p:cNvPicPr>
          <p:nvPr userDrawn="1"/>
        </p:nvPicPr>
        <p:blipFill>
          <a:blip r:embed="rId2"/>
          <a:srcRect/>
          <a:stretch>
            <a:fillRect/>
          </a:stretch>
        </p:blipFill>
        <p:spPr bwMode="auto">
          <a:xfrm>
            <a:off x="8336830" y="70168"/>
            <a:ext cx="580124" cy="651683"/>
          </a:xfrm>
          <a:prstGeom prst="rect">
            <a:avLst/>
          </a:prstGeom>
          <a:noFill/>
          <a:ln w="9525">
            <a:noFill/>
            <a:miter lim="800000"/>
            <a:headEnd/>
            <a:tailEnd/>
          </a:ln>
        </p:spPr>
      </p:pic>
      <p:pic>
        <p:nvPicPr>
          <p:cNvPr id="15" name="14 Imagen"/>
          <p:cNvPicPr>
            <a:picLocks noChangeAspect="1"/>
          </p:cNvPicPr>
          <p:nvPr userDrawn="1"/>
        </p:nvPicPr>
        <p:blipFill rotWithShape="1">
          <a:blip r:embed="rId3" cstate="print">
            <a:extLst>
              <a:ext uri="{28A0092B-C50C-407E-A947-70E740481C1C}">
                <a14:useLocalDpi xmlns:a14="http://schemas.microsoft.com/office/drawing/2010/main" val="0"/>
              </a:ext>
            </a:extLst>
          </a:blip>
          <a:srcRect t="23600" b="37200"/>
          <a:stretch/>
        </p:blipFill>
        <p:spPr>
          <a:xfrm>
            <a:off x="107380" y="44530"/>
            <a:ext cx="2172034" cy="657852"/>
          </a:xfrm>
          <a:prstGeom prst="rect">
            <a:avLst/>
          </a:prstGeom>
        </p:spPr>
      </p:pic>
    </p:spTree>
    <p:extLst>
      <p:ext uri="{BB962C8B-B14F-4D97-AF65-F5344CB8AC3E}">
        <p14:creationId xmlns:p14="http://schemas.microsoft.com/office/powerpoint/2010/main" val="149900347"/>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10"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791110"/>
            <a:ext cx="9144000" cy="67995"/>
          </a:xfrm>
          <a:prstGeom prst="rect">
            <a:avLst/>
          </a:prstGeom>
          <a:solidFill>
            <a:srgbClr val="009900"/>
          </a:solidFill>
          <a:ln w="9525">
            <a:solidFill>
              <a:srgbClr val="009900"/>
            </a:solidFill>
            <a:miter lim="800000"/>
            <a:headEnd/>
            <a:tailEnd/>
          </a:ln>
          <a:effectLst/>
          <a:extLst/>
        </p:spPr>
      </p:pic>
      <p:sp>
        <p:nvSpPr>
          <p:cNvPr id="7" name="6 Rectángulo"/>
          <p:cNvSpPr/>
          <p:nvPr userDrawn="1"/>
        </p:nvSpPr>
        <p:spPr>
          <a:xfrm>
            <a:off x="8283388" y="6491648"/>
            <a:ext cx="860612" cy="246221"/>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s-ES_tradnl" sz="1000" b="1" i="0" u="none" strike="noStrike" kern="1200" cap="none" spc="0" normalizeH="0" baseline="0" noProof="0" dirty="0" smtClean="0">
                <a:ln>
                  <a:noFill/>
                </a:ln>
                <a:solidFill>
                  <a:srgbClr val="000000"/>
                </a:solidFill>
                <a:effectLst/>
                <a:uLnTx/>
                <a:uFillTx/>
                <a:latin typeface="Arial Narrow" pitchFamily="34" charset="0"/>
                <a:ea typeface="+mn-ea"/>
                <a:cs typeface="+mn-cs"/>
              </a:rPr>
              <a:t>2014</a:t>
            </a:r>
            <a:endParaRPr kumimoji="0" lang="es-ES_tradnl" sz="1000" b="1"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8" name="7 CuadroTexto"/>
          <p:cNvSpPr txBox="1"/>
          <p:nvPr userDrawn="1"/>
        </p:nvSpPr>
        <p:spPr>
          <a:xfrm>
            <a:off x="109682" y="6414704"/>
            <a:ext cx="4751294" cy="276999"/>
          </a:xfrm>
          <a:prstGeom prst="rect">
            <a:avLst/>
          </a:prstGeom>
          <a:noFill/>
        </p:spPr>
        <p:txBody>
          <a:bodyPr wrap="square" rtlCol="0">
            <a:spAutoFit/>
          </a:bodyPr>
          <a:lstStyle/>
          <a:p>
            <a:r>
              <a:rPr lang="es-MX" sz="1200" b="1" u="none" dirty="0" smtClean="0">
                <a:solidFill>
                  <a:schemeClr val="tx1"/>
                </a:solidFill>
              </a:rPr>
              <a:t>Programa de capacitación</a:t>
            </a:r>
            <a:r>
              <a:rPr lang="es-MX" sz="1200" b="1" u="none" baseline="0" dirty="0" smtClean="0">
                <a:solidFill>
                  <a:schemeClr val="tx1"/>
                </a:solidFill>
              </a:rPr>
              <a:t> a distribuidoras de vehículos nuevos</a:t>
            </a:r>
            <a:endParaRPr lang="es-MX" sz="1200" b="1" u="none" dirty="0">
              <a:solidFill>
                <a:schemeClr val="tx1"/>
              </a:solidFill>
            </a:endParaRPr>
          </a:p>
        </p:txBody>
      </p:sp>
      <p:pic>
        <p:nvPicPr>
          <p:cNvPr id="11" name="Picture 14"/>
          <p:cNvPicPr>
            <a:picLocks noChangeAspect="1" noChangeArrowheads="1"/>
          </p:cNvPicPr>
          <p:nvPr userDrawn="1"/>
        </p:nvPicPr>
        <p:blipFill>
          <a:blip r:embed="rId3"/>
          <a:srcRect/>
          <a:stretch>
            <a:fillRect/>
          </a:stretch>
        </p:blipFill>
        <p:spPr bwMode="auto">
          <a:xfrm>
            <a:off x="8336830" y="70168"/>
            <a:ext cx="580124" cy="651683"/>
          </a:xfrm>
          <a:prstGeom prst="rect">
            <a:avLst/>
          </a:prstGeom>
          <a:noFill/>
          <a:ln w="9525">
            <a:noFill/>
            <a:miter lim="800000"/>
            <a:headEnd/>
            <a:tailEnd/>
          </a:ln>
        </p:spPr>
      </p:pic>
      <p:pic>
        <p:nvPicPr>
          <p:cNvPr id="12" name="11 Imagen"/>
          <p:cNvPicPr>
            <a:picLocks noChangeAspect="1"/>
          </p:cNvPicPr>
          <p:nvPr userDrawn="1"/>
        </p:nvPicPr>
        <p:blipFill rotWithShape="1">
          <a:blip r:embed="rId4" cstate="print">
            <a:extLst>
              <a:ext uri="{28A0092B-C50C-407E-A947-70E740481C1C}">
                <a14:useLocalDpi xmlns:a14="http://schemas.microsoft.com/office/drawing/2010/main" val="0"/>
              </a:ext>
            </a:extLst>
          </a:blip>
          <a:srcRect t="23600" b="37200"/>
          <a:stretch/>
        </p:blipFill>
        <p:spPr>
          <a:xfrm>
            <a:off x="107380" y="44530"/>
            <a:ext cx="2172034" cy="657852"/>
          </a:xfrm>
          <a:prstGeom prst="rect">
            <a:avLst/>
          </a:prstGeom>
        </p:spPr>
      </p:pic>
    </p:spTree>
    <p:extLst>
      <p:ext uri="{BB962C8B-B14F-4D97-AF65-F5344CB8AC3E}">
        <p14:creationId xmlns:p14="http://schemas.microsoft.com/office/powerpoint/2010/main" val="3476658233"/>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p>
            <a:fld id="{6306CA6D-BEBA-4F8A-8288-AD5BD8B28546}" type="datetimeFigureOut">
              <a:rPr lang="es-MX" smtClean="0"/>
              <a:t>04/04/14</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4537E53A-11EB-4DC0-B276-405C099FFCA7}" type="slidenum">
              <a:rPr lang="es-MX" smtClean="0"/>
              <a:t>‹Nr.›</a:t>
            </a:fld>
            <a:endParaRPr lang="es-MX"/>
          </a:p>
        </p:txBody>
      </p:sp>
    </p:spTree>
    <p:extLst>
      <p:ext uri="{BB962C8B-B14F-4D97-AF65-F5344CB8AC3E}">
        <p14:creationId xmlns:p14="http://schemas.microsoft.com/office/powerpoint/2010/main" val="4273790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6306CA6D-BEBA-4F8A-8288-AD5BD8B28546}" type="datetimeFigureOut">
              <a:rPr lang="es-MX" smtClean="0"/>
              <a:t>04/04/14</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4537E53A-11EB-4DC0-B276-405C099FFCA7}" type="slidenum">
              <a:rPr lang="es-MX" smtClean="0"/>
              <a:t>‹Nr.›</a:t>
            </a:fld>
            <a:endParaRPr lang="es-MX"/>
          </a:p>
        </p:txBody>
      </p:sp>
    </p:spTree>
    <p:extLst>
      <p:ext uri="{BB962C8B-B14F-4D97-AF65-F5344CB8AC3E}">
        <p14:creationId xmlns:p14="http://schemas.microsoft.com/office/powerpoint/2010/main" val="2025309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6306CA6D-BEBA-4F8A-8288-AD5BD8B28546}" type="datetimeFigureOut">
              <a:rPr lang="es-MX" smtClean="0"/>
              <a:t>04/04/14</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4537E53A-11EB-4DC0-B276-405C099FFCA7}" type="slidenum">
              <a:rPr lang="es-MX" smtClean="0"/>
              <a:t>‹Nr.›</a:t>
            </a:fld>
            <a:endParaRPr lang="es-MX"/>
          </a:p>
        </p:txBody>
      </p:sp>
    </p:spTree>
    <p:extLst>
      <p:ext uri="{BB962C8B-B14F-4D97-AF65-F5344CB8AC3E}">
        <p14:creationId xmlns:p14="http://schemas.microsoft.com/office/powerpoint/2010/main" val="3999094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6306CA6D-BEBA-4F8A-8288-AD5BD8B28546}" type="datetimeFigureOut">
              <a:rPr lang="es-MX" smtClean="0"/>
              <a:t>04/04/14</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4537E53A-11EB-4DC0-B276-405C099FFCA7}" type="slidenum">
              <a:rPr lang="es-MX" smtClean="0"/>
              <a:t>‹Nr.›</a:t>
            </a:fld>
            <a:endParaRPr lang="es-MX"/>
          </a:p>
        </p:txBody>
      </p:sp>
    </p:spTree>
    <p:extLst>
      <p:ext uri="{BB962C8B-B14F-4D97-AF65-F5344CB8AC3E}">
        <p14:creationId xmlns:p14="http://schemas.microsoft.com/office/powerpoint/2010/main" val="3789041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6306CA6D-BEBA-4F8A-8288-AD5BD8B28546}" type="datetimeFigureOut">
              <a:rPr lang="es-MX" smtClean="0"/>
              <a:t>04/04/14</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4537E53A-11EB-4DC0-B276-405C099FFCA7}" type="slidenum">
              <a:rPr lang="es-MX" smtClean="0"/>
              <a:t>‹Nr.›</a:t>
            </a:fld>
            <a:endParaRPr lang="es-MX"/>
          </a:p>
        </p:txBody>
      </p:sp>
    </p:spTree>
    <p:extLst>
      <p:ext uri="{BB962C8B-B14F-4D97-AF65-F5344CB8AC3E}">
        <p14:creationId xmlns:p14="http://schemas.microsoft.com/office/powerpoint/2010/main" val="24935144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5.xml"/><Relationship Id="rId12" Type="http://schemas.openxmlformats.org/officeDocument/2006/relationships/theme" Target="../theme/theme2.xml"/><Relationship Id="rId1" Type="http://schemas.openxmlformats.org/officeDocument/2006/relationships/slideLayout" Target="../slideLayouts/slideLayout5.xml"/><Relationship Id="rId2" Type="http://schemas.openxmlformats.org/officeDocument/2006/relationships/slideLayout" Target="../slideLayouts/slideLayout6.xml"/><Relationship Id="rId3" Type="http://schemas.openxmlformats.org/officeDocument/2006/relationships/slideLayout" Target="../slideLayouts/slideLayout7.xml"/><Relationship Id="rId4" Type="http://schemas.openxmlformats.org/officeDocument/2006/relationships/slideLayout" Target="../slideLayouts/slideLayout8.xml"/><Relationship Id="rId5" Type="http://schemas.openxmlformats.org/officeDocument/2006/relationships/slideLayout" Target="../slideLayouts/slideLayout9.xml"/><Relationship Id="rId6" Type="http://schemas.openxmlformats.org/officeDocument/2006/relationships/slideLayout" Target="../slideLayouts/slideLayout10.xml"/><Relationship Id="rId7" Type="http://schemas.openxmlformats.org/officeDocument/2006/relationships/slideLayout" Target="../slideLayouts/slideLayout11.xml"/><Relationship Id="rId8" Type="http://schemas.openxmlformats.org/officeDocument/2006/relationships/slideLayout" Target="../slideLayouts/slideLayout12.xml"/><Relationship Id="rId9" Type="http://schemas.openxmlformats.org/officeDocument/2006/relationships/slideLayout" Target="../slideLayouts/slideLayout13.xml"/><Relationship Id="rId10"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6" cstate="print"/>
          <a:srcRect/>
          <a:stretch>
            <a:fillRect/>
          </a:stretch>
        </a:blipFill>
        <a:effectLst/>
      </p:bgPr>
    </p:bg>
    <p:spTree>
      <p:nvGrpSpPr>
        <p:cNvPr id="1" name=""/>
        <p:cNvGrpSpPr/>
        <p:nvPr/>
      </p:nvGrpSpPr>
      <p:grpSpPr>
        <a:xfrm>
          <a:off x="0" y="0"/>
          <a:ext cx="0" cy="0"/>
          <a:chOff x="0" y="0"/>
          <a:chExt cx="0" cy="0"/>
        </a:xfrm>
      </p:grpSpPr>
      <p:sp>
        <p:nvSpPr>
          <p:cNvPr id="20" name="19 Rectángulo"/>
          <p:cNvSpPr/>
          <p:nvPr/>
        </p:nvSpPr>
        <p:spPr bwMode="auto">
          <a:xfrm>
            <a:off x="0" y="0"/>
            <a:ext cx="9144000" cy="2197100"/>
          </a:xfrm>
          <a:prstGeom prst="rect">
            <a:avLst/>
          </a:prstGeom>
          <a:solidFill>
            <a:schemeClr val="bg1"/>
          </a:solidFill>
          <a:ln w="28575" cap="flat" cmpd="sng" algn="ctr">
            <a:noFill/>
            <a:prstDash val="solid"/>
            <a:round/>
            <a:headEnd type="none" w="med" len="med"/>
            <a:tailEnd type="none" w="med" len="med"/>
          </a:ln>
          <a:effectLst/>
        </p:spPr>
        <p:txBody>
          <a:bodyPr wrap="none" anchor="ctr"/>
          <a:lstStyle/>
          <a:p>
            <a:pPr algn="ctr">
              <a:defRPr/>
            </a:pPr>
            <a:endParaRPr lang="es-ES"/>
          </a:p>
        </p:txBody>
      </p:sp>
      <p:sp>
        <p:nvSpPr>
          <p:cNvPr id="2051" name="Rectangle 2"/>
          <p:cNvSpPr>
            <a:spLocks noGrp="1" noChangeArrowheads="1"/>
          </p:cNvSpPr>
          <p:nvPr>
            <p:ph type="title"/>
          </p:nvPr>
        </p:nvSpPr>
        <p:spPr bwMode="auto">
          <a:xfrm>
            <a:off x="684213" y="1390650"/>
            <a:ext cx="64087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p>
            <a:pPr lvl="0"/>
            <a:r>
              <a:rPr lang="es-ES_tradnl" smtClean="0"/>
              <a:t>Clic para editar estilo título patrón</a:t>
            </a:r>
          </a:p>
        </p:txBody>
      </p:sp>
      <p:sp>
        <p:nvSpPr>
          <p:cNvPr id="2052" name="Rectangle 3"/>
          <p:cNvSpPr>
            <a:spLocks noGrp="1" noChangeArrowheads="1"/>
          </p:cNvSpPr>
          <p:nvPr>
            <p:ph type="body" idx="1"/>
          </p:nvPr>
        </p:nvSpPr>
        <p:spPr bwMode="auto">
          <a:xfrm>
            <a:off x="685800" y="1981200"/>
            <a:ext cx="769302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p>
        </p:txBody>
      </p:sp>
    </p:spTree>
  </p:cSld>
  <p:clrMap bg1="lt1" tx1="dk1" bg2="lt2" tx2="dk2" accent1="accent1" accent2="accent2" accent3="accent3" accent4="accent4" accent5="accent5" accent6="accent6" hlink="hlink" folHlink="folHlink"/>
  <p:sldLayoutIdLst>
    <p:sldLayoutId id="2147485328" r:id="rId1"/>
    <p:sldLayoutId id="2147485329" r:id="rId2"/>
    <p:sldLayoutId id="2147485323" r:id="rId3"/>
    <p:sldLayoutId id="2147485326" r:id="rId4"/>
  </p:sldLayoutIdLst>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2000" b="1">
          <a:solidFill>
            <a:schemeClr val="tx1"/>
          </a:solidFill>
          <a:latin typeface="+mj-lt"/>
          <a:ea typeface="+mj-ea"/>
          <a:cs typeface="+mj-cs"/>
        </a:defRPr>
      </a:lvl1pPr>
      <a:lvl2pPr algn="l" rtl="0" eaLnBrk="0" fontAlgn="base" hangingPunct="0">
        <a:spcBef>
          <a:spcPct val="0"/>
        </a:spcBef>
        <a:spcAft>
          <a:spcPct val="0"/>
        </a:spcAft>
        <a:defRPr sz="2000" b="1">
          <a:solidFill>
            <a:schemeClr val="tx1"/>
          </a:solidFill>
          <a:latin typeface="Arial Narrow" pitchFamily="34" charset="0"/>
        </a:defRPr>
      </a:lvl2pPr>
      <a:lvl3pPr algn="l" rtl="0" eaLnBrk="0" fontAlgn="base" hangingPunct="0">
        <a:spcBef>
          <a:spcPct val="0"/>
        </a:spcBef>
        <a:spcAft>
          <a:spcPct val="0"/>
        </a:spcAft>
        <a:defRPr sz="2000" b="1">
          <a:solidFill>
            <a:schemeClr val="tx1"/>
          </a:solidFill>
          <a:latin typeface="Arial Narrow" pitchFamily="34" charset="0"/>
        </a:defRPr>
      </a:lvl3pPr>
      <a:lvl4pPr algn="l" rtl="0" eaLnBrk="0" fontAlgn="base" hangingPunct="0">
        <a:spcBef>
          <a:spcPct val="0"/>
        </a:spcBef>
        <a:spcAft>
          <a:spcPct val="0"/>
        </a:spcAft>
        <a:defRPr sz="2000" b="1">
          <a:solidFill>
            <a:schemeClr val="tx1"/>
          </a:solidFill>
          <a:latin typeface="Arial Narrow" pitchFamily="34" charset="0"/>
        </a:defRPr>
      </a:lvl4pPr>
      <a:lvl5pPr algn="l" rtl="0" eaLnBrk="0" fontAlgn="base" hangingPunct="0">
        <a:spcBef>
          <a:spcPct val="0"/>
        </a:spcBef>
        <a:spcAft>
          <a:spcPct val="0"/>
        </a:spcAft>
        <a:defRPr sz="2000" b="1">
          <a:solidFill>
            <a:schemeClr val="tx1"/>
          </a:solidFill>
          <a:latin typeface="Arial Narrow" pitchFamily="34" charset="0"/>
        </a:defRPr>
      </a:lvl5pPr>
      <a:lvl6pPr marL="457200" algn="l" rtl="0" fontAlgn="base">
        <a:spcBef>
          <a:spcPct val="0"/>
        </a:spcBef>
        <a:spcAft>
          <a:spcPct val="0"/>
        </a:spcAft>
        <a:defRPr sz="2000" b="1">
          <a:solidFill>
            <a:schemeClr val="tx1"/>
          </a:solidFill>
          <a:latin typeface="Arial Narrow" pitchFamily="34" charset="0"/>
        </a:defRPr>
      </a:lvl6pPr>
      <a:lvl7pPr marL="914400" algn="l" rtl="0" fontAlgn="base">
        <a:spcBef>
          <a:spcPct val="0"/>
        </a:spcBef>
        <a:spcAft>
          <a:spcPct val="0"/>
        </a:spcAft>
        <a:defRPr sz="2000" b="1">
          <a:solidFill>
            <a:schemeClr val="tx1"/>
          </a:solidFill>
          <a:latin typeface="Arial Narrow" pitchFamily="34" charset="0"/>
        </a:defRPr>
      </a:lvl7pPr>
      <a:lvl8pPr marL="1371600" algn="l" rtl="0" fontAlgn="base">
        <a:spcBef>
          <a:spcPct val="0"/>
        </a:spcBef>
        <a:spcAft>
          <a:spcPct val="0"/>
        </a:spcAft>
        <a:defRPr sz="2000" b="1">
          <a:solidFill>
            <a:schemeClr val="tx1"/>
          </a:solidFill>
          <a:latin typeface="Arial Narrow" pitchFamily="34" charset="0"/>
        </a:defRPr>
      </a:lvl8pPr>
      <a:lvl9pPr marL="1828800" algn="l" rtl="0" fontAlgn="base">
        <a:spcBef>
          <a:spcPct val="0"/>
        </a:spcBef>
        <a:spcAft>
          <a:spcPct val="0"/>
        </a:spcAft>
        <a:defRPr sz="2000" b="1">
          <a:solidFill>
            <a:schemeClr val="tx1"/>
          </a:solidFill>
          <a:latin typeface="Arial Narrow" pitchFamily="34" charset="0"/>
        </a:defRPr>
      </a:lvl9pPr>
    </p:titleStyle>
    <p:bodyStyle>
      <a:lvl1pPr marL="342900" indent="-342900" algn="just" rtl="0" eaLnBrk="0" fontAlgn="base" hangingPunct="0">
        <a:spcBef>
          <a:spcPct val="20000"/>
        </a:spcBef>
        <a:spcAft>
          <a:spcPct val="0"/>
        </a:spcAft>
        <a:buChar char="•"/>
        <a:defRPr sz="1200">
          <a:solidFill>
            <a:schemeClr val="tx1"/>
          </a:solidFill>
          <a:latin typeface="+mn-lt"/>
          <a:ea typeface="+mn-ea"/>
          <a:cs typeface="+mn-cs"/>
        </a:defRPr>
      </a:lvl1pPr>
      <a:lvl2pPr marL="823913" indent="-285750" algn="just" rtl="0" eaLnBrk="0" fontAlgn="base" hangingPunct="0">
        <a:spcBef>
          <a:spcPct val="20000"/>
        </a:spcBef>
        <a:spcAft>
          <a:spcPct val="0"/>
        </a:spcAft>
        <a:buChar char="–"/>
        <a:defRPr sz="1200">
          <a:solidFill>
            <a:schemeClr val="tx1"/>
          </a:solidFill>
          <a:latin typeface="+mn-lt"/>
        </a:defRPr>
      </a:lvl2pPr>
      <a:lvl3pPr marL="1231900" indent="-228600" algn="just" rtl="0" eaLnBrk="0" fontAlgn="base" hangingPunct="0">
        <a:spcBef>
          <a:spcPct val="20000"/>
        </a:spcBef>
        <a:spcAft>
          <a:spcPct val="0"/>
        </a:spcAft>
        <a:buChar char="•"/>
        <a:defRPr sz="1200">
          <a:solidFill>
            <a:schemeClr val="tx1"/>
          </a:solidFill>
          <a:latin typeface="+mn-lt"/>
        </a:defRPr>
      </a:lvl3pPr>
      <a:lvl4pPr marL="1639888" indent="-228600" algn="just" rtl="0" eaLnBrk="0" fontAlgn="base" hangingPunct="0">
        <a:spcBef>
          <a:spcPct val="20000"/>
        </a:spcBef>
        <a:spcAft>
          <a:spcPct val="0"/>
        </a:spcAft>
        <a:buChar char="–"/>
        <a:defRPr sz="1200">
          <a:solidFill>
            <a:schemeClr val="tx1"/>
          </a:solidFill>
          <a:latin typeface="+mn-lt"/>
        </a:defRPr>
      </a:lvl4pPr>
      <a:lvl5pPr marL="2057400" indent="-228600" algn="just" rtl="0" eaLnBrk="0" fontAlgn="base" hangingPunct="0">
        <a:spcBef>
          <a:spcPct val="20000"/>
        </a:spcBef>
        <a:spcAft>
          <a:spcPct val="0"/>
        </a:spcAft>
        <a:buChar char="»"/>
        <a:defRPr sz="1200">
          <a:solidFill>
            <a:schemeClr val="tx1"/>
          </a:solidFill>
          <a:latin typeface="+mn-lt"/>
        </a:defRPr>
      </a:lvl5pPr>
      <a:lvl6pPr marL="2514600" indent="-228600" algn="just" rtl="0" fontAlgn="base">
        <a:spcBef>
          <a:spcPct val="20000"/>
        </a:spcBef>
        <a:spcAft>
          <a:spcPct val="0"/>
        </a:spcAft>
        <a:buChar char="»"/>
        <a:defRPr sz="1200">
          <a:solidFill>
            <a:schemeClr val="tx1"/>
          </a:solidFill>
          <a:latin typeface="+mn-lt"/>
        </a:defRPr>
      </a:lvl6pPr>
      <a:lvl7pPr marL="2971800" indent="-228600" algn="just" rtl="0" fontAlgn="base">
        <a:spcBef>
          <a:spcPct val="20000"/>
        </a:spcBef>
        <a:spcAft>
          <a:spcPct val="0"/>
        </a:spcAft>
        <a:buChar char="»"/>
        <a:defRPr sz="1200">
          <a:solidFill>
            <a:schemeClr val="tx1"/>
          </a:solidFill>
          <a:latin typeface="+mn-lt"/>
        </a:defRPr>
      </a:lvl7pPr>
      <a:lvl8pPr marL="3429000" indent="-228600" algn="just" rtl="0" fontAlgn="base">
        <a:spcBef>
          <a:spcPct val="20000"/>
        </a:spcBef>
        <a:spcAft>
          <a:spcPct val="0"/>
        </a:spcAft>
        <a:buChar char="»"/>
        <a:defRPr sz="1200">
          <a:solidFill>
            <a:schemeClr val="tx1"/>
          </a:solidFill>
          <a:latin typeface="+mn-lt"/>
        </a:defRPr>
      </a:lvl8pPr>
      <a:lvl9pPr marL="3886200" indent="-228600" algn="just" rtl="0" fontAlgn="base">
        <a:spcBef>
          <a:spcPct val="20000"/>
        </a:spcBef>
        <a:spcAft>
          <a:spcPct val="0"/>
        </a:spcAft>
        <a:buChar char="»"/>
        <a:defRPr sz="12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06CA6D-BEBA-4F8A-8288-AD5BD8B28546}" type="datetimeFigureOut">
              <a:rPr lang="es-MX" smtClean="0"/>
              <a:t>04/04/14</a:t>
            </a:fld>
            <a:endParaRPr lang="es-MX"/>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37E53A-11EB-4DC0-B276-405C099FFCA7}" type="slidenum">
              <a:rPr lang="es-MX" smtClean="0"/>
              <a:t>‹Nr.›</a:t>
            </a:fld>
            <a:endParaRPr lang="es-MX"/>
          </a:p>
        </p:txBody>
      </p:sp>
    </p:spTree>
    <p:extLst>
      <p:ext uri="{BB962C8B-B14F-4D97-AF65-F5344CB8AC3E}">
        <p14:creationId xmlns:p14="http://schemas.microsoft.com/office/powerpoint/2010/main" val="2962669250"/>
      </p:ext>
    </p:extLst>
  </p:cSld>
  <p:clrMap bg1="lt1" tx1="dk1" bg2="lt2" tx2="dk2" accent1="accent1" accent2="accent2" accent3="accent3" accent4="accent4" accent5="accent5" accent6="accent6" hlink="hlink" folHlink="folHlink"/>
  <p:sldLayoutIdLst>
    <p:sldLayoutId id="2147485331" r:id="rId1"/>
    <p:sldLayoutId id="2147485332" r:id="rId2"/>
    <p:sldLayoutId id="2147485333" r:id="rId3"/>
    <p:sldLayoutId id="2147485334" r:id="rId4"/>
    <p:sldLayoutId id="2147485335" r:id="rId5"/>
    <p:sldLayoutId id="2147485336" r:id="rId6"/>
    <p:sldLayoutId id="2147485337" r:id="rId7"/>
    <p:sldLayoutId id="2147485338" r:id="rId8"/>
    <p:sldLayoutId id="2147485339" r:id="rId9"/>
    <p:sldLayoutId id="2147485340" r:id="rId10"/>
    <p:sldLayoutId id="2147485341" r:id="rId11"/>
  </p:sldLayoutIdLst>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hyperlink" Target="04%20Fundamento%20Avisos.exe" TargetMode="External"/><Relationship Id="rId4" Type="http://schemas.openxmlformats.org/officeDocument/2006/relationships/hyperlink" Target="01%20Antecedentes.exe" TargetMode="External"/><Relationship Id="rId5" Type="http://schemas.openxmlformats.org/officeDocument/2006/relationships/slide" Target="slide6.xml"/><Relationship Id="rId6" Type="http://schemas.openxmlformats.org/officeDocument/2006/relationships/diagramData" Target="../diagrams/data6.xml"/><Relationship Id="rId7" Type="http://schemas.openxmlformats.org/officeDocument/2006/relationships/diagramLayout" Target="../diagrams/layout6.xml"/><Relationship Id="rId8" Type="http://schemas.openxmlformats.org/officeDocument/2006/relationships/diagramQuickStyle" Target="../diagrams/quickStyle6.xml"/><Relationship Id="rId9" Type="http://schemas.openxmlformats.org/officeDocument/2006/relationships/diagramColors" Target="../diagrams/colors6.xml"/><Relationship Id="rId10" Type="http://schemas.microsoft.com/office/2007/relationships/diagramDrawing" Target="../diagrams/drawing6.xml"/><Relationship Id="rId11"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hyperlink" Target="03%20Ley%20del%20RPV%202.exe" TargetMode="External"/></Relationships>
</file>

<file path=ppt/slides/_rels/slide100.xml.rels><?xml version="1.0" encoding="UTF-8" standalone="yes"?>
<Relationships xmlns="http://schemas.openxmlformats.org/package/2006/relationships"><Relationship Id="rId3" Type="http://schemas.openxmlformats.org/officeDocument/2006/relationships/slide" Target="slide30.xml"/><Relationship Id="rId4" Type="http://schemas.openxmlformats.org/officeDocument/2006/relationships/slide" Target="slide43.xml"/><Relationship Id="rId5" Type="http://schemas.openxmlformats.org/officeDocument/2006/relationships/slide" Target="slide53.xml"/><Relationship Id="rId6" Type="http://schemas.openxmlformats.org/officeDocument/2006/relationships/slide" Target="slide47.xml"/><Relationship Id="rId7"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116.emf"/></Relationships>
</file>

<file path=ppt/slides/_rels/slide101.xml.rels><?xml version="1.0" encoding="UTF-8" standalone="yes"?>
<Relationships xmlns="http://schemas.openxmlformats.org/package/2006/relationships"><Relationship Id="rId11" Type="http://schemas.microsoft.com/office/2007/relationships/diagramDrawing" Target="../diagrams/drawing37.xml"/><Relationship Id="rId12" Type="http://schemas.openxmlformats.org/officeDocument/2006/relationships/image" Target="../media/image44.png"/><Relationship Id="rId1" Type="http://schemas.openxmlformats.org/officeDocument/2006/relationships/themeOverride" Target="../theme/themeOverride1.xml"/><Relationship Id="rId2" Type="http://schemas.openxmlformats.org/officeDocument/2006/relationships/vmlDrawing" Target="../drawings/vmlDrawing1.vml"/><Relationship Id="rId3" Type="http://schemas.openxmlformats.org/officeDocument/2006/relationships/slideLayout" Target="../slideLayouts/slideLayout2.xml"/><Relationship Id="rId4" Type="http://schemas.openxmlformats.org/officeDocument/2006/relationships/image" Target="../media/image1.jpeg"/><Relationship Id="rId5" Type="http://schemas.openxmlformats.org/officeDocument/2006/relationships/oleObject" Target="../embeddings/oleObject1.bin"/><Relationship Id="rId6" Type="http://schemas.openxmlformats.org/officeDocument/2006/relationships/image" Target="../media/image117.png"/><Relationship Id="rId7" Type="http://schemas.openxmlformats.org/officeDocument/2006/relationships/diagramData" Target="../diagrams/data37.xml"/><Relationship Id="rId8" Type="http://schemas.openxmlformats.org/officeDocument/2006/relationships/diagramLayout" Target="../diagrams/layout37.xml"/><Relationship Id="rId9" Type="http://schemas.openxmlformats.org/officeDocument/2006/relationships/diagramQuickStyle" Target="../diagrams/quickStyle37.xml"/><Relationship Id="rId10" Type="http://schemas.openxmlformats.org/officeDocument/2006/relationships/diagramColors" Target="../diagrams/colors3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7.xml"/><Relationship Id="rId4" Type="http://schemas.openxmlformats.org/officeDocument/2006/relationships/diagramQuickStyle" Target="../diagrams/quickStyle7.xml"/><Relationship Id="rId5" Type="http://schemas.openxmlformats.org/officeDocument/2006/relationships/diagramColors" Target="../diagrams/colors7.xml"/><Relationship Id="rId6" Type="http://schemas.microsoft.com/office/2007/relationships/diagramDrawing" Target="../diagrams/drawing7.xml"/><Relationship Id="rId7" Type="http://schemas.openxmlformats.org/officeDocument/2006/relationships/slide" Target="slide6.xml"/><Relationship Id="rId1" Type="http://schemas.openxmlformats.org/officeDocument/2006/relationships/slideLayout" Target="../slideLayouts/slideLayout2.xml"/><Relationship Id="rId2" Type="http://schemas.openxmlformats.org/officeDocument/2006/relationships/diagramData" Target="../diagrams/data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catalogo%20de%20preguntas%20frecuente%2016%20agos%202011.pdf" TargetMode="Externa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hyperlink" Target="mailto:acedillom@secretariadoejecutivo.gob.mx" TargetMode="External"/><Relationship Id="rId4" Type="http://schemas.openxmlformats.org/officeDocument/2006/relationships/hyperlink" Target="mailto:flopezp@secretariadoejecutivo.gob.mx" TargetMode="External"/><Relationship Id="rId5" Type="http://schemas.openxmlformats.org/officeDocument/2006/relationships/hyperlink" Target="mailto:ajvaldes@secretariadoejecutivo.gob.mx" TargetMode="External"/><Relationship Id="rId6" Type="http://schemas.openxmlformats.org/officeDocument/2006/relationships/hyperlink" Target="mailto:gmartinezs@secretariadoejecutivo.gob.mx" TargetMode="External"/><Relationship Id="rId7" Type="http://schemas.openxmlformats.org/officeDocument/2006/relationships/hyperlink" Target="mailto:rmaguirre@secretariadoejecutivo.gob.mx" TargetMode="External"/><Relationship Id="rId8" Type="http://schemas.openxmlformats.org/officeDocument/2006/relationships/hyperlink" Target="mailto:fvazquez@secretariadoejecutivo.gob.mx" TargetMode="External"/><Relationship Id="rId9" Type="http://schemas.openxmlformats.org/officeDocument/2006/relationships/hyperlink" Target="mailto:jsalmeron@secretariadoejecutivo.gob.mx" TargetMode="External"/><Relationship Id="rId10" Type="http://schemas.openxmlformats.org/officeDocument/2006/relationships/hyperlink" Target="mailto:hgutierrez@secretariadoejecutivo.gob.mx" TargetMode="External"/><Relationship Id="rId11" Type="http://schemas.openxmlformats.org/officeDocument/2006/relationships/hyperlink" Target="mailto:pprodriguez@secretariadoejecutivo.gob.mx" TargetMode="External"/><Relationship Id="rId1" Type="http://schemas.openxmlformats.org/officeDocument/2006/relationships/slideLayout" Target="../slideLayouts/slideLayout2.xml"/><Relationship Id="rId2" Type="http://schemas.openxmlformats.org/officeDocument/2006/relationships/hyperlink" Target="mailto:kruizc@secretariadoejecutivo.gob.mx" TargetMode="Externa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1" Type="http://schemas.openxmlformats.org/officeDocument/2006/relationships/diagramLayout" Target="../diagrams/layout9.xml"/><Relationship Id="rId12" Type="http://schemas.openxmlformats.org/officeDocument/2006/relationships/diagramQuickStyle" Target="../diagrams/quickStyle9.xml"/><Relationship Id="rId13" Type="http://schemas.openxmlformats.org/officeDocument/2006/relationships/diagramColors" Target="../diagrams/colors9.xml"/><Relationship Id="rId14" Type="http://schemas.microsoft.com/office/2007/relationships/diagramDrawing" Target="../diagrams/drawing9.xml"/><Relationship Id="rId15" Type="http://schemas.openxmlformats.org/officeDocument/2006/relationships/image" Target="../media/image16.png"/><Relationship Id="rId16"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diagramData" Target="../diagrams/data8.xml"/><Relationship Id="rId5" Type="http://schemas.openxmlformats.org/officeDocument/2006/relationships/diagramLayout" Target="../diagrams/layout8.xml"/><Relationship Id="rId6" Type="http://schemas.openxmlformats.org/officeDocument/2006/relationships/diagramQuickStyle" Target="../diagrams/quickStyle8.xml"/><Relationship Id="rId7" Type="http://schemas.openxmlformats.org/officeDocument/2006/relationships/diagramColors" Target="../diagrams/colors8.xml"/><Relationship Id="rId8" Type="http://schemas.microsoft.com/office/2007/relationships/diagramDrawing" Target="../diagrams/drawing8.xml"/><Relationship Id="rId9" Type="http://schemas.openxmlformats.org/officeDocument/2006/relationships/image" Target="../media/image15.png"/><Relationship Id="rId10" Type="http://schemas.openxmlformats.org/officeDocument/2006/relationships/diagramData" Target="../diagrams/data9.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diagramData" Target="../diagrams/data10.xml"/><Relationship Id="rId5" Type="http://schemas.openxmlformats.org/officeDocument/2006/relationships/diagramLayout" Target="../diagrams/layout10.xml"/><Relationship Id="rId6" Type="http://schemas.openxmlformats.org/officeDocument/2006/relationships/diagramQuickStyle" Target="../diagrams/quickStyle10.xml"/><Relationship Id="rId7" Type="http://schemas.openxmlformats.org/officeDocument/2006/relationships/diagramColors" Target="../diagrams/colors10.xml"/><Relationship Id="rId8" Type="http://schemas.microsoft.com/office/2007/relationships/diagramDrawing" Target="../diagrams/drawing10.xml"/><Relationship Id="rId9" Type="http://schemas.openxmlformats.org/officeDocument/2006/relationships/image" Target="../media/image19.png"/><Relationship Id="rId10" Type="http://schemas.openxmlformats.org/officeDocument/2006/relationships/slide" Target="slide14.xml"/><Relationship Id="rId1" Type="http://schemas.openxmlformats.org/officeDocument/2006/relationships/slideLayout" Target="../slideLayouts/slideLayout2.xml"/><Relationship Id="rId2" Type="http://schemas.openxmlformats.org/officeDocument/2006/relationships/hyperlink" Target="Resumen_alta_inscripcion_usuarios%5B1%5D.pdf" TargetMode="Externa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1.xml"/><Relationship Id="rId4" Type="http://schemas.openxmlformats.org/officeDocument/2006/relationships/diagramQuickStyle" Target="../diagrams/quickStyle11.xml"/><Relationship Id="rId5" Type="http://schemas.openxmlformats.org/officeDocument/2006/relationships/diagramColors" Target="../diagrams/colors11.xml"/><Relationship Id="rId6" Type="http://schemas.microsoft.com/office/2007/relationships/diagramDrawing" Target="../diagrams/drawing11.xml"/><Relationship Id="rId7" Type="http://schemas.openxmlformats.org/officeDocument/2006/relationships/image" Target="../media/image19.png"/><Relationship Id="rId8" Type="http://schemas.openxmlformats.org/officeDocument/2006/relationships/hyperlink" Target="rupa.zip" TargetMode="External"/><Relationship Id="rId1" Type="http://schemas.openxmlformats.org/officeDocument/2006/relationships/slideLayout" Target="../slideLayouts/slideLayout2.xml"/><Relationship Id="rId2" Type="http://schemas.openxmlformats.org/officeDocument/2006/relationships/diagramData" Target="../diagrams/data1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2.xml"/><Relationship Id="rId4" Type="http://schemas.openxmlformats.org/officeDocument/2006/relationships/diagramQuickStyle" Target="../diagrams/quickStyle12.xml"/><Relationship Id="rId5" Type="http://schemas.openxmlformats.org/officeDocument/2006/relationships/diagramColors" Target="../diagrams/colors12.xml"/><Relationship Id="rId6" Type="http://schemas.microsoft.com/office/2007/relationships/diagramDrawing" Target="../diagrams/drawing12.xml"/><Relationship Id="rId1" Type="http://schemas.openxmlformats.org/officeDocument/2006/relationships/slideLayout" Target="../slideLayouts/slideLayout2.xml"/><Relationship Id="rId2" Type="http://schemas.openxmlformats.org/officeDocument/2006/relationships/diagramData" Target="../diagrams/data1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3.xml"/><Relationship Id="rId4" Type="http://schemas.openxmlformats.org/officeDocument/2006/relationships/diagramLayout" Target="../diagrams/layout13.xml"/><Relationship Id="rId5" Type="http://schemas.openxmlformats.org/officeDocument/2006/relationships/diagramQuickStyle" Target="../diagrams/quickStyle13.xml"/><Relationship Id="rId6" Type="http://schemas.openxmlformats.org/officeDocument/2006/relationships/diagramColors" Target="../diagrams/colors13.xml"/><Relationship Id="rId7" Type="http://schemas.microsoft.com/office/2007/relationships/diagramDrawing" Target="../diagrams/drawing13.xml"/><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4.xml"/><Relationship Id="rId4" Type="http://schemas.openxmlformats.org/officeDocument/2006/relationships/diagramQuickStyle" Target="../diagrams/quickStyle14.xml"/><Relationship Id="rId5" Type="http://schemas.openxmlformats.org/officeDocument/2006/relationships/diagramColors" Target="../diagrams/colors14.xml"/><Relationship Id="rId6" Type="http://schemas.microsoft.com/office/2007/relationships/diagramDrawing" Target="../diagrams/drawing14.xml"/><Relationship Id="rId1" Type="http://schemas.openxmlformats.org/officeDocument/2006/relationships/slideLayout" Target="../slideLayouts/slideLayout2.xml"/><Relationship Id="rId2" Type="http://schemas.openxmlformats.org/officeDocument/2006/relationships/diagramData" Target="../diagrams/data1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5.xml"/><Relationship Id="rId4" Type="http://schemas.openxmlformats.org/officeDocument/2006/relationships/diagramQuickStyle" Target="../diagrams/quickStyle15.xml"/><Relationship Id="rId5" Type="http://schemas.openxmlformats.org/officeDocument/2006/relationships/diagramColors" Target="../diagrams/colors15.xml"/><Relationship Id="rId6" Type="http://schemas.microsoft.com/office/2007/relationships/diagramDrawing" Target="../diagrams/drawing15.xml"/><Relationship Id="rId7" Type="http://schemas.openxmlformats.org/officeDocument/2006/relationships/slide" Target="slide17.xml"/><Relationship Id="rId8"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diagramData" Target="../diagrams/data15.xml"/></Relationships>
</file>

<file path=ppt/slides/_rels/slide19.xml.rels><?xml version="1.0" encoding="UTF-8" standalone="yes"?>
<Relationships xmlns="http://schemas.openxmlformats.org/package/2006/relationships"><Relationship Id="rId3" Type="http://schemas.openxmlformats.org/officeDocument/2006/relationships/hyperlink" Target="http://repuve.gob.mx/" TargetMode="External"/><Relationship Id="rId4" Type="http://schemas.openxmlformats.org/officeDocument/2006/relationships/hyperlink" Target="http://sujetosobligados.repuve.gob.mx:8045/repuve/" TargetMode="External"/><Relationship Id="rId1" Type="http://schemas.openxmlformats.org/officeDocument/2006/relationships/slideLayout" Target="../slideLayouts/slideLayout2.xml"/><Relationship Id="rId2" Type="http://schemas.openxmlformats.org/officeDocument/2006/relationships/hyperlink" Target="http://rpv.sesnsp.gob.mx/" TargetMode="Externa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png"/><Relationship Id="rId3"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6.xml"/><Relationship Id="rId4" Type="http://schemas.openxmlformats.org/officeDocument/2006/relationships/diagramQuickStyle" Target="../diagrams/quickStyle16.xml"/><Relationship Id="rId5" Type="http://schemas.openxmlformats.org/officeDocument/2006/relationships/diagramColors" Target="../diagrams/colors16.xml"/><Relationship Id="rId6" Type="http://schemas.microsoft.com/office/2007/relationships/diagramDrawing" Target="../diagrams/drawing16.xml"/><Relationship Id="rId7" Type="http://schemas.openxmlformats.org/officeDocument/2006/relationships/image" Target="../media/image20.png"/><Relationship Id="rId8" Type="http://schemas.openxmlformats.org/officeDocument/2006/relationships/image" Target="../media/image21.png"/><Relationship Id="rId1" Type="http://schemas.openxmlformats.org/officeDocument/2006/relationships/slideLayout" Target="../slideLayouts/slideLayout3.xml"/><Relationship Id="rId2" Type="http://schemas.openxmlformats.org/officeDocument/2006/relationships/diagramData" Target="../diagrams/data16.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7.xml"/><Relationship Id="rId4" Type="http://schemas.openxmlformats.org/officeDocument/2006/relationships/diagramLayout" Target="../diagrams/layout17.xml"/><Relationship Id="rId5" Type="http://schemas.openxmlformats.org/officeDocument/2006/relationships/diagramQuickStyle" Target="../diagrams/quickStyle17.xml"/><Relationship Id="rId6" Type="http://schemas.openxmlformats.org/officeDocument/2006/relationships/diagramColors" Target="../diagrams/colors17.xml"/><Relationship Id="rId7" Type="http://schemas.microsoft.com/office/2007/relationships/diagramDrawing" Target="../diagrams/drawing17.xml"/><Relationship Id="rId1" Type="http://schemas.openxmlformats.org/officeDocument/2006/relationships/slideLayout" Target="../slideLayouts/slideLayout3.xml"/><Relationship Id="rId2"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8.xml"/><Relationship Id="rId4" Type="http://schemas.openxmlformats.org/officeDocument/2006/relationships/diagramLayout" Target="../diagrams/layout18.xml"/><Relationship Id="rId5" Type="http://schemas.openxmlformats.org/officeDocument/2006/relationships/diagramQuickStyle" Target="../diagrams/quickStyle18.xml"/><Relationship Id="rId6" Type="http://schemas.openxmlformats.org/officeDocument/2006/relationships/diagramColors" Target="../diagrams/colors18.xml"/><Relationship Id="rId7" Type="http://schemas.microsoft.com/office/2007/relationships/diagramDrawing" Target="../diagrams/drawing18.xml"/><Relationship Id="rId8" Type="http://schemas.openxmlformats.org/officeDocument/2006/relationships/image" Target="../media/image21.png"/><Relationship Id="rId1" Type="http://schemas.openxmlformats.org/officeDocument/2006/relationships/slideLayout" Target="../slideLayouts/slideLayout3.xml"/><Relationship Id="rId2"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9.xml"/><Relationship Id="rId4" Type="http://schemas.openxmlformats.org/officeDocument/2006/relationships/diagramQuickStyle" Target="../diagrams/quickStyle19.xml"/><Relationship Id="rId5" Type="http://schemas.openxmlformats.org/officeDocument/2006/relationships/diagramColors" Target="../diagrams/colors19.xml"/><Relationship Id="rId6" Type="http://schemas.microsoft.com/office/2007/relationships/diagramDrawing" Target="../diagrams/drawing19.xml"/><Relationship Id="rId7" Type="http://schemas.openxmlformats.org/officeDocument/2006/relationships/slide" Target="slide6.xml"/><Relationship Id="rId1" Type="http://schemas.openxmlformats.org/officeDocument/2006/relationships/slideLayout" Target="../slideLayouts/slideLayout2.xml"/><Relationship Id="rId2" Type="http://schemas.openxmlformats.org/officeDocument/2006/relationships/diagramData" Target="../diagrams/data19.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0.xml"/><Relationship Id="rId4" Type="http://schemas.openxmlformats.org/officeDocument/2006/relationships/diagramLayout" Target="../diagrams/layout20.xml"/><Relationship Id="rId5" Type="http://schemas.openxmlformats.org/officeDocument/2006/relationships/diagramQuickStyle" Target="../diagrams/quickStyle20.xml"/><Relationship Id="rId6" Type="http://schemas.openxmlformats.org/officeDocument/2006/relationships/diagramColors" Target="../diagrams/colors20.xml"/><Relationship Id="rId7" Type="http://schemas.microsoft.com/office/2007/relationships/diagramDrawing" Target="../diagrams/drawing20.xml"/><Relationship Id="rId1" Type="http://schemas.openxmlformats.org/officeDocument/2006/relationships/slideLayout" Target="../slideLayouts/slideLayout3.xml"/><Relationship Id="rId2"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1.xml"/><Relationship Id="rId4" Type="http://schemas.openxmlformats.org/officeDocument/2006/relationships/diagramLayout" Target="../diagrams/layout21.xml"/><Relationship Id="rId5" Type="http://schemas.openxmlformats.org/officeDocument/2006/relationships/diagramQuickStyle" Target="../diagrams/quickStyle21.xml"/><Relationship Id="rId6" Type="http://schemas.openxmlformats.org/officeDocument/2006/relationships/diagramColors" Target="../diagrams/colors21.xml"/><Relationship Id="rId7" Type="http://schemas.microsoft.com/office/2007/relationships/diagramDrawing" Target="../diagrams/drawing21.xml"/><Relationship Id="rId8" Type="http://schemas.openxmlformats.org/officeDocument/2006/relationships/image" Target="../media/image28.png"/><Relationship Id="rId1" Type="http://schemas.openxmlformats.org/officeDocument/2006/relationships/slideLayout" Target="../slideLayouts/slideLayout3.xml"/><Relationship Id="rId2"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slide" Target="slide43.xml"/><Relationship Id="rId4" Type="http://schemas.openxmlformats.org/officeDocument/2006/relationships/slide" Target="slide71.xml"/><Relationship Id="rId5" Type="http://schemas.openxmlformats.org/officeDocument/2006/relationships/slide" Target="slide53.xml"/><Relationship Id="rId6" Type="http://schemas.openxmlformats.org/officeDocument/2006/relationships/slide" Target="slide64.xml"/><Relationship Id="rId7" Type="http://schemas.openxmlformats.org/officeDocument/2006/relationships/slide" Target="slide47.xml"/><Relationship Id="rId8" Type="http://schemas.openxmlformats.org/officeDocument/2006/relationships/slide" Target="slide77.xml"/><Relationship Id="rId9" Type="http://schemas.openxmlformats.org/officeDocument/2006/relationships/image" Target="../media/image29.png"/><Relationship Id="rId10" Type="http://schemas.openxmlformats.org/officeDocument/2006/relationships/image" Target="../media/image30.png"/><Relationship Id="rId1" Type="http://schemas.openxmlformats.org/officeDocument/2006/relationships/slideLayout" Target="../slideLayouts/slideLayout3.xml"/><Relationship Id="rId2" Type="http://schemas.openxmlformats.org/officeDocument/2006/relationships/slide" Target="slide30.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30.xml.rels><?xml version="1.0" encoding="UTF-8" standalone="yes"?>
<Relationships xmlns="http://schemas.openxmlformats.org/package/2006/relationships"><Relationship Id="rId3" Type="http://schemas.openxmlformats.org/officeDocument/2006/relationships/hyperlink" Target="Anexo%20III%20Aviso%20de%20venta.pdf" TargetMode="External"/><Relationship Id="rId4" Type="http://schemas.openxmlformats.org/officeDocument/2006/relationships/hyperlink" Target="ANEXO%203%20AVISO_VENTA.pdf" TargetMode="External"/><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hyperlink" Target="ANEXO%20II-a%20COMPRA%20VENTA%20usados.pdf"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1" Type="http://schemas.openxmlformats.org/officeDocument/2006/relationships/slideLayout" Target="../slideLayouts/slideLayout3.xml"/><Relationship Id="rId2"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2.png"/><Relationship Id="rId3" Type="http://schemas.openxmlformats.org/officeDocument/2006/relationships/slide" Target="slide4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3.png"/><Relationship Id="rId3"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slide" Target="slide43.xml"/><Relationship Id="rId5" Type="http://schemas.openxmlformats.org/officeDocument/2006/relationships/image" Target="../media/image44.png"/><Relationship Id="rId1" Type="http://schemas.openxmlformats.org/officeDocument/2006/relationships/slideLayout" Target="../slideLayouts/slideLayout3.xml"/><Relationship Id="rId2"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3.xml"/><Relationship Id="rId2"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48.png"/><Relationship Id="rId1" Type="http://schemas.openxmlformats.org/officeDocument/2006/relationships/slideLayout" Target="../slideLayouts/slideLayout3.xml"/><Relationship Id="rId2"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48.png"/><Relationship Id="rId5" Type="http://schemas.openxmlformats.org/officeDocument/2006/relationships/image" Target="../media/image44.png"/><Relationship Id="rId1" Type="http://schemas.openxmlformats.org/officeDocument/2006/relationships/slideLayout" Target="../slideLayouts/slideLayout3.xml"/><Relationship Id="rId2" Type="http://schemas.openxmlformats.org/officeDocument/2006/relationships/image" Target="../media/image4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8.png"/><Relationship Id="rId1" Type="http://schemas.openxmlformats.org/officeDocument/2006/relationships/slideLayout" Target="../slideLayouts/slideLayout3.xml"/><Relationship Id="rId2" Type="http://schemas.openxmlformats.org/officeDocument/2006/relationships/image" Target="../media/image5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3.png"/><Relationship Id="rId3"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4.png"/><Relationship Id="rId1" Type="http://schemas.openxmlformats.org/officeDocument/2006/relationships/slideLayout" Target="../slideLayouts/slideLayout3.xml"/><Relationship Id="rId2"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 Id="rId3" Type="http://schemas.openxmlformats.org/officeDocument/2006/relationships/image" Target="../media/image44.png"/></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slide" Target="slide38.xml"/><Relationship Id="rId4" Type="http://schemas.openxmlformats.org/officeDocument/2006/relationships/image" Target="../media/image6.png"/><Relationship Id="rId5" Type="http://schemas.openxmlformats.org/officeDocument/2006/relationships/slide" Target="slide35.xml"/><Relationship Id="rId6" Type="http://schemas.openxmlformats.org/officeDocument/2006/relationships/image" Target="../media/image7.png"/><Relationship Id="rId7"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slide" Target="slide3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 Id="rId3" Type="http://schemas.openxmlformats.org/officeDocument/2006/relationships/image" Target="../media/image4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 Id="rId3" Type="http://schemas.openxmlformats.org/officeDocument/2006/relationships/image" Target="../media/image48.png"/></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4.png"/><Relationship Id="rId1" Type="http://schemas.openxmlformats.org/officeDocument/2006/relationships/slideLayout" Target="../slideLayouts/slideLayout3.xml"/><Relationship Id="rId2" Type="http://schemas.openxmlformats.org/officeDocument/2006/relationships/image" Target="../media/image63.png"/></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56.xml.rels><?xml version="1.0" encoding="UTF-8" standalone="yes"?>
<Relationships xmlns="http://schemas.openxmlformats.org/package/2006/relationships"><Relationship Id="rId3" Type="http://schemas.openxmlformats.org/officeDocument/2006/relationships/hyperlink" Target="Estructura%20para%20actualizar%20cat%C3%A1logo.pdf" TargetMode="External"/><Relationship Id="rId4" Type="http://schemas.openxmlformats.org/officeDocument/2006/relationships/hyperlink" Target="ALTAS%20DE%20DISTRIBUIDORES%20REPUVE.xls" TargetMode="External"/><Relationship Id="rId5" Type="http://schemas.openxmlformats.org/officeDocument/2006/relationships/image" Target="../media/image66.png"/><Relationship Id="rId6" Type="http://schemas.openxmlformats.org/officeDocument/2006/relationships/image" Target="../media/image48.png"/><Relationship Id="rId1" Type="http://schemas.openxmlformats.org/officeDocument/2006/relationships/slideLayout" Target="../slideLayouts/slideLayout3.xml"/><Relationship Id="rId2" Type="http://schemas.openxmlformats.org/officeDocument/2006/relationships/hyperlink" Target="ANEXO%20II-a%20COMPRA%20VENTA%20usados.pdf"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48.png"/><Relationship Id="rId1" Type="http://schemas.openxmlformats.org/officeDocument/2006/relationships/slideLayout" Target="../slideLayouts/slideLayout3.xml"/><Relationship Id="rId2" Type="http://schemas.openxmlformats.org/officeDocument/2006/relationships/image" Target="../media/image6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9.png"/></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4.png"/><Relationship Id="rId1" Type="http://schemas.openxmlformats.org/officeDocument/2006/relationships/slideLayout" Target="../slideLayouts/slideLayout3.xml"/><Relationship Id="rId2" Type="http://schemas.openxmlformats.org/officeDocument/2006/relationships/image" Target="../media/image70.png"/></Relationships>
</file>

<file path=ppt/slides/_rels/slide6.xml.rels><?xml version="1.0" encoding="UTF-8" standalone="yes"?>
<Relationships xmlns="http://schemas.openxmlformats.org/package/2006/relationships"><Relationship Id="rId11" Type="http://schemas.openxmlformats.org/officeDocument/2006/relationships/hyperlink" Target="Procedimientos%20de%20Operaci%C3%B3n.pdf" TargetMode="External"/><Relationship Id="rId12" Type="http://schemas.openxmlformats.org/officeDocument/2006/relationships/slide" Target="slide81.xml"/><Relationship Id="rId1" Type="http://schemas.openxmlformats.org/officeDocument/2006/relationships/slideLayout" Target="../slideLayouts/slideLayout2.xml"/><Relationship Id="rId2" Type="http://schemas.openxmlformats.org/officeDocument/2006/relationships/slide" Target="slide11.xml"/><Relationship Id="rId3" Type="http://schemas.openxmlformats.org/officeDocument/2006/relationships/hyperlink" Target="Anexo%20II%20venta%20nuevos.pdf" TargetMode="External"/><Relationship Id="rId4" Type="http://schemas.openxmlformats.org/officeDocument/2006/relationships/hyperlink" Target="ANEXO%203%20AVISO_VENTA.pdf" TargetMode="External"/><Relationship Id="rId5" Type="http://schemas.openxmlformats.org/officeDocument/2006/relationships/slide" Target="slide25.xml"/><Relationship Id="rId6" Type="http://schemas.openxmlformats.org/officeDocument/2006/relationships/slide" Target="slide7.xml"/><Relationship Id="rId7" Type="http://schemas.openxmlformats.org/officeDocument/2006/relationships/slide" Target="slide8.xml"/><Relationship Id="rId8" Type="http://schemas.openxmlformats.org/officeDocument/2006/relationships/slide" Target="slide10.xml"/><Relationship Id="rId9" Type="http://schemas.openxmlformats.org/officeDocument/2006/relationships/slide" Target="slide88.xml"/><Relationship Id="rId10" Type="http://schemas.openxmlformats.org/officeDocument/2006/relationships/slide" Target="slide1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1.png"/><Relationship Id="rId3" Type="http://schemas.openxmlformats.org/officeDocument/2006/relationships/image" Target="../media/image44.png"/></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4.png"/><Relationship Id="rId1" Type="http://schemas.openxmlformats.org/officeDocument/2006/relationships/slideLayout" Target="../slideLayouts/slideLayout3.xml"/><Relationship Id="rId2" Type="http://schemas.openxmlformats.org/officeDocument/2006/relationships/image" Target="../media/image7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3.png"/></Relationships>
</file>

<file path=ppt/slides/_rels/slide63.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5.png"/><Relationship Id="rId3" Type="http://schemas.openxmlformats.org/officeDocument/2006/relationships/image" Target="../media/image44.png"/></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66.xml.rels><?xml version="1.0" encoding="UTF-8" standalone="yes"?>
<Relationships xmlns="http://schemas.openxmlformats.org/package/2006/relationships"><Relationship Id="rId3" Type="http://schemas.openxmlformats.org/officeDocument/2006/relationships/hyperlink" Target="Anexo%20II%20venta%20nuevos.pdf" TargetMode="External"/><Relationship Id="rId4" Type="http://schemas.openxmlformats.org/officeDocument/2006/relationships/image" Target="../media/image78.png"/><Relationship Id="rId5" Type="http://schemas.openxmlformats.org/officeDocument/2006/relationships/image" Target="../media/image40.png"/><Relationship Id="rId6" Type="http://schemas.openxmlformats.org/officeDocument/2006/relationships/image" Target="../media/image48.png"/><Relationship Id="rId7" Type="http://schemas.openxmlformats.org/officeDocument/2006/relationships/image" Target="../media/image44.png"/><Relationship Id="rId1" Type="http://schemas.openxmlformats.org/officeDocument/2006/relationships/slideLayout" Target="../slideLayouts/slideLayout3.xml"/><Relationship Id="rId2" Type="http://schemas.openxmlformats.org/officeDocument/2006/relationships/image" Target="../media/image77.png"/></Relationships>
</file>

<file path=ppt/slides/_rels/slide67.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44.png"/><Relationship Id="rId5"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68.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8.png"/><Relationship Id="rId1" Type="http://schemas.openxmlformats.org/officeDocument/2006/relationships/slideLayout" Target="../slideLayouts/slideLayout3.xml"/><Relationship Id="rId2" Type="http://schemas.openxmlformats.org/officeDocument/2006/relationships/image" Target="../media/image8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2.png"/><Relationship Id="rId3" Type="http://schemas.openxmlformats.org/officeDocument/2006/relationships/slide" Target="slide38.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hyperlink" Target="LEY-REPUVE.pdf" TargetMode="External"/><Relationship Id="rId5" Type="http://schemas.openxmlformats.org/officeDocument/2006/relationships/slide" Target="slide6.xml"/><Relationship Id="rId1" Type="http://schemas.openxmlformats.org/officeDocument/2006/relationships/slideLayout" Target="../slideLayouts/slideLayout2.xml"/><Relationship Id="rId2" Type="http://schemas.openxmlformats.org/officeDocument/2006/relationships/hyperlink" Target="01%20Antecedentes.exe"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71.xml.rels><?xml version="1.0" encoding="UTF-8" standalone="yes"?>
<Relationships xmlns="http://schemas.openxmlformats.org/package/2006/relationships"><Relationship Id="rId3" Type="http://schemas.openxmlformats.org/officeDocument/2006/relationships/slide" Target="slide30.xml"/><Relationship Id="rId4" Type="http://schemas.openxmlformats.org/officeDocument/2006/relationships/slide" Target="slide43.xml"/><Relationship Id="rId5" Type="http://schemas.openxmlformats.org/officeDocument/2006/relationships/image" Target="../media/image44.png"/><Relationship Id="rId6" Type="http://schemas.openxmlformats.org/officeDocument/2006/relationships/image" Target="../media/image48.png"/><Relationship Id="rId1" Type="http://schemas.openxmlformats.org/officeDocument/2006/relationships/slideLayout" Target="../slideLayouts/slideLayout3.xml"/><Relationship Id="rId2" Type="http://schemas.openxmlformats.org/officeDocument/2006/relationships/image" Target="../media/image84.png"/></Relationships>
</file>

<file path=ppt/slides/_rels/slide72.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8.png"/><Relationship Id="rId1" Type="http://schemas.openxmlformats.org/officeDocument/2006/relationships/slideLayout" Target="../slideLayouts/slideLayout3.xml"/><Relationship Id="rId2" Type="http://schemas.openxmlformats.org/officeDocument/2006/relationships/image" Target="../media/image8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6.png"/><Relationship Id="rId3" Type="http://schemas.openxmlformats.org/officeDocument/2006/relationships/image" Target="../media/image44.png"/></Relationships>
</file>

<file path=ppt/slides/_rels/slide74.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4.png"/><Relationship Id="rId5" Type="http://schemas.openxmlformats.org/officeDocument/2006/relationships/diagramData" Target="../diagrams/data22.xml"/><Relationship Id="rId6" Type="http://schemas.openxmlformats.org/officeDocument/2006/relationships/diagramLayout" Target="../diagrams/layout22.xml"/><Relationship Id="rId7" Type="http://schemas.openxmlformats.org/officeDocument/2006/relationships/diagramQuickStyle" Target="../diagrams/quickStyle22.xml"/><Relationship Id="rId8" Type="http://schemas.openxmlformats.org/officeDocument/2006/relationships/diagramColors" Target="../diagrams/colors22.xml"/><Relationship Id="rId9" Type="http://schemas.microsoft.com/office/2007/relationships/diagramDrawing" Target="../diagrams/drawing22.xml"/><Relationship Id="rId1" Type="http://schemas.openxmlformats.org/officeDocument/2006/relationships/slideLayout" Target="../slideLayouts/slideLayout3.xml"/><Relationship Id="rId2" Type="http://schemas.openxmlformats.org/officeDocument/2006/relationships/image" Target="../media/image87.png"/></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23.xml"/><Relationship Id="rId4" Type="http://schemas.openxmlformats.org/officeDocument/2006/relationships/diagramLayout" Target="../diagrams/layout23.xml"/><Relationship Id="rId5" Type="http://schemas.openxmlformats.org/officeDocument/2006/relationships/diagramQuickStyle" Target="../diagrams/quickStyle23.xml"/><Relationship Id="rId6" Type="http://schemas.openxmlformats.org/officeDocument/2006/relationships/diagramColors" Target="../diagrams/colors23.xml"/><Relationship Id="rId7" Type="http://schemas.microsoft.com/office/2007/relationships/diagramDrawing" Target="../diagrams/drawing23.xml"/><Relationship Id="rId1" Type="http://schemas.openxmlformats.org/officeDocument/2006/relationships/slideLayout" Target="../slideLayouts/slideLayout3.xml"/><Relationship Id="rId2" Type="http://schemas.openxmlformats.org/officeDocument/2006/relationships/image" Target="../media/image88.png"/></Relationships>
</file>

<file path=ppt/slides/_rels/slide76.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77.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78.xml.rels><?xml version="1.0" encoding="UTF-8" standalone="yes"?>
<Relationships xmlns="http://schemas.openxmlformats.org/package/2006/relationships"><Relationship Id="rId11" Type="http://schemas.openxmlformats.org/officeDocument/2006/relationships/diagramLayout" Target="../diagrams/layout25.xml"/><Relationship Id="rId12" Type="http://schemas.openxmlformats.org/officeDocument/2006/relationships/diagramQuickStyle" Target="../diagrams/quickStyle25.xml"/><Relationship Id="rId13" Type="http://schemas.openxmlformats.org/officeDocument/2006/relationships/diagramColors" Target="../diagrams/colors25.xml"/><Relationship Id="rId14" Type="http://schemas.microsoft.com/office/2007/relationships/diagramDrawing" Target="../diagrams/drawing25.xml"/><Relationship Id="rId1" Type="http://schemas.openxmlformats.org/officeDocument/2006/relationships/slideLayout" Target="../slideLayouts/slideLayout2.xml"/><Relationship Id="rId2" Type="http://schemas.openxmlformats.org/officeDocument/2006/relationships/image" Target="../media/image91.png"/><Relationship Id="rId3" Type="http://schemas.openxmlformats.org/officeDocument/2006/relationships/image" Target="../media/image48.png"/><Relationship Id="rId4" Type="http://schemas.openxmlformats.org/officeDocument/2006/relationships/image" Target="../media/image44.png"/><Relationship Id="rId5" Type="http://schemas.openxmlformats.org/officeDocument/2006/relationships/diagramData" Target="../diagrams/data24.xml"/><Relationship Id="rId6" Type="http://schemas.openxmlformats.org/officeDocument/2006/relationships/diagramLayout" Target="../diagrams/layout24.xml"/><Relationship Id="rId7" Type="http://schemas.openxmlformats.org/officeDocument/2006/relationships/diagramQuickStyle" Target="../diagrams/quickStyle24.xml"/><Relationship Id="rId8" Type="http://schemas.openxmlformats.org/officeDocument/2006/relationships/diagramColors" Target="../diagrams/colors24.xml"/><Relationship Id="rId9" Type="http://schemas.microsoft.com/office/2007/relationships/diagramDrawing" Target="../diagrams/drawing24.xml"/><Relationship Id="rId10" Type="http://schemas.openxmlformats.org/officeDocument/2006/relationships/diagramData" Target="../diagrams/data25.xml"/></Relationships>
</file>

<file path=ppt/slides/_rels/slide79.xml.rels><?xml version="1.0" encoding="UTF-8" standalone="yes"?>
<Relationships xmlns="http://schemas.openxmlformats.org/package/2006/relationships"><Relationship Id="rId3" Type="http://schemas.openxmlformats.org/officeDocument/2006/relationships/slide" Target="slide95.xml"/><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hyperlink" Target="03%20Ley%20del%20RPV%202.exe" TargetMode="External"/><Relationship Id="rId5" Type="http://schemas.openxmlformats.org/officeDocument/2006/relationships/slide" Target="slide9.xml"/><Relationship Id="rId6" Type="http://schemas.openxmlformats.org/officeDocument/2006/relationships/slide" Target="slide6.xml"/><Relationship Id="rId7" Type="http://schemas.openxmlformats.org/officeDocument/2006/relationships/diagramData" Target="../diagrams/data4.xml"/><Relationship Id="rId8" Type="http://schemas.openxmlformats.org/officeDocument/2006/relationships/diagramLayout" Target="../diagrams/layout4.xml"/><Relationship Id="rId9" Type="http://schemas.openxmlformats.org/officeDocument/2006/relationships/diagramQuickStyle" Target="../diagrams/quickStyle4.xml"/><Relationship Id="rId10" Type="http://schemas.openxmlformats.org/officeDocument/2006/relationships/diagramColors" Target="../diagrams/colors4.xml"/><Relationship Id="rId11"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hyperlink" Target="02%20Ley%20del%20RPV.exe"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8.png"/><Relationship Id="rId5" Type="http://schemas.openxmlformats.org/officeDocument/2006/relationships/diagramData" Target="../diagrams/data26.xml"/><Relationship Id="rId6" Type="http://schemas.openxmlformats.org/officeDocument/2006/relationships/diagramLayout" Target="../diagrams/layout26.xml"/><Relationship Id="rId7" Type="http://schemas.openxmlformats.org/officeDocument/2006/relationships/diagramQuickStyle" Target="../diagrams/quickStyle26.xml"/><Relationship Id="rId8" Type="http://schemas.openxmlformats.org/officeDocument/2006/relationships/diagramColors" Target="../diagrams/colors26.xml"/><Relationship Id="rId9" Type="http://schemas.microsoft.com/office/2007/relationships/diagramDrawing" Target="../diagrams/drawing26.xml"/><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27.xml"/><Relationship Id="rId4" Type="http://schemas.openxmlformats.org/officeDocument/2006/relationships/diagramLayout" Target="../diagrams/layout27.xml"/><Relationship Id="rId5" Type="http://schemas.openxmlformats.org/officeDocument/2006/relationships/diagramQuickStyle" Target="../diagrams/quickStyle27.xml"/><Relationship Id="rId6" Type="http://schemas.openxmlformats.org/officeDocument/2006/relationships/diagramColors" Target="../diagrams/colors27.xml"/><Relationship Id="rId7" Type="http://schemas.microsoft.com/office/2007/relationships/diagramDrawing" Target="../diagrams/drawing27.xml"/><Relationship Id="rId1" Type="http://schemas.openxmlformats.org/officeDocument/2006/relationships/slideLayout" Target="../slideLayouts/slideLayout2.xml"/><Relationship Id="rId2" Type="http://schemas.openxmlformats.org/officeDocument/2006/relationships/slide" Target="slide6.xml"/></Relationships>
</file>

<file path=ppt/slides/_rels/slide82.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84.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4.png"/><Relationship Id="rId5" Type="http://schemas.openxmlformats.org/officeDocument/2006/relationships/diagramData" Target="../diagrams/data28.xml"/><Relationship Id="rId6" Type="http://schemas.openxmlformats.org/officeDocument/2006/relationships/diagramLayout" Target="../diagrams/layout28.xml"/><Relationship Id="rId7" Type="http://schemas.openxmlformats.org/officeDocument/2006/relationships/diagramQuickStyle" Target="../diagrams/quickStyle28.xml"/><Relationship Id="rId8" Type="http://schemas.openxmlformats.org/officeDocument/2006/relationships/diagramColors" Target="../diagrams/colors28.xml"/><Relationship Id="rId9" Type="http://schemas.microsoft.com/office/2007/relationships/diagramDrawing" Target="../diagrams/drawing28.xml"/><Relationship Id="rId10" Type="http://schemas.openxmlformats.org/officeDocument/2006/relationships/hyperlink" Target="CAT%C3%81LOGO%20DE%20ERRORES_febrero%202011.pdf" TargetMode="External"/><Relationship Id="rId1" Type="http://schemas.openxmlformats.org/officeDocument/2006/relationships/slideLayout" Target="../slideLayouts/slideLayout3.xml"/><Relationship Id="rId2" Type="http://schemas.openxmlformats.org/officeDocument/2006/relationships/image" Target="../media/image98.png"/></Relationships>
</file>

<file path=ppt/slides/_rels/slide85.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hyperlink" Target="Contingencias%20VENTA%202010.doc" TargetMode="External"/><Relationship Id="rId1" Type="http://schemas.openxmlformats.org/officeDocument/2006/relationships/slideLayout" Target="../slideLayouts/slideLayout4.xml"/><Relationship Id="rId2" Type="http://schemas.openxmlformats.org/officeDocument/2006/relationships/image" Target="../media/image99.wmf"/></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29.xml"/><Relationship Id="rId4" Type="http://schemas.openxmlformats.org/officeDocument/2006/relationships/diagramQuickStyle" Target="../diagrams/quickStyle29.xml"/><Relationship Id="rId5" Type="http://schemas.openxmlformats.org/officeDocument/2006/relationships/diagramColors" Target="../diagrams/colors29.xml"/><Relationship Id="rId6" Type="http://schemas.microsoft.com/office/2007/relationships/diagramDrawing" Target="../diagrams/drawing29.xml"/><Relationship Id="rId7" Type="http://schemas.openxmlformats.org/officeDocument/2006/relationships/hyperlink" Target="Contingencias%20VENTA%202010.doc" TargetMode="External"/><Relationship Id="rId1" Type="http://schemas.openxmlformats.org/officeDocument/2006/relationships/slideLayout" Target="../slideLayouts/slideLayout4.xml"/><Relationship Id="rId2" Type="http://schemas.openxmlformats.org/officeDocument/2006/relationships/diagramData" Target="../diagrams/data29.xml"/></Relationships>
</file>

<file path=ppt/slides/_rels/slide87.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44.png"/><Relationship Id="rId5" Type="http://schemas.openxmlformats.org/officeDocument/2006/relationships/image" Target="../media/image48.png"/><Relationship Id="rId1" Type="http://schemas.openxmlformats.org/officeDocument/2006/relationships/slideLayout" Target="../slideLayouts/slideLayout3.xml"/><Relationship Id="rId2" Type="http://schemas.openxmlformats.org/officeDocument/2006/relationships/image" Target="../media/image102.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6.xml"/></Relationships>
</file>

<file path=ppt/slides/_rels/slide89.xml.rels><?xml version="1.0" encoding="UTF-8" standalone="yes"?>
<Relationships xmlns="http://schemas.openxmlformats.org/package/2006/relationships"><Relationship Id="rId3" Type="http://schemas.openxmlformats.org/officeDocument/2006/relationships/diagramData" Target="../diagrams/data30.xml"/><Relationship Id="rId4" Type="http://schemas.openxmlformats.org/officeDocument/2006/relationships/diagramLayout" Target="../diagrams/layout30.xml"/><Relationship Id="rId5" Type="http://schemas.openxmlformats.org/officeDocument/2006/relationships/diagramQuickStyle" Target="../diagrams/quickStyle30.xml"/><Relationship Id="rId6" Type="http://schemas.openxmlformats.org/officeDocument/2006/relationships/diagramColors" Target="../diagrams/colors30.xml"/><Relationship Id="rId7" Type="http://schemas.microsoft.com/office/2007/relationships/diagramDrawing" Target="../diagrams/drawing30.xml"/><Relationship Id="rId8" Type="http://schemas.openxmlformats.org/officeDocument/2006/relationships/image" Target="../media/image105.png"/><Relationship Id="rId1" Type="http://schemas.openxmlformats.org/officeDocument/2006/relationships/slideLayout" Target="../slideLayouts/slideLayout3.xml"/><Relationship Id="rId2" Type="http://schemas.openxmlformats.org/officeDocument/2006/relationships/image" Target="../media/image104.png"/></Relationships>
</file>

<file path=ppt/slides/_rels/slide9.xml.rels><?xml version="1.0" encoding="UTF-8" standalone="yes"?>
<Relationships xmlns="http://schemas.openxmlformats.org/package/2006/relationships"><Relationship Id="rId11" Type="http://schemas.openxmlformats.org/officeDocument/2006/relationships/diagramColors" Target="../diagrams/colors5.xml"/><Relationship Id="rId12"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hyperlink" Target="03%20Ley%20del%20RPV%202.exe" TargetMode="External"/><Relationship Id="rId3" Type="http://schemas.openxmlformats.org/officeDocument/2006/relationships/image" Target="../media/image11.jpeg"/><Relationship Id="rId4" Type="http://schemas.openxmlformats.org/officeDocument/2006/relationships/hyperlink" Target="01%20Antecedentes.exe" TargetMode="External"/><Relationship Id="rId5" Type="http://schemas.openxmlformats.org/officeDocument/2006/relationships/slide" Target="slide6.xml"/><Relationship Id="rId6" Type="http://schemas.openxmlformats.org/officeDocument/2006/relationships/slide" Target="slide7.xml"/><Relationship Id="rId7" Type="http://schemas.openxmlformats.org/officeDocument/2006/relationships/slide" Target="slide8.xml"/><Relationship Id="rId8" Type="http://schemas.openxmlformats.org/officeDocument/2006/relationships/diagramData" Target="../diagrams/data5.xml"/><Relationship Id="rId9" Type="http://schemas.openxmlformats.org/officeDocument/2006/relationships/diagramLayout" Target="../diagrams/layout5.xml"/><Relationship Id="rId10" Type="http://schemas.openxmlformats.org/officeDocument/2006/relationships/diagramQuickStyle" Target="../diagrams/quickStyle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4.png"/><Relationship Id="rId3" Type="http://schemas.openxmlformats.org/officeDocument/2006/relationships/image" Target="../media/image106.png"/></Relationships>
</file>

<file path=ppt/slides/_rels/slide91.xml.rels><?xml version="1.0" encoding="UTF-8" standalone="yes"?>
<Relationships xmlns="http://schemas.openxmlformats.org/package/2006/relationships"><Relationship Id="rId3" Type="http://schemas.openxmlformats.org/officeDocument/2006/relationships/diagramData" Target="../diagrams/data31.xml"/><Relationship Id="rId4" Type="http://schemas.openxmlformats.org/officeDocument/2006/relationships/diagramLayout" Target="../diagrams/layout31.xml"/><Relationship Id="rId5" Type="http://schemas.openxmlformats.org/officeDocument/2006/relationships/diagramQuickStyle" Target="../diagrams/quickStyle31.xml"/><Relationship Id="rId6" Type="http://schemas.openxmlformats.org/officeDocument/2006/relationships/diagramColors" Target="../diagrams/colors31.xml"/><Relationship Id="rId7" Type="http://schemas.microsoft.com/office/2007/relationships/diagramDrawing" Target="../diagrams/drawing31.xml"/><Relationship Id="rId1" Type="http://schemas.openxmlformats.org/officeDocument/2006/relationships/slideLayout" Target="../slideLayouts/slideLayout3.xml"/><Relationship Id="rId2" Type="http://schemas.openxmlformats.org/officeDocument/2006/relationships/image" Target="../media/image107.png"/></Relationships>
</file>

<file path=ppt/slides/_rels/slide92.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48.png"/><Relationship Id="rId1" Type="http://schemas.openxmlformats.org/officeDocument/2006/relationships/slideLayout" Target="../slideLayouts/slideLayout3.xml"/><Relationship Id="rId2" Type="http://schemas.openxmlformats.org/officeDocument/2006/relationships/image" Target="../media/image108.png"/></Relationships>
</file>

<file path=ppt/slides/_rels/slide93.xml.rels><?xml version="1.0" encoding="UTF-8" standalone="yes"?>
<Relationships xmlns="http://schemas.openxmlformats.org/package/2006/relationships"><Relationship Id="rId11" Type="http://schemas.openxmlformats.org/officeDocument/2006/relationships/diagramColors" Target="../diagrams/colors33.xml"/><Relationship Id="rId12" Type="http://schemas.microsoft.com/office/2007/relationships/diagramDrawing" Target="../diagrams/drawing33.xml"/><Relationship Id="rId1" Type="http://schemas.openxmlformats.org/officeDocument/2006/relationships/slideLayout" Target="../slideLayouts/slideLayout2.xml"/><Relationship Id="rId2" Type="http://schemas.openxmlformats.org/officeDocument/2006/relationships/image" Target="../media/image110.png"/><Relationship Id="rId3" Type="http://schemas.openxmlformats.org/officeDocument/2006/relationships/diagramData" Target="../diagrams/data32.xml"/><Relationship Id="rId4" Type="http://schemas.openxmlformats.org/officeDocument/2006/relationships/diagramLayout" Target="../diagrams/layout32.xml"/><Relationship Id="rId5" Type="http://schemas.openxmlformats.org/officeDocument/2006/relationships/diagramQuickStyle" Target="../diagrams/quickStyle32.xml"/><Relationship Id="rId6" Type="http://schemas.openxmlformats.org/officeDocument/2006/relationships/diagramColors" Target="../diagrams/colors32.xml"/><Relationship Id="rId7" Type="http://schemas.microsoft.com/office/2007/relationships/diagramDrawing" Target="../diagrams/drawing32.xml"/><Relationship Id="rId8" Type="http://schemas.openxmlformats.org/officeDocument/2006/relationships/diagramData" Target="../diagrams/data33.xml"/><Relationship Id="rId9" Type="http://schemas.openxmlformats.org/officeDocument/2006/relationships/diagramLayout" Target="../diagrams/layout33.xml"/><Relationship Id="rId10" Type="http://schemas.openxmlformats.org/officeDocument/2006/relationships/diagramQuickStyle" Target="../diagrams/quickStyle33.xml"/></Relationships>
</file>

<file path=ppt/slides/_rels/slide94.xml.rels><?xml version="1.0" encoding="UTF-8" standalone="yes"?>
<Relationships xmlns="http://schemas.openxmlformats.org/package/2006/relationships"><Relationship Id="rId3" Type="http://schemas.openxmlformats.org/officeDocument/2006/relationships/diagramData" Target="../diagrams/data34.xml"/><Relationship Id="rId4" Type="http://schemas.openxmlformats.org/officeDocument/2006/relationships/diagramLayout" Target="../diagrams/layout34.xml"/><Relationship Id="rId5" Type="http://schemas.openxmlformats.org/officeDocument/2006/relationships/diagramQuickStyle" Target="../diagrams/quickStyle34.xml"/><Relationship Id="rId6" Type="http://schemas.openxmlformats.org/officeDocument/2006/relationships/diagramColors" Target="../diagrams/colors34.xml"/><Relationship Id="rId7" Type="http://schemas.microsoft.com/office/2007/relationships/diagramDrawing" Target="../diagrams/drawing34.xml"/><Relationship Id="rId8"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111.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png"/><Relationship Id="rId3" Type="http://schemas.openxmlformats.org/officeDocument/2006/relationships/image" Target="../media/image113.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png"/><Relationship Id="rId3" Type="http://schemas.openxmlformats.org/officeDocument/2006/relationships/image" Target="../media/image48.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diagramLayout" Target="../diagrams/layout35.xml"/><Relationship Id="rId4" Type="http://schemas.openxmlformats.org/officeDocument/2006/relationships/diagramQuickStyle" Target="../diagrams/quickStyle35.xml"/><Relationship Id="rId5" Type="http://schemas.openxmlformats.org/officeDocument/2006/relationships/diagramColors" Target="../diagrams/colors35.xml"/><Relationship Id="rId6" Type="http://schemas.microsoft.com/office/2007/relationships/diagramDrawing" Target="../diagrams/drawing35.xml"/><Relationship Id="rId1" Type="http://schemas.openxmlformats.org/officeDocument/2006/relationships/slideLayout" Target="../slideLayouts/slideLayout2.xml"/><Relationship Id="rId2" Type="http://schemas.openxmlformats.org/officeDocument/2006/relationships/diagramData" Target="../diagrams/data35.xml"/></Relationships>
</file>

<file path=ppt/slides/_rels/slide99.xml.rels><?xml version="1.0" encoding="UTF-8" standalone="yes"?>
<Relationships xmlns="http://schemas.openxmlformats.org/package/2006/relationships"><Relationship Id="rId3" Type="http://schemas.openxmlformats.org/officeDocument/2006/relationships/diagramData" Target="../diagrams/data36.xml"/><Relationship Id="rId4" Type="http://schemas.openxmlformats.org/officeDocument/2006/relationships/diagramLayout" Target="../diagrams/layout36.xml"/><Relationship Id="rId5" Type="http://schemas.openxmlformats.org/officeDocument/2006/relationships/diagramQuickStyle" Target="../diagrams/quickStyle36.xml"/><Relationship Id="rId6" Type="http://schemas.openxmlformats.org/officeDocument/2006/relationships/diagramColors" Target="../diagrams/colors36.xml"/><Relationship Id="rId7" Type="http://schemas.microsoft.com/office/2007/relationships/diagramDrawing" Target="../diagrams/drawing36.xml"/><Relationship Id="rId8"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1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85800" y="4868466"/>
            <a:ext cx="7772400" cy="369332"/>
          </a:xfrm>
          <a:effectLst>
            <a:reflection blurRad="6350" stA="50000" endA="295" endPos="92000" dist="101600" dir="5400000" sy="-100000" algn="bl" rotWithShape="0"/>
          </a:effectLst>
        </p:spPr>
        <p:style>
          <a:lnRef idx="2">
            <a:schemeClr val="accent3"/>
          </a:lnRef>
          <a:fillRef idx="1">
            <a:schemeClr val="lt1"/>
          </a:fillRef>
          <a:effectRef idx="0">
            <a:schemeClr val="accent3"/>
          </a:effectRef>
          <a:fontRef idx="minor">
            <a:schemeClr val="dk1"/>
          </a:fontRef>
        </p:style>
        <p:txBody>
          <a:bodyPr lIns="0" tIns="0" rIns="0" bIns="0"/>
          <a:lstStyle/>
          <a:p>
            <a:pPr algn="ctr" eaLnBrk="1" hangingPunct="1">
              <a:spcBef>
                <a:spcPct val="20000"/>
              </a:spcBef>
              <a:defRPr/>
            </a:pPr>
            <a:r>
              <a:rPr lang="es-MX" sz="2400" b="0" kern="1200" dirty="0" smtClean="0">
                <a:solidFill>
                  <a:schemeClr val="accent6">
                    <a:lumMod val="50000"/>
                  </a:schemeClr>
                </a:solidFill>
                <a:effectLst>
                  <a:outerShdw blurRad="38100" dist="38100" dir="2700000" algn="tl">
                    <a:srgbClr val="000000">
                      <a:alpha val="43137"/>
                    </a:srgbClr>
                  </a:outerShdw>
                </a:effectLst>
              </a:rPr>
              <a:t>“Programa de Capacitación a Distribuidoras de Vehículos”</a:t>
            </a:r>
            <a:endParaRPr lang="es-ES" sz="2400" b="0" kern="1200" dirty="0" smtClean="0">
              <a:solidFill>
                <a:schemeClr val="accent6">
                  <a:lumMod val="50000"/>
                </a:schemeClr>
              </a:solidFill>
              <a:effectLst>
                <a:outerShdw blurRad="38100" dist="38100" dir="2700000" algn="tl">
                  <a:srgbClr val="000000">
                    <a:alpha val="43137"/>
                  </a:srgbClr>
                </a:outerShdw>
              </a:effectLst>
            </a:endParaRPr>
          </a:p>
        </p:txBody>
      </p:sp>
      <p:sp>
        <p:nvSpPr>
          <p:cNvPr id="5" name="Rectangle 4"/>
          <p:cNvSpPr>
            <a:spLocks noChangeArrowheads="1"/>
          </p:cNvSpPr>
          <p:nvPr/>
        </p:nvSpPr>
        <p:spPr bwMode="auto">
          <a:xfrm>
            <a:off x="1132115" y="1331322"/>
            <a:ext cx="7010400" cy="747897"/>
          </a:xfrm>
          <a:prstGeom prst="rect">
            <a:avLst/>
          </a:prstGeom>
          <a:ln>
            <a:headEnd/>
            <a:tailEnd/>
          </a:ln>
          <a:effectLst/>
        </p:spPr>
        <p:style>
          <a:lnRef idx="2">
            <a:schemeClr val="accent3"/>
          </a:lnRef>
          <a:fillRef idx="1">
            <a:schemeClr val="lt1"/>
          </a:fillRef>
          <a:effectRef idx="0">
            <a:schemeClr val="accent3"/>
          </a:effectRef>
          <a:fontRef idx="minor">
            <a:schemeClr val="dk1"/>
          </a:fontRef>
        </p:style>
        <p:txBody>
          <a:bodyPr lIns="0" tIns="0" rIns="0" bIns="0">
            <a:spAutoFit/>
          </a:bodyPr>
          <a:lstStyle/>
          <a:p>
            <a:pPr algn="ctr">
              <a:spcBef>
                <a:spcPct val="20000"/>
              </a:spcBef>
              <a:defRPr/>
            </a:pPr>
            <a:r>
              <a:rPr lang="es-MX" sz="3600" u="none" dirty="0">
                <a:solidFill>
                  <a:schemeClr val="accent6">
                    <a:lumMod val="75000"/>
                  </a:schemeClr>
                </a:solidFill>
                <a:effectLst>
                  <a:outerShdw blurRad="38100" dist="38100" dir="2700000" algn="tl">
                    <a:srgbClr val="000000">
                      <a:alpha val="43137"/>
                    </a:srgbClr>
                  </a:outerShdw>
                </a:effectLst>
              </a:rPr>
              <a:t>REGISTRO PÚBLICO VEHICULAR </a:t>
            </a:r>
            <a:endParaRPr lang="es-ES" sz="1050" u="none" cap="all" dirty="0">
              <a:ln w="9000" cmpd="sng">
                <a:solidFill>
                  <a:schemeClr val="accent4">
                    <a:shade val="50000"/>
                    <a:satMod val="120000"/>
                  </a:schemeClr>
                </a:solidFill>
                <a:prstDash val="solid"/>
              </a:ln>
              <a:solidFill>
                <a:schemeClr val="accent6">
                  <a:lumMod val="75000"/>
                </a:schemeClr>
              </a:solidFill>
              <a:effectLst>
                <a:outerShdw blurRad="38100" dist="38100" dir="2700000" algn="tl">
                  <a:srgbClr val="000000">
                    <a:alpha val="43137"/>
                  </a:srgbClr>
                </a:outerShdw>
              </a:effectLst>
            </a:endParaRPr>
          </a:p>
          <a:p>
            <a:pPr algn="just">
              <a:spcBef>
                <a:spcPct val="20000"/>
              </a:spcBef>
              <a:defRPr/>
            </a:pPr>
            <a:endParaRPr lang="es-ES" sz="1050" u="none" dirty="0">
              <a:solidFill>
                <a:schemeClr val="accent6">
                  <a:lumMod val="75000"/>
                </a:schemeClr>
              </a:solidFill>
              <a:effectLst>
                <a:outerShdw blurRad="38100" dist="38100" dir="2700000" algn="tl">
                  <a:srgbClr val="000000">
                    <a:alpha val="43137"/>
                  </a:srgbClr>
                </a:outerShdw>
              </a:effectLst>
            </a:endParaRPr>
          </a:p>
        </p:txBody>
      </p:sp>
      <p:pic>
        <p:nvPicPr>
          <p:cNvPr id="7" name="6 Imagen" descr="2.JPG"/>
          <p:cNvPicPr>
            <a:picLocks noChangeAspect="1"/>
          </p:cNvPicPr>
          <p:nvPr/>
        </p:nvPicPr>
        <p:blipFill>
          <a:blip r:embed="rId2" cstate="print">
            <a:duotone>
              <a:schemeClr val="accent3">
                <a:shade val="45000"/>
                <a:satMod val="135000"/>
              </a:schemeClr>
              <a:prstClr val="white"/>
            </a:duotone>
          </a:blip>
          <a:stretch>
            <a:fillRect/>
          </a:stretch>
        </p:blipFill>
        <p:spPr>
          <a:xfrm>
            <a:off x="3100382" y="2168973"/>
            <a:ext cx="3107875" cy="22841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advTm="600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iterate type="lt">
                                    <p:tmPct val="10000"/>
                                  </p:iterate>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ppt_w</p:attrName>
                                        </p:attrNameLst>
                                      </p:cBhvr>
                                      <p:tavLst>
                                        <p:tav tm="0" fmla="#ppt_w*sin(2.5*pi*$)">
                                          <p:val>
                                            <p:fltVal val="0"/>
                                          </p:val>
                                        </p:tav>
                                        <p:tav tm="100000">
                                          <p:val>
                                            <p:fltVal val="1"/>
                                          </p:val>
                                        </p:tav>
                                      </p:tavLst>
                                    </p:anim>
                                    <p:anim calcmode="lin" valueType="num">
                                      <p:cBhvr>
                                        <p:cTn id="9" dur="1000" fill="hold"/>
                                        <p:tgtEl>
                                          <p:spTgt spid="5122"/>
                                        </p:tgtEl>
                                        <p:attrNameLst>
                                          <p:attrName>ppt_h</p:attrName>
                                        </p:attrNameLst>
                                      </p:cBhvr>
                                      <p:tavLst>
                                        <p:tav tm="0">
                                          <p:val>
                                            <p:strVal val="#ppt_h"/>
                                          </p:val>
                                        </p:tav>
                                        <p:tav tm="100000">
                                          <p:val>
                                            <p:strVal val="#ppt_h"/>
                                          </p:val>
                                        </p:tav>
                                      </p:tavLst>
                                    </p:anim>
                                  </p:childTnLst>
                                </p:cTn>
                              </p:par>
                            </p:childTnLst>
                          </p:cTn>
                        </p:par>
                        <p:par>
                          <p:cTn id="10" fill="hold" nodeType="afterGroup">
                            <p:stCondLst>
                              <p:cond delay="5900"/>
                            </p:stCondLst>
                            <p:childTnLst>
                              <p:par>
                                <p:cTn id="11" presetID="3" presetClass="entr" presetSubtype="1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5">
            <a:hlinkClick r:id="rId2"/>
          </p:cNvPr>
          <p:cNvSpPr txBox="1">
            <a:spLocks noChangeArrowheads="1"/>
          </p:cNvSpPr>
          <p:nvPr/>
        </p:nvSpPr>
        <p:spPr bwMode="auto">
          <a:xfrm>
            <a:off x="8239745" y="6011545"/>
            <a:ext cx="697563" cy="369332"/>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a:spAutoFit/>
          </a:bodyPr>
          <a:lstStyle/>
          <a:p>
            <a:pPr algn="r">
              <a:defRPr/>
            </a:pPr>
            <a:r>
              <a:rPr lang="es-MX" u="none" dirty="0">
                <a:ln w="12700">
                  <a:solidFill>
                    <a:schemeClr val="bg2">
                      <a:lumMod val="50000"/>
                    </a:schemeClr>
                  </a:solidFill>
                  <a:prstDash val="solid"/>
                </a:ln>
                <a:solidFill>
                  <a:srgbClr val="B2B2B2"/>
                </a:solidFill>
                <a:effectLst>
                  <a:outerShdw blurRad="41275" dist="20320" dir="1800000" algn="tl" rotWithShape="0">
                    <a:srgbClr val="000000">
                      <a:alpha val="40000"/>
                    </a:srgbClr>
                  </a:outerShdw>
                </a:effectLst>
                <a:hlinkClick r:id="rId3" action="ppaction://hlinkfile"/>
              </a:rPr>
              <a:t>Video</a:t>
            </a:r>
            <a:endParaRPr lang="es-ES" u="none" dirty="0">
              <a:ln w="12700">
                <a:solidFill>
                  <a:schemeClr val="bg2">
                    <a:lumMod val="50000"/>
                  </a:schemeClr>
                </a:solidFill>
                <a:prstDash val="solid"/>
              </a:ln>
              <a:solidFill>
                <a:srgbClr val="B2B2B2"/>
              </a:solidFill>
              <a:effectLst>
                <a:outerShdw blurRad="41275" dist="20320" dir="1800000" algn="tl" rotWithShape="0">
                  <a:srgbClr val="000000">
                    <a:alpha val="40000"/>
                  </a:srgbClr>
                </a:outerShdw>
              </a:effectLst>
              <a:hlinkClick r:id="rId4" action="ppaction://hlinkfile"/>
            </a:endParaRPr>
          </a:p>
        </p:txBody>
      </p:sp>
      <p:sp>
        <p:nvSpPr>
          <p:cNvPr id="14342" name="AutoShape 8"/>
          <p:cNvSpPr>
            <a:spLocks noChangeArrowheads="1"/>
          </p:cNvSpPr>
          <p:nvPr/>
        </p:nvSpPr>
        <p:spPr bwMode="auto">
          <a:xfrm>
            <a:off x="125730" y="6453822"/>
            <a:ext cx="863600" cy="369888"/>
          </a:xfrm>
          <a:prstGeom prst="leftArrow">
            <a:avLst>
              <a:gd name="adj1" fmla="val 50000"/>
              <a:gd name="adj2" fmla="val 58369"/>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a:defRPr/>
            </a:pPr>
            <a:endParaRPr lang="en-US"/>
          </a:p>
        </p:txBody>
      </p:sp>
      <p:sp>
        <p:nvSpPr>
          <p:cNvPr id="14343" name="Text Box 9">
            <a:hlinkClick r:id="rId5" action="ppaction://hlinksldjump"/>
          </p:cNvPr>
          <p:cNvSpPr txBox="1">
            <a:spLocks noChangeArrowheads="1"/>
          </p:cNvSpPr>
          <p:nvPr/>
        </p:nvSpPr>
        <p:spPr bwMode="auto">
          <a:xfrm>
            <a:off x="390525" y="6526213"/>
            <a:ext cx="54451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b="1" u="sng">
                <a:solidFill>
                  <a:srgbClr val="FF9900"/>
                </a:solidFill>
                <a:latin typeface="Arial Narrow" pitchFamily="34" charset="0"/>
              </a:defRPr>
            </a:lvl1pPr>
            <a:lvl2pPr marL="742950" indent="-285750" eaLnBrk="0" hangingPunct="0">
              <a:defRPr b="1" u="sng">
                <a:solidFill>
                  <a:srgbClr val="FF9900"/>
                </a:solidFill>
                <a:latin typeface="Arial Narrow" pitchFamily="34" charset="0"/>
              </a:defRPr>
            </a:lvl2pPr>
            <a:lvl3pPr marL="1143000" indent="-228600" eaLnBrk="0" hangingPunct="0">
              <a:defRPr b="1" u="sng">
                <a:solidFill>
                  <a:srgbClr val="FF9900"/>
                </a:solidFill>
                <a:latin typeface="Arial Narrow" pitchFamily="34" charset="0"/>
              </a:defRPr>
            </a:lvl3pPr>
            <a:lvl4pPr marL="1600200" indent="-228600" eaLnBrk="0" hangingPunct="0">
              <a:defRPr b="1" u="sng">
                <a:solidFill>
                  <a:srgbClr val="FF9900"/>
                </a:solidFill>
                <a:latin typeface="Arial Narrow" pitchFamily="34" charset="0"/>
              </a:defRPr>
            </a:lvl4pPr>
            <a:lvl5pPr marL="2057400" indent="-228600" eaLnBrk="0" hangingPunct="0">
              <a:defRPr b="1" u="sng">
                <a:solidFill>
                  <a:srgbClr val="FF9900"/>
                </a:solidFill>
                <a:latin typeface="Arial Narrow" pitchFamily="34" charset="0"/>
              </a:defRPr>
            </a:lvl5pPr>
            <a:lvl6pPr marL="2514600" indent="-228600" eaLnBrk="0" fontAlgn="base" hangingPunct="0">
              <a:spcBef>
                <a:spcPct val="0"/>
              </a:spcBef>
              <a:spcAft>
                <a:spcPct val="0"/>
              </a:spcAft>
              <a:defRPr b="1" u="sng">
                <a:solidFill>
                  <a:srgbClr val="FF9900"/>
                </a:solidFill>
                <a:latin typeface="Arial Narrow" pitchFamily="34" charset="0"/>
              </a:defRPr>
            </a:lvl6pPr>
            <a:lvl7pPr marL="2971800" indent="-228600" eaLnBrk="0" fontAlgn="base" hangingPunct="0">
              <a:spcBef>
                <a:spcPct val="0"/>
              </a:spcBef>
              <a:spcAft>
                <a:spcPct val="0"/>
              </a:spcAft>
              <a:defRPr b="1" u="sng">
                <a:solidFill>
                  <a:srgbClr val="FF9900"/>
                </a:solidFill>
                <a:latin typeface="Arial Narrow" pitchFamily="34" charset="0"/>
              </a:defRPr>
            </a:lvl7pPr>
            <a:lvl8pPr marL="3429000" indent="-228600" eaLnBrk="0" fontAlgn="base" hangingPunct="0">
              <a:spcBef>
                <a:spcPct val="0"/>
              </a:spcBef>
              <a:spcAft>
                <a:spcPct val="0"/>
              </a:spcAft>
              <a:defRPr b="1" u="sng">
                <a:solidFill>
                  <a:srgbClr val="FF9900"/>
                </a:solidFill>
                <a:latin typeface="Arial Narrow" pitchFamily="34" charset="0"/>
              </a:defRPr>
            </a:lvl8pPr>
            <a:lvl9pPr marL="3886200" indent="-228600" eaLnBrk="0" fontAlgn="base" hangingPunct="0">
              <a:spcBef>
                <a:spcPct val="0"/>
              </a:spcBef>
              <a:spcAft>
                <a:spcPct val="0"/>
              </a:spcAft>
              <a:defRPr b="1" u="sng">
                <a:solidFill>
                  <a:srgbClr val="FF9900"/>
                </a:solidFill>
                <a:latin typeface="Arial Narrow" pitchFamily="34" charset="0"/>
              </a:defRPr>
            </a:lvl9pPr>
          </a:lstStyle>
          <a:p>
            <a:pPr eaLnBrk="1" hangingPunct="1"/>
            <a:r>
              <a:rPr lang="es-MX" sz="1200" u="none">
                <a:solidFill>
                  <a:schemeClr val="tx1"/>
                </a:solidFill>
              </a:rPr>
              <a:t>Regresar</a:t>
            </a:r>
            <a:endParaRPr lang="es-ES" sz="1200" u="none">
              <a:solidFill>
                <a:schemeClr val="tx1"/>
              </a:solidFill>
            </a:endParaRPr>
          </a:p>
        </p:txBody>
      </p:sp>
      <p:graphicFrame>
        <p:nvGraphicFramePr>
          <p:cNvPr id="10" name="9 Diagrama"/>
          <p:cNvGraphicFramePr/>
          <p:nvPr>
            <p:extLst>
              <p:ext uri="{D42A27DB-BD31-4B8C-83A1-F6EECF244321}">
                <p14:modId xmlns:p14="http://schemas.microsoft.com/office/powerpoint/2010/main" val="2666354479"/>
              </p:ext>
            </p:extLst>
          </p:nvPr>
        </p:nvGraphicFramePr>
        <p:xfrm>
          <a:off x="701040" y="711200"/>
          <a:ext cx="6096000" cy="4064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Rectangle 7"/>
          <p:cNvSpPr>
            <a:spLocks noChangeArrowheads="1"/>
          </p:cNvSpPr>
          <p:nvPr/>
        </p:nvSpPr>
        <p:spPr bwMode="auto">
          <a:xfrm>
            <a:off x="2517775" y="215900"/>
            <a:ext cx="4346575" cy="369888"/>
          </a:xfrm>
          <a:prstGeom prst="rect">
            <a:avLst/>
          </a:prstGeom>
          <a:noFill/>
          <a:ln w="9525" algn="ctr">
            <a:noFill/>
            <a:miter lim="800000"/>
            <a:headEnd/>
            <a:tailEnd/>
          </a:ln>
          <a:effectLst>
            <a:outerShdw blurRad="50800" dist="38100" dir="5400000" algn="t" rotWithShape="0">
              <a:prstClr val="black">
                <a:alpha val="40000"/>
              </a:prstClr>
            </a:outerShdw>
          </a:effectLst>
        </p:spPr>
        <p:txBody>
          <a:bodyPr lIns="0" tIns="0" rIns="0" bIns="0">
            <a:spAutoFit/>
          </a:bodyPr>
          <a:lstStyle/>
          <a:p>
            <a:pPr algn="ctr">
              <a:defRPr/>
            </a:pPr>
            <a:r>
              <a:rPr lang="es-MX" sz="2400" u="none" dirty="0">
                <a:solidFill>
                  <a:schemeClr val="tx1">
                    <a:lumMod val="95000"/>
                    <a:lumOff val="5000"/>
                  </a:schemeClr>
                </a:solidFill>
              </a:rPr>
              <a:t>Fundamento del aviso de venta.</a:t>
            </a:r>
            <a:endParaRPr lang="es-ES" sz="2400" u="none" dirty="0">
              <a:solidFill>
                <a:schemeClr val="tx1">
                  <a:lumMod val="95000"/>
                  <a:lumOff val="5000"/>
                </a:schemeClr>
              </a:solidFill>
            </a:endParaRPr>
          </a:p>
        </p:txBody>
      </p:sp>
      <p:pic>
        <p:nvPicPr>
          <p:cNvPr id="14338" name="Picture 4" descr="04 mano jurídica">
            <a:hlinkClick r:id="rId3" action="ppaction://hlinkfile"/>
          </p:cNvPr>
          <p:cNvPicPr preferRelativeResize="0">
            <a:picLocks noChangeArrowheads="1"/>
          </p:cNvPicPr>
          <p:nvPr/>
        </p:nvPicPr>
        <p:blipFill>
          <a:blip r:embed="rId11" cstate="print"/>
          <a:srcRect t="8105" b="16209"/>
          <a:stretch>
            <a:fillRect/>
          </a:stretch>
        </p:blipFill>
        <p:spPr bwMode="auto">
          <a:xfrm>
            <a:off x="6359703" y="4489807"/>
            <a:ext cx="2417068" cy="17392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perspectiveHeroicExtremeLeftFacing"/>
            <a:lightRig rig="contrasting" dir="t">
              <a:rot lat="0" lon="0" rev="3000000"/>
            </a:lightRig>
          </a:scene3d>
          <a:sp3d contourW="7620">
            <a:bevelT w="95250" h="31750" prst="coolSlant"/>
            <a:contourClr>
              <a:srgbClr val="333333"/>
            </a:contourClr>
          </a:sp3d>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2000" fill="hold"/>
                                        <p:tgtEl>
                                          <p:spTgt spid="8"/>
                                        </p:tgtEl>
                                        <p:attrNameLst>
                                          <p:attrName>ppt_w</p:attrName>
                                        </p:attrNameLst>
                                      </p:cBhvr>
                                      <p:tavLst>
                                        <p:tav tm="0">
                                          <p:val>
                                            <p:fltVal val="0"/>
                                          </p:val>
                                        </p:tav>
                                        <p:tav tm="100000">
                                          <p:val>
                                            <p:strVal val="#ppt_w"/>
                                          </p:val>
                                        </p:tav>
                                      </p:tavLst>
                                    </p:anim>
                                    <p:anim calcmode="lin" valueType="num">
                                      <p:cBhvr>
                                        <p:cTn id="14" dur="2000" fill="hold"/>
                                        <p:tgtEl>
                                          <p:spTgt spid="8"/>
                                        </p:tgtEl>
                                        <p:attrNameLst>
                                          <p:attrName>ppt_h</p:attrName>
                                        </p:attrNameLst>
                                      </p:cBhvr>
                                      <p:tavLst>
                                        <p:tav tm="0">
                                          <p:val>
                                            <p:fltVal val="0"/>
                                          </p:val>
                                        </p:tav>
                                        <p:tav tm="100000">
                                          <p:val>
                                            <p:strVal val="#ppt_h"/>
                                          </p:val>
                                        </p:tav>
                                      </p:tavLst>
                                    </p:anim>
                                    <p:animEffect transition="in" filter="fade">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P spid="8"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31"/>
          <p:cNvSpPr>
            <a:spLocks noGrp="1" noChangeArrowheads="1"/>
          </p:cNvSpPr>
          <p:nvPr>
            <p:ph type="title"/>
          </p:nvPr>
        </p:nvSpPr>
        <p:spPr>
          <a:xfrm>
            <a:off x="1716154" y="220663"/>
            <a:ext cx="6408737" cy="368300"/>
          </a:xfrm>
          <a:ln algn="ctr"/>
          <a:effectLst>
            <a:outerShdw blurRad="50800" dist="38100" dir="5400000" algn="t" rotWithShape="0">
              <a:prstClr val="black">
                <a:alpha val="40000"/>
              </a:prstClr>
            </a:outerShdw>
          </a:effectLst>
        </p:spPr>
        <p:txBody>
          <a:bodyPr lIns="0" tIns="0" rIns="0" bIns="0"/>
          <a:lstStyle/>
          <a:p>
            <a:pPr algn="ctr" eaLnBrk="1" hangingPunct="1">
              <a:defRPr/>
            </a:pPr>
            <a:r>
              <a:rPr lang="es-MX" sz="2400" kern="1200" dirty="0" smtClean="0">
                <a:ea typeface="+mn-ea"/>
                <a:cs typeface="+mn-cs"/>
              </a:rPr>
              <a:t>Compra venta comercializadoras</a:t>
            </a:r>
            <a:endParaRPr lang="es-ES" sz="2400" kern="1200" dirty="0" smtClean="0">
              <a:ea typeface="+mn-ea"/>
              <a:cs typeface="+mn-cs"/>
            </a:endParaRPr>
          </a:p>
        </p:txBody>
      </p:sp>
      <p:sp>
        <p:nvSpPr>
          <p:cNvPr id="16" name="Rectangle 5"/>
          <p:cNvSpPr txBox="1">
            <a:spLocks noChangeArrowheads="1"/>
          </p:cNvSpPr>
          <p:nvPr/>
        </p:nvSpPr>
        <p:spPr bwMode="auto">
          <a:xfrm>
            <a:off x="6413500" y="2130425"/>
            <a:ext cx="1584325" cy="862013"/>
          </a:xfrm>
          <a:prstGeom prst="rect">
            <a:avLst/>
          </a:prstGeom>
          <a:noFill/>
          <a:ln w="9525">
            <a:noFill/>
            <a:miter lim="800000"/>
            <a:headEnd/>
            <a:tailEnd/>
          </a:ln>
        </p:spPr>
        <p:txBody>
          <a:bodyPr lIns="0" tIns="0" rIns="0" bIns="0">
            <a:spAutoFit/>
          </a:bodyPr>
          <a:lstStyle/>
          <a:p>
            <a:pPr algn="just">
              <a:spcBef>
                <a:spcPct val="20000"/>
              </a:spcBef>
              <a:defRPr/>
            </a:pPr>
            <a:r>
              <a:rPr lang="es-MX" sz="1400" b="0" u="none" kern="0" dirty="0">
                <a:solidFill>
                  <a:schemeClr val="tx1"/>
                </a:solidFill>
                <a:latin typeface="+mn-lt"/>
              </a:rPr>
              <a:t>A diferencia del aviso de venta (nuevos) que tiene 7 movimientos este sólo tiene 4 </a:t>
            </a:r>
            <a:endParaRPr lang="es-ES" sz="1400" b="0" u="none" kern="0" dirty="0">
              <a:solidFill>
                <a:schemeClr val="tx1"/>
              </a:solidFill>
              <a:latin typeface="+mn-lt"/>
            </a:endParaRPr>
          </a:p>
        </p:txBody>
      </p:sp>
      <p:pic>
        <p:nvPicPr>
          <p:cNvPr id="112644" name="Picture 27"/>
          <p:cNvPicPr>
            <a:picLocks noGrp="1" noChangeAspect="1" noChangeArrowheads="1"/>
          </p:cNvPicPr>
          <p:nvPr>
            <p:ph idx="1"/>
          </p:nvPr>
        </p:nvPicPr>
        <p:blipFill>
          <a:blip r:embed="rId2" cstate="print"/>
          <a:srcRect l="17583" t="15126" r="21704" b="25668"/>
          <a:stretch>
            <a:fillRect/>
          </a:stretch>
        </p:blipFill>
        <p:spPr>
          <a:xfrm>
            <a:off x="906463" y="1828800"/>
            <a:ext cx="7770812" cy="4183063"/>
          </a:xfrm>
          <a:effectLst>
            <a:outerShdw blurRad="292100" dist="139700" dir="2700000" algn="tl" rotWithShape="0">
              <a:srgbClr val="333333">
                <a:alpha val="65000"/>
              </a:srgbClr>
            </a:outerShdw>
          </a:effectLst>
        </p:spPr>
      </p:pic>
      <p:sp>
        <p:nvSpPr>
          <p:cNvPr id="12" name="Rectangle 3"/>
          <p:cNvSpPr txBox="1">
            <a:spLocks noChangeArrowheads="1"/>
          </p:cNvSpPr>
          <p:nvPr/>
        </p:nvSpPr>
        <p:spPr bwMode="auto">
          <a:xfrm>
            <a:off x="165100" y="1008063"/>
            <a:ext cx="2462213" cy="212725"/>
          </a:xfrm>
          <a:prstGeom prst="rect">
            <a:avLst/>
          </a:prstGeom>
          <a:noFill/>
          <a:ln w="9525">
            <a:noFill/>
            <a:miter lim="800000"/>
            <a:headEnd/>
            <a:tailEnd/>
          </a:ln>
        </p:spPr>
        <p:txBody>
          <a:bodyPr/>
          <a:lstStyle/>
          <a:p>
            <a:pPr marL="171450" indent="-171450" algn="just">
              <a:spcBef>
                <a:spcPct val="20000"/>
              </a:spcBef>
              <a:buClr>
                <a:srgbClr val="FFCC00"/>
              </a:buClr>
              <a:buFontTx/>
              <a:buAutoNum type="arabicPeriod"/>
              <a:defRPr/>
            </a:pPr>
            <a:r>
              <a:rPr lang="es-MX" u="none" kern="0" dirty="0">
                <a:solidFill>
                  <a:schemeClr val="tx1"/>
                </a:solidFill>
                <a:latin typeface="+mn-lt"/>
                <a:hlinkClick r:id="rId3" action="ppaction://hlinksldjump"/>
              </a:rPr>
              <a:t>Compra .</a:t>
            </a:r>
            <a:endParaRPr lang="es-ES" u="none" kern="0" dirty="0">
              <a:solidFill>
                <a:schemeClr val="tx1"/>
              </a:solidFill>
              <a:latin typeface="+mn-lt"/>
              <a:hlinkClick r:id="rId3" action="ppaction://hlinksldjump"/>
            </a:endParaRPr>
          </a:p>
        </p:txBody>
      </p:sp>
      <p:sp>
        <p:nvSpPr>
          <p:cNvPr id="13" name="Rectangle 5">
            <a:hlinkClick r:id="rId4" action="ppaction://hlinksldjump"/>
          </p:cNvPr>
          <p:cNvSpPr>
            <a:spLocks noChangeArrowheads="1"/>
          </p:cNvSpPr>
          <p:nvPr/>
        </p:nvSpPr>
        <p:spPr bwMode="auto">
          <a:xfrm>
            <a:off x="1484313" y="1009650"/>
            <a:ext cx="2894012" cy="369888"/>
          </a:xfrm>
          <a:prstGeom prst="rect">
            <a:avLst/>
          </a:prstGeom>
          <a:noFill/>
          <a:ln w="9525">
            <a:noFill/>
            <a:miter lim="800000"/>
            <a:headEnd/>
            <a:tailEnd/>
          </a:ln>
        </p:spPr>
        <p:txBody>
          <a:bodyPr>
            <a:spAutoFit/>
          </a:bodyPr>
          <a:lstStyle/>
          <a:p>
            <a:pPr marL="171450" indent="-171450" algn="just">
              <a:spcBef>
                <a:spcPct val="20000"/>
              </a:spcBef>
              <a:buClr>
                <a:srgbClr val="FF6600"/>
              </a:buClr>
              <a:buFontTx/>
              <a:buAutoNum type="arabicPeriod" startAt="2"/>
              <a:defRPr/>
            </a:pPr>
            <a:r>
              <a:rPr lang="es-MX" u="none" dirty="0">
                <a:solidFill>
                  <a:schemeClr val="tx1"/>
                </a:solidFill>
                <a:latin typeface="+mn-lt"/>
                <a:hlinkClick r:id="rId4" action="ppaction://hlinksldjump"/>
              </a:rPr>
              <a:t>Venta.</a:t>
            </a:r>
            <a:endParaRPr lang="es-MX" u="none" dirty="0">
              <a:solidFill>
                <a:schemeClr val="tx1"/>
              </a:solidFill>
              <a:latin typeface="+mn-lt"/>
            </a:endParaRPr>
          </a:p>
        </p:txBody>
      </p:sp>
      <p:sp>
        <p:nvSpPr>
          <p:cNvPr id="15" name="Rectangle 7">
            <a:hlinkClick r:id="rId5" action="ppaction://hlinksldjump"/>
          </p:cNvPr>
          <p:cNvSpPr>
            <a:spLocks noChangeArrowheads="1"/>
          </p:cNvSpPr>
          <p:nvPr/>
        </p:nvSpPr>
        <p:spPr bwMode="auto">
          <a:xfrm>
            <a:off x="5214938" y="1046163"/>
            <a:ext cx="3494087" cy="369887"/>
          </a:xfrm>
          <a:prstGeom prst="rect">
            <a:avLst/>
          </a:prstGeom>
          <a:noFill/>
          <a:ln w="9525">
            <a:noFill/>
            <a:miter lim="800000"/>
            <a:headEnd/>
            <a:tailEnd/>
          </a:ln>
        </p:spPr>
        <p:txBody>
          <a:bodyPr>
            <a:spAutoFit/>
          </a:bodyPr>
          <a:lstStyle/>
          <a:p>
            <a:pPr marL="190500" indent="-190500" algn="just">
              <a:spcBef>
                <a:spcPct val="20000"/>
              </a:spcBef>
              <a:buClr>
                <a:srgbClr val="0000FF"/>
              </a:buClr>
              <a:buFontTx/>
              <a:buAutoNum type="arabicPeriod" startAt="4"/>
              <a:defRPr/>
            </a:pPr>
            <a:r>
              <a:rPr lang="es-MX" u="none" dirty="0">
                <a:solidFill>
                  <a:schemeClr val="tx1"/>
                </a:solidFill>
                <a:latin typeface="+mn-lt"/>
                <a:hlinkClick r:id="rId5" action="ppaction://hlinksldjump"/>
              </a:rPr>
              <a:t>Cancelación de compra o venta.</a:t>
            </a:r>
            <a:endParaRPr lang="es-MX" u="none" dirty="0">
              <a:solidFill>
                <a:schemeClr val="tx1"/>
              </a:solidFill>
              <a:latin typeface="+mn-lt"/>
            </a:endParaRPr>
          </a:p>
        </p:txBody>
      </p:sp>
      <p:sp>
        <p:nvSpPr>
          <p:cNvPr id="18" name="Rectangle 9">
            <a:hlinkClick r:id="rId5" action="ppaction://hlinksldjump"/>
          </p:cNvPr>
          <p:cNvSpPr>
            <a:spLocks noChangeArrowheads="1"/>
          </p:cNvSpPr>
          <p:nvPr/>
        </p:nvSpPr>
        <p:spPr bwMode="auto">
          <a:xfrm>
            <a:off x="2933700" y="1003300"/>
            <a:ext cx="2001838" cy="369888"/>
          </a:xfrm>
          <a:prstGeom prst="rect">
            <a:avLst/>
          </a:prstGeom>
          <a:noFill/>
          <a:ln w="9525">
            <a:noFill/>
            <a:miter lim="800000"/>
            <a:headEnd/>
            <a:tailEnd/>
          </a:ln>
        </p:spPr>
        <p:txBody>
          <a:bodyPr>
            <a:spAutoFit/>
          </a:bodyPr>
          <a:lstStyle/>
          <a:p>
            <a:pPr marL="190500" indent="-190500" algn="just">
              <a:spcBef>
                <a:spcPct val="20000"/>
              </a:spcBef>
              <a:buClr>
                <a:srgbClr val="00FF00"/>
              </a:buClr>
              <a:buFontTx/>
              <a:buAutoNum type="arabicPeriod" startAt="3"/>
              <a:defRPr/>
            </a:pPr>
            <a:r>
              <a:rPr lang="es-MX" u="none" dirty="0">
                <a:solidFill>
                  <a:schemeClr val="tx1"/>
                </a:solidFill>
                <a:latin typeface="+mn-lt"/>
                <a:hlinkClick r:id="rId6" action="ppaction://hlinksldjump"/>
              </a:rPr>
              <a:t>Actualización.</a:t>
            </a:r>
            <a:endParaRPr lang="es-MX" u="none" dirty="0">
              <a:solidFill>
                <a:schemeClr val="tx1"/>
              </a:solidFill>
              <a:latin typeface="+mn-lt"/>
            </a:endParaRPr>
          </a:p>
        </p:txBody>
      </p:sp>
      <p:sp>
        <p:nvSpPr>
          <p:cNvPr id="21" name="Rectangle 11"/>
          <p:cNvSpPr>
            <a:spLocks noChangeArrowheads="1"/>
          </p:cNvSpPr>
          <p:nvPr/>
        </p:nvSpPr>
        <p:spPr bwMode="auto">
          <a:xfrm>
            <a:off x="4356100" y="4324350"/>
            <a:ext cx="981075" cy="201613"/>
          </a:xfrm>
          <a:prstGeom prst="rect">
            <a:avLst/>
          </a:prstGeom>
          <a:solidFill>
            <a:srgbClr val="FFFF99">
              <a:alpha val="29019"/>
            </a:srgbClr>
          </a:solidFill>
          <a:ln w="28575">
            <a:solidFill>
              <a:srgbClr val="FFFF99"/>
            </a:solidFill>
            <a:miter lim="800000"/>
            <a:headEnd/>
            <a:tailEnd/>
          </a:ln>
        </p:spPr>
        <p:txBody>
          <a:bodyPr wrap="none" anchor="ctr"/>
          <a:lstStyle/>
          <a:p>
            <a:pPr algn="ctr"/>
            <a:endParaRPr lang="en-US" b="0" u="none"/>
          </a:p>
        </p:txBody>
      </p:sp>
      <p:sp>
        <p:nvSpPr>
          <p:cNvPr id="22" name="Rectangle 12"/>
          <p:cNvSpPr>
            <a:spLocks noChangeArrowheads="1"/>
          </p:cNvSpPr>
          <p:nvPr/>
        </p:nvSpPr>
        <p:spPr bwMode="auto">
          <a:xfrm>
            <a:off x="4354513" y="4572000"/>
            <a:ext cx="1619250" cy="193675"/>
          </a:xfrm>
          <a:prstGeom prst="rect">
            <a:avLst/>
          </a:prstGeom>
          <a:solidFill>
            <a:srgbClr val="FF9900">
              <a:alpha val="50195"/>
            </a:srgbClr>
          </a:solidFill>
          <a:ln w="28575">
            <a:solidFill>
              <a:srgbClr val="FF9900"/>
            </a:solidFill>
            <a:miter lim="800000"/>
            <a:headEnd/>
            <a:tailEnd/>
          </a:ln>
        </p:spPr>
        <p:txBody>
          <a:bodyPr wrap="none" anchor="ctr"/>
          <a:lstStyle/>
          <a:p>
            <a:pPr algn="ctr"/>
            <a:endParaRPr lang="en-US" b="0" u="none"/>
          </a:p>
        </p:txBody>
      </p:sp>
      <p:sp>
        <p:nvSpPr>
          <p:cNvPr id="25" name="Rectangle 15"/>
          <p:cNvSpPr>
            <a:spLocks noChangeArrowheads="1"/>
          </p:cNvSpPr>
          <p:nvPr/>
        </p:nvSpPr>
        <p:spPr bwMode="auto">
          <a:xfrm>
            <a:off x="4357688" y="4757738"/>
            <a:ext cx="1597025" cy="225425"/>
          </a:xfrm>
          <a:prstGeom prst="rect">
            <a:avLst/>
          </a:prstGeom>
          <a:solidFill>
            <a:srgbClr val="0000FF">
              <a:alpha val="29019"/>
            </a:srgbClr>
          </a:solidFill>
          <a:ln w="28575">
            <a:solidFill>
              <a:srgbClr val="0000FF"/>
            </a:solidFill>
            <a:miter lim="800000"/>
            <a:headEnd/>
            <a:tailEnd/>
          </a:ln>
        </p:spPr>
        <p:txBody>
          <a:bodyPr wrap="none" anchor="ctr"/>
          <a:lstStyle/>
          <a:p>
            <a:pPr algn="ctr"/>
            <a:endParaRPr lang="en-US" b="0" u="none"/>
          </a:p>
        </p:txBody>
      </p:sp>
      <p:sp>
        <p:nvSpPr>
          <p:cNvPr id="26" name="Rectangle 16"/>
          <p:cNvSpPr>
            <a:spLocks noChangeArrowheads="1"/>
          </p:cNvSpPr>
          <p:nvPr/>
        </p:nvSpPr>
        <p:spPr bwMode="auto">
          <a:xfrm>
            <a:off x="4368800" y="5010150"/>
            <a:ext cx="3117850" cy="201613"/>
          </a:xfrm>
          <a:prstGeom prst="rect">
            <a:avLst/>
          </a:prstGeom>
          <a:solidFill>
            <a:srgbClr val="00FFFF">
              <a:alpha val="29019"/>
            </a:srgbClr>
          </a:solidFill>
          <a:ln w="28575">
            <a:solidFill>
              <a:srgbClr val="00FFFF"/>
            </a:solidFill>
            <a:miter lim="800000"/>
            <a:headEnd/>
            <a:tailEnd/>
          </a:ln>
        </p:spPr>
        <p:txBody>
          <a:bodyPr wrap="none" anchor="ctr"/>
          <a:lstStyle/>
          <a:p>
            <a:pPr algn="ctr"/>
            <a:endParaRPr lang="en-US" b="0" u="none"/>
          </a:p>
        </p:txBody>
      </p:sp>
      <p:pic>
        <p:nvPicPr>
          <p:cNvPr id="1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2892" t="25439" r="31406" b="70031"/>
          <a:stretch/>
        </p:blipFill>
        <p:spPr bwMode="auto">
          <a:xfrm>
            <a:off x="933868" y="1834191"/>
            <a:ext cx="7775157" cy="716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2">
                                            <p:txEl>
                                              <p:charRg st="0" end="0"/>
                                            </p:tx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33" presetClass="emph" presetSubtype="0" repeatCount="indefinite" fill="remove" grpId="0" nodeType="withEffect">
                                  <p:stCondLst>
                                    <p:cond delay="0"/>
                                  </p:stCondLst>
                                  <p:endCondLst>
                                    <p:cond evt="onNext" delay="0">
                                      <p:tgtEl>
                                        <p:sldTgt/>
                                      </p:tgtEl>
                                    </p:cond>
                                  </p:endCondLst>
                                  <p:childTnLst>
                                    <p:animClr clrSpc="rgb" dir="cw">
                                      <p:cBhvr override="childStyle">
                                        <p:cTn id="10" dur="250" accel="50000" autoRev="1" fill="hold" tmFilter="0, 0; .33333, 1; 1, 1">
                                          <p:stCondLst>
                                            <p:cond delay="0"/>
                                          </p:stCondLst>
                                        </p:cTn>
                                        <p:tgtEl>
                                          <p:spTgt spid="21"/>
                                        </p:tgtEl>
                                        <p:attrNameLst>
                                          <p:attrName>style.color</p:attrName>
                                        </p:attrNameLst>
                                      </p:cBhvr>
                                      <p:to>
                                        <a:schemeClr val="bg1"/>
                                      </p:to>
                                    </p:animClr>
                                    <p:animClr clrSpc="rgb" dir="cw">
                                      <p:cBhvr>
                                        <p:cTn id="11" dur="250" accel="50000" autoRev="1" fill="hold" tmFilter="0, 0; .33333, 1; 1, 1">
                                          <p:stCondLst>
                                            <p:cond delay="0"/>
                                          </p:stCondLst>
                                        </p:cTn>
                                        <p:tgtEl>
                                          <p:spTgt spid="21"/>
                                        </p:tgtEl>
                                        <p:attrNameLst>
                                          <p:attrName>fillcolor</p:attrName>
                                        </p:attrNameLst>
                                      </p:cBhvr>
                                      <p:to>
                                        <a:schemeClr val="bg1"/>
                                      </p:to>
                                    </p:animClr>
                                    <p:set>
                                      <p:cBhvr>
                                        <p:cTn id="12" dur="500" fill="hold"/>
                                        <p:tgtEl>
                                          <p:spTgt spid="21"/>
                                        </p:tgtEl>
                                        <p:attrNameLst>
                                          <p:attrName>fill.type</p:attrName>
                                        </p:attrNameLst>
                                      </p:cBhvr>
                                      <p:to>
                                        <p:strVal val="solid"/>
                                      </p:to>
                                    </p:set>
                                    <p:set>
                                      <p:cBhvr>
                                        <p:cTn id="13" dur="500" fill="hold"/>
                                        <p:tgtEl>
                                          <p:spTgt spid="21"/>
                                        </p:tgtEl>
                                        <p:attrNameLst>
                                          <p:attrName>fill.on</p:attrName>
                                        </p:attrNameLst>
                                      </p:cBhvr>
                                      <p:to>
                                        <p:strVal val="true"/>
                                      </p:to>
                                    </p:set>
                                    <p:animScale>
                                      <p:cBhvr>
                                        <p:cTn id="14" dur="250" accel="50000" autoRev="1" fill="hold" tmFilter="0, 0; .33333, 1; 1, 1">
                                          <p:stCondLst>
                                            <p:cond delay="0"/>
                                          </p:stCondLst>
                                        </p:cTn>
                                        <p:tgtEl>
                                          <p:spTgt spid="21"/>
                                        </p:tgtEl>
                                      </p:cBhvr>
                                      <p:from x="100000" y="100000"/>
                                      <p:to x="100000" y="140000"/>
                                    </p:animScale>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xit" presetSubtype="4" fill="hold" grpId="2" nodeType="clickEffect">
                                  <p:stCondLst>
                                    <p:cond delay="0"/>
                                  </p:stCondLst>
                                  <p:childTnLst>
                                    <p:animEffect transition="out" filter="wipe(down)">
                                      <p:cBhvr>
                                        <p:cTn id="18" dur="500"/>
                                        <p:tgtEl>
                                          <p:spTgt spid="21"/>
                                        </p:tgtEl>
                                      </p:cBhvr>
                                    </p:animEffect>
                                    <p:set>
                                      <p:cBhvr>
                                        <p:cTn id="19" dur="1" fill="hold">
                                          <p:stCondLst>
                                            <p:cond delay="499"/>
                                          </p:stCondLst>
                                        </p:cTn>
                                        <p:tgtEl>
                                          <p:spTgt spid="21"/>
                                        </p:tgtEl>
                                        <p:attrNameLst>
                                          <p:attrName>style.visibility</p:attrName>
                                        </p:attrNameLst>
                                      </p:cBhvr>
                                      <p:to>
                                        <p:strVal val="hidden"/>
                                      </p:to>
                                    </p:set>
                                  </p:childTnLst>
                                </p:cTn>
                              </p:par>
                              <p:par>
                                <p:cTn id="20" presetID="1"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par>
                                <p:cTn id="22" presetID="1" presetClass="entr" presetSubtype="0" fill="hold" grpId="2" nodeType="withEffect">
                                  <p:stCondLst>
                                    <p:cond delay="0"/>
                                  </p:stCondLst>
                                  <p:childTnLst>
                                    <p:set>
                                      <p:cBhvr>
                                        <p:cTn id="23" dur="1" fill="hold">
                                          <p:stCondLst>
                                            <p:cond delay="0"/>
                                          </p:stCondLst>
                                        </p:cTn>
                                        <p:tgtEl>
                                          <p:spTgt spid="22"/>
                                        </p:tgtEl>
                                        <p:attrNameLst>
                                          <p:attrName>style.visibility</p:attrName>
                                        </p:attrNameLst>
                                      </p:cBhvr>
                                      <p:to>
                                        <p:strVal val="visible"/>
                                      </p:to>
                                    </p:set>
                                  </p:childTnLst>
                                </p:cTn>
                              </p:par>
                              <p:par>
                                <p:cTn id="24" presetID="33" presetClass="emph" presetSubtype="0" repeatCount="indefinite" fill="remove" grpId="0" nodeType="withEffect">
                                  <p:stCondLst>
                                    <p:cond delay="0"/>
                                  </p:stCondLst>
                                  <p:endCondLst>
                                    <p:cond evt="onNext" delay="0">
                                      <p:tgtEl>
                                        <p:sldTgt/>
                                      </p:tgtEl>
                                    </p:cond>
                                  </p:endCondLst>
                                  <p:childTnLst>
                                    <p:animClr clrSpc="rgb" dir="cw">
                                      <p:cBhvr override="childStyle">
                                        <p:cTn id="25" dur="250" accel="50000" autoRev="1" fill="hold" tmFilter="0, 0; .33333, 1; 1, 1">
                                          <p:stCondLst>
                                            <p:cond delay="0"/>
                                          </p:stCondLst>
                                        </p:cTn>
                                        <p:tgtEl>
                                          <p:spTgt spid="22"/>
                                        </p:tgtEl>
                                        <p:attrNameLst>
                                          <p:attrName>style.color</p:attrName>
                                        </p:attrNameLst>
                                      </p:cBhvr>
                                      <p:to>
                                        <a:schemeClr val="bg1"/>
                                      </p:to>
                                    </p:animClr>
                                    <p:animClr clrSpc="rgb" dir="cw">
                                      <p:cBhvr>
                                        <p:cTn id="26" dur="250" accel="50000" autoRev="1" fill="hold" tmFilter="0, 0; .33333, 1; 1, 1">
                                          <p:stCondLst>
                                            <p:cond delay="0"/>
                                          </p:stCondLst>
                                        </p:cTn>
                                        <p:tgtEl>
                                          <p:spTgt spid="22"/>
                                        </p:tgtEl>
                                        <p:attrNameLst>
                                          <p:attrName>fillcolor</p:attrName>
                                        </p:attrNameLst>
                                      </p:cBhvr>
                                      <p:to>
                                        <a:schemeClr val="bg1"/>
                                      </p:to>
                                    </p:animClr>
                                    <p:set>
                                      <p:cBhvr>
                                        <p:cTn id="27" dur="500" fill="hold"/>
                                        <p:tgtEl>
                                          <p:spTgt spid="22"/>
                                        </p:tgtEl>
                                        <p:attrNameLst>
                                          <p:attrName>fill.type</p:attrName>
                                        </p:attrNameLst>
                                      </p:cBhvr>
                                      <p:to>
                                        <p:strVal val="solid"/>
                                      </p:to>
                                    </p:set>
                                    <p:set>
                                      <p:cBhvr>
                                        <p:cTn id="28" dur="500" fill="hold"/>
                                        <p:tgtEl>
                                          <p:spTgt spid="22"/>
                                        </p:tgtEl>
                                        <p:attrNameLst>
                                          <p:attrName>fill.on</p:attrName>
                                        </p:attrNameLst>
                                      </p:cBhvr>
                                      <p:to>
                                        <p:strVal val="true"/>
                                      </p:to>
                                    </p:set>
                                    <p:animScale>
                                      <p:cBhvr>
                                        <p:cTn id="29" dur="250" accel="50000" autoRev="1" fill="hold" tmFilter="0, 0; .33333, 1; 1, 1">
                                          <p:stCondLst>
                                            <p:cond delay="0"/>
                                          </p:stCondLst>
                                        </p:cTn>
                                        <p:tgtEl>
                                          <p:spTgt spid="22"/>
                                        </p:tgtEl>
                                      </p:cBhvr>
                                      <p:from x="100000" y="100000"/>
                                      <p:to x="100000" y="140000"/>
                                    </p:animScale>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xit" presetSubtype="4" fill="hold" grpId="1" nodeType="clickEffect">
                                  <p:stCondLst>
                                    <p:cond delay="0"/>
                                  </p:stCondLst>
                                  <p:childTnLst>
                                    <p:animEffect transition="out" filter="wipe(down)">
                                      <p:cBhvr>
                                        <p:cTn id="33" dur="500"/>
                                        <p:tgtEl>
                                          <p:spTgt spid="22"/>
                                        </p:tgtEl>
                                      </p:cBhvr>
                                    </p:animEffect>
                                    <p:set>
                                      <p:cBhvr>
                                        <p:cTn id="34" dur="1" fill="hold">
                                          <p:stCondLst>
                                            <p:cond delay="499"/>
                                          </p:stCondLst>
                                        </p:cTn>
                                        <p:tgtEl>
                                          <p:spTgt spid="22"/>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2"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33" presetClass="emph" presetSubtype="0" repeatCount="indefinite" fill="remove" grpId="0" nodeType="withEffect">
                                  <p:stCondLst>
                                    <p:cond delay="0"/>
                                  </p:stCondLst>
                                  <p:endCondLst>
                                    <p:cond evt="onNext" delay="0">
                                      <p:tgtEl>
                                        <p:sldTgt/>
                                      </p:tgtEl>
                                    </p:cond>
                                  </p:endCondLst>
                                  <p:childTnLst>
                                    <p:animClr clrSpc="rgb" dir="cw">
                                      <p:cBhvr override="childStyle">
                                        <p:cTn id="42" dur="250" accel="50000" autoRev="1" fill="hold" tmFilter="0, 0; .33333, 1; 1, 1">
                                          <p:stCondLst>
                                            <p:cond delay="0"/>
                                          </p:stCondLst>
                                        </p:cTn>
                                        <p:tgtEl>
                                          <p:spTgt spid="25"/>
                                        </p:tgtEl>
                                        <p:attrNameLst>
                                          <p:attrName>style.color</p:attrName>
                                        </p:attrNameLst>
                                      </p:cBhvr>
                                      <p:to>
                                        <a:schemeClr val="bg1"/>
                                      </p:to>
                                    </p:animClr>
                                    <p:animClr clrSpc="rgb" dir="cw">
                                      <p:cBhvr>
                                        <p:cTn id="43" dur="250" accel="50000" autoRev="1" fill="hold" tmFilter="0, 0; .33333, 1; 1, 1">
                                          <p:stCondLst>
                                            <p:cond delay="0"/>
                                          </p:stCondLst>
                                        </p:cTn>
                                        <p:tgtEl>
                                          <p:spTgt spid="25"/>
                                        </p:tgtEl>
                                        <p:attrNameLst>
                                          <p:attrName>fillcolor</p:attrName>
                                        </p:attrNameLst>
                                      </p:cBhvr>
                                      <p:to>
                                        <a:schemeClr val="bg1"/>
                                      </p:to>
                                    </p:animClr>
                                    <p:set>
                                      <p:cBhvr>
                                        <p:cTn id="44" dur="500" fill="hold"/>
                                        <p:tgtEl>
                                          <p:spTgt spid="25"/>
                                        </p:tgtEl>
                                        <p:attrNameLst>
                                          <p:attrName>fill.type</p:attrName>
                                        </p:attrNameLst>
                                      </p:cBhvr>
                                      <p:to>
                                        <p:strVal val="solid"/>
                                      </p:to>
                                    </p:set>
                                    <p:set>
                                      <p:cBhvr>
                                        <p:cTn id="45" dur="500" fill="hold"/>
                                        <p:tgtEl>
                                          <p:spTgt spid="25"/>
                                        </p:tgtEl>
                                        <p:attrNameLst>
                                          <p:attrName>fill.on</p:attrName>
                                        </p:attrNameLst>
                                      </p:cBhvr>
                                      <p:to>
                                        <p:strVal val="true"/>
                                      </p:to>
                                    </p:set>
                                    <p:animScale>
                                      <p:cBhvr>
                                        <p:cTn id="46" dur="250" accel="50000" autoRev="1" fill="hold" tmFilter="0, 0; .33333, 1; 1, 1">
                                          <p:stCondLst>
                                            <p:cond delay="0"/>
                                          </p:stCondLst>
                                        </p:cTn>
                                        <p:tgtEl>
                                          <p:spTgt spid="25"/>
                                        </p:tgtEl>
                                      </p:cBhvr>
                                      <p:from x="100000" y="100000"/>
                                      <p:to x="100000" y="140000"/>
                                    </p:animScale>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xit" presetSubtype="4" fill="hold" grpId="1" nodeType="clickEffect">
                                  <p:stCondLst>
                                    <p:cond delay="0"/>
                                  </p:stCondLst>
                                  <p:childTnLst>
                                    <p:animEffect transition="out" filter="wipe(down)">
                                      <p:cBhvr>
                                        <p:cTn id="50" dur="500"/>
                                        <p:tgtEl>
                                          <p:spTgt spid="25"/>
                                        </p:tgtEl>
                                      </p:cBhvr>
                                    </p:animEffect>
                                    <p:set>
                                      <p:cBhvr>
                                        <p:cTn id="51" dur="1" fill="hold">
                                          <p:stCondLst>
                                            <p:cond delay="499"/>
                                          </p:stCondLst>
                                        </p:cTn>
                                        <p:tgtEl>
                                          <p:spTgt spid="25"/>
                                        </p:tgtEl>
                                        <p:attrNameLst>
                                          <p:attrName>style.visibility</p:attrName>
                                        </p:attrNameLst>
                                      </p:cBhvr>
                                      <p:to>
                                        <p:strVal val="hidden"/>
                                      </p:to>
                                    </p:set>
                                  </p:childTnLst>
                                </p:cTn>
                              </p:par>
                              <p:par>
                                <p:cTn id="52" presetID="1" presetClass="entr" presetSubtype="0" fill="hold" grpId="2" nodeType="withEffect">
                                  <p:stCondLst>
                                    <p:cond delay="0"/>
                                  </p:stCondLst>
                                  <p:childTnLst>
                                    <p:set>
                                      <p:cBhvr>
                                        <p:cTn id="53" dur="1" fill="hold">
                                          <p:stCondLst>
                                            <p:cond delay="0"/>
                                          </p:stCondLst>
                                        </p:cTn>
                                        <p:tgtEl>
                                          <p:spTgt spid="26"/>
                                        </p:tgtEl>
                                        <p:attrNameLst>
                                          <p:attrName>style.visibility</p:attrName>
                                        </p:attrNameLst>
                                      </p:cBhvr>
                                      <p:to>
                                        <p:strVal val="visible"/>
                                      </p:to>
                                    </p:set>
                                  </p:childTnLst>
                                </p:cTn>
                              </p:par>
                              <p:par>
                                <p:cTn id="54" presetID="33" presetClass="emph" presetSubtype="0" repeatCount="indefinite" fill="remove" grpId="0" nodeType="withEffect">
                                  <p:stCondLst>
                                    <p:cond delay="0"/>
                                  </p:stCondLst>
                                  <p:endCondLst>
                                    <p:cond evt="onNext" delay="0">
                                      <p:tgtEl>
                                        <p:sldTgt/>
                                      </p:tgtEl>
                                    </p:cond>
                                  </p:endCondLst>
                                  <p:childTnLst>
                                    <p:animClr clrSpc="rgb" dir="cw">
                                      <p:cBhvr override="childStyle">
                                        <p:cTn id="55" dur="250" accel="50000" autoRev="1" fill="hold" tmFilter="0, 0; .33333, 1; 1, 1">
                                          <p:stCondLst>
                                            <p:cond delay="0"/>
                                          </p:stCondLst>
                                        </p:cTn>
                                        <p:tgtEl>
                                          <p:spTgt spid="26"/>
                                        </p:tgtEl>
                                        <p:attrNameLst>
                                          <p:attrName>style.color</p:attrName>
                                        </p:attrNameLst>
                                      </p:cBhvr>
                                      <p:to>
                                        <a:schemeClr val="bg1"/>
                                      </p:to>
                                    </p:animClr>
                                    <p:animClr clrSpc="rgb" dir="cw">
                                      <p:cBhvr>
                                        <p:cTn id="56" dur="250" accel="50000" autoRev="1" fill="hold" tmFilter="0, 0; .33333, 1; 1, 1">
                                          <p:stCondLst>
                                            <p:cond delay="0"/>
                                          </p:stCondLst>
                                        </p:cTn>
                                        <p:tgtEl>
                                          <p:spTgt spid="26"/>
                                        </p:tgtEl>
                                        <p:attrNameLst>
                                          <p:attrName>fillcolor</p:attrName>
                                        </p:attrNameLst>
                                      </p:cBhvr>
                                      <p:to>
                                        <a:schemeClr val="bg1"/>
                                      </p:to>
                                    </p:animClr>
                                    <p:set>
                                      <p:cBhvr>
                                        <p:cTn id="57" dur="500" fill="hold"/>
                                        <p:tgtEl>
                                          <p:spTgt spid="26"/>
                                        </p:tgtEl>
                                        <p:attrNameLst>
                                          <p:attrName>fill.type</p:attrName>
                                        </p:attrNameLst>
                                      </p:cBhvr>
                                      <p:to>
                                        <p:strVal val="solid"/>
                                      </p:to>
                                    </p:set>
                                    <p:set>
                                      <p:cBhvr>
                                        <p:cTn id="58" dur="500" fill="hold"/>
                                        <p:tgtEl>
                                          <p:spTgt spid="26"/>
                                        </p:tgtEl>
                                        <p:attrNameLst>
                                          <p:attrName>fill.on</p:attrName>
                                        </p:attrNameLst>
                                      </p:cBhvr>
                                      <p:to>
                                        <p:strVal val="true"/>
                                      </p:to>
                                    </p:set>
                                    <p:animScale>
                                      <p:cBhvr>
                                        <p:cTn id="59" dur="250" accel="50000" autoRev="1" fill="hold" tmFilter="0, 0; .33333, 1; 1, 1">
                                          <p:stCondLst>
                                            <p:cond delay="0"/>
                                          </p:stCondLst>
                                        </p:cTn>
                                        <p:tgtEl>
                                          <p:spTgt spid="26"/>
                                        </p:tgtEl>
                                      </p:cBhvr>
                                      <p:from x="100000" y="100000"/>
                                      <p:to x="100000" y="140000"/>
                                    </p:animScale>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xit" presetSubtype="4" fill="hold" grpId="1" nodeType="clickEffect">
                                  <p:stCondLst>
                                    <p:cond delay="0"/>
                                  </p:stCondLst>
                                  <p:childTnLst>
                                    <p:animEffect transition="out" filter="wipe(down)">
                                      <p:cBhvr>
                                        <p:cTn id="63" dur="500"/>
                                        <p:tgtEl>
                                          <p:spTgt spid="26"/>
                                        </p:tgtEl>
                                      </p:cBhvr>
                                    </p:animEffect>
                                    <p:set>
                                      <p:cBhvr>
                                        <p:cTn id="64"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21" grpId="0" animBg="1"/>
      <p:bldP spid="21" grpId="1" animBg="1"/>
      <p:bldP spid="21" grpId="2" animBg="1"/>
      <p:bldP spid="22" grpId="0" animBg="1"/>
      <p:bldP spid="22" grpId="1" animBg="1"/>
      <p:bldP spid="22" grpId="2" animBg="1"/>
      <p:bldP spid="25" grpId="0" animBg="1"/>
      <p:bldP spid="25" grpId="1" animBg="1"/>
      <p:bldP spid="25" grpId="2" animBg="1"/>
      <p:bldP spid="26" grpId="0" animBg="1"/>
      <p:bldP spid="26" grpId="1" animBg="1"/>
      <p:bldP spid="26" grpId="2" animBg="1"/>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1028" name="Rectangle 31"/>
          <p:cNvSpPr>
            <a:spLocks noGrp="1" noChangeArrowheads="1"/>
          </p:cNvSpPr>
          <p:nvPr>
            <p:ph type="title"/>
          </p:nvPr>
        </p:nvSpPr>
        <p:spPr>
          <a:xfrm>
            <a:off x="1366838" y="220663"/>
            <a:ext cx="6408737" cy="368300"/>
          </a:xfrm>
          <a:ln algn="ctr"/>
          <a:effectLst>
            <a:outerShdw blurRad="50800" dist="38100" dir="5400000" algn="t" rotWithShape="0">
              <a:prstClr val="black">
                <a:alpha val="40000"/>
              </a:prstClr>
            </a:outerShdw>
          </a:effectLst>
        </p:spPr>
        <p:txBody>
          <a:bodyPr lIns="0" tIns="0" rIns="0" bIns="0"/>
          <a:lstStyle/>
          <a:p>
            <a:pPr algn="ctr" eaLnBrk="1" hangingPunct="1">
              <a:defRPr/>
            </a:pPr>
            <a:r>
              <a:rPr lang="es-MX" sz="2400" kern="1200" dirty="0" smtClean="0">
                <a:ea typeface="+mn-ea"/>
                <a:cs typeface="+mn-cs"/>
              </a:rPr>
              <a:t>Compra venta comercializadoras</a:t>
            </a:r>
            <a:endParaRPr lang="es-ES" sz="2400" kern="1200" dirty="0" smtClean="0">
              <a:ea typeface="+mn-ea"/>
              <a:cs typeface="+mn-cs"/>
            </a:endParaRPr>
          </a:p>
        </p:txBody>
      </p:sp>
      <p:graphicFrame>
        <p:nvGraphicFramePr>
          <p:cNvPr id="1026" name="Object 27"/>
          <p:cNvGraphicFramePr>
            <a:graphicFrameLocks noGrp="1" noChangeAspect="1"/>
          </p:cNvGraphicFramePr>
          <p:nvPr>
            <p:ph idx="1"/>
            <p:extLst>
              <p:ext uri="{D42A27DB-BD31-4B8C-83A1-F6EECF244321}">
                <p14:modId xmlns:p14="http://schemas.microsoft.com/office/powerpoint/2010/main" val="1063161048"/>
              </p:ext>
            </p:extLst>
          </p:nvPr>
        </p:nvGraphicFramePr>
        <p:xfrm>
          <a:off x="3049588" y="2220913"/>
          <a:ext cx="5549900" cy="4113212"/>
        </p:xfrm>
        <a:graphic>
          <a:graphicData uri="http://schemas.openxmlformats.org/presentationml/2006/ole">
            <mc:AlternateContent xmlns:mc="http://schemas.openxmlformats.org/markup-compatibility/2006">
              <mc:Choice xmlns:v="urn:schemas-microsoft-com:vml" Requires="v">
                <p:oleObj spid="_x0000_s1125" name="Imagen de mapa de bits" r:id="rId5" imgW="7478169" imgH="5544324" progId="PBrush">
                  <p:embed/>
                </p:oleObj>
              </mc:Choice>
              <mc:Fallback>
                <p:oleObj name="Imagen de mapa de bits" r:id="rId5" imgW="7478169" imgH="5544324" progId="PBrush">
                  <p:embed/>
                  <p:pic>
                    <p:nvPicPr>
                      <p:cNvPr id="0" name="Picture 37"/>
                      <p:cNvPicPr>
                        <a:picLocks noGrp="1" noChangeAspect="1" noChangeArrowheads="1"/>
                      </p:cNvPicPr>
                      <p:nvPr/>
                    </p:nvPicPr>
                    <p:blipFill>
                      <a:blip r:embed="rId6">
                        <a:extLst>
                          <a:ext uri="{28A0092B-C50C-407E-A947-70E740481C1C}">
                            <a14:useLocalDpi xmlns:a14="http://schemas.microsoft.com/office/drawing/2010/main" val="0"/>
                          </a:ext>
                        </a:extLst>
                      </a:blip>
                      <a:srcRect r="21663"/>
                      <a:stretch>
                        <a:fillRect/>
                      </a:stretch>
                    </p:blipFill>
                    <p:spPr bwMode="auto">
                      <a:xfrm>
                        <a:off x="3049588" y="2220913"/>
                        <a:ext cx="5549900" cy="41132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pic>
                </p:oleObj>
              </mc:Fallback>
            </mc:AlternateContent>
          </a:graphicData>
        </a:graphic>
      </p:graphicFrame>
      <p:graphicFrame>
        <p:nvGraphicFramePr>
          <p:cNvPr id="8" name="7 Diagrama"/>
          <p:cNvGraphicFramePr/>
          <p:nvPr>
            <p:extLst>
              <p:ext uri="{D42A27DB-BD31-4B8C-83A1-F6EECF244321}">
                <p14:modId xmlns:p14="http://schemas.microsoft.com/office/powerpoint/2010/main" val="1440578704"/>
              </p:ext>
            </p:extLst>
          </p:nvPr>
        </p:nvGraphicFramePr>
        <p:xfrm>
          <a:off x="568960" y="1078865"/>
          <a:ext cx="8335010" cy="103568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3" name="Rectangle 23"/>
          <p:cNvSpPr>
            <a:spLocks noChangeArrowheads="1"/>
          </p:cNvSpPr>
          <p:nvPr/>
        </p:nvSpPr>
        <p:spPr bwMode="auto">
          <a:xfrm>
            <a:off x="5137150" y="4614863"/>
            <a:ext cx="2406650" cy="1276350"/>
          </a:xfrm>
          <a:prstGeom prst="rect">
            <a:avLst/>
          </a:prstGeom>
          <a:solidFill>
            <a:srgbClr val="FF9900">
              <a:alpha val="7059"/>
            </a:srgbClr>
          </a:solidFill>
          <a:ln w="28575">
            <a:solidFill>
              <a:srgbClr val="FF9900"/>
            </a:solidFill>
            <a:miter lim="800000"/>
            <a:headEnd/>
            <a:tailEnd/>
          </a:ln>
        </p:spPr>
        <p:txBody>
          <a:bodyPr wrap="none" anchor="ctr"/>
          <a:lstStyle/>
          <a:p>
            <a:pPr algn="ctr"/>
            <a:endParaRPr lang="en-US" b="0" u="none"/>
          </a:p>
        </p:txBody>
      </p:sp>
      <p:sp>
        <p:nvSpPr>
          <p:cNvPr id="14" name="Rectangle 11"/>
          <p:cNvSpPr>
            <a:spLocks noChangeArrowheads="1"/>
          </p:cNvSpPr>
          <p:nvPr/>
        </p:nvSpPr>
        <p:spPr bwMode="auto">
          <a:xfrm>
            <a:off x="5873750" y="3944938"/>
            <a:ext cx="1708150" cy="298450"/>
          </a:xfrm>
          <a:prstGeom prst="rect">
            <a:avLst/>
          </a:prstGeom>
          <a:solidFill>
            <a:srgbClr val="3399FF">
              <a:alpha val="7843"/>
            </a:srgbClr>
          </a:solidFill>
          <a:ln w="28575">
            <a:solidFill>
              <a:srgbClr val="3399FF"/>
            </a:solidFill>
            <a:miter lim="800000"/>
            <a:headEnd/>
            <a:tailEnd/>
          </a:ln>
        </p:spPr>
        <p:txBody>
          <a:bodyPr wrap="none" anchor="ctr"/>
          <a:lstStyle/>
          <a:p>
            <a:pPr algn="ctr"/>
            <a:endParaRPr lang="en-US" b="0" u="none"/>
          </a:p>
        </p:txBody>
      </p:sp>
      <p:sp>
        <p:nvSpPr>
          <p:cNvPr id="9" name="Rectangle 6"/>
          <p:cNvSpPr>
            <a:spLocks noChangeArrowheads="1"/>
          </p:cNvSpPr>
          <p:nvPr/>
        </p:nvSpPr>
        <p:spPr bwMode="auto">
          <a:xfrm>
            <a:off x="197358" y="2469405"/>
            <a:ext cx="2602992" cy="3157788"/>
          </a:xfrm>
          <a:prstGeom prst="rect">
            <a:avLst/>
          </a:prstGeom>
          <a:solidFill>
            <a:schemeClr val="bg1">
              <a:lumMod val="50000"/>
            </a:schemeClr>
          </a:solidFill>
          <a:ln w="9525" algn="ctr">
            <a:solidFill>
              <a:schemeClr val="bg1"/>
            </a:solidFill>
            <a:miter lim="800000"/>
            <a:headEnd/>
            <a:tailEnd/>
          </a:ln>
          <a:effectLst/>
          <a:scene3d>
            <a:camera prst="orthographicFront"/>
            <a:lightRig rig="threePt" dir="t"/>
          </a:scene3d>
          <a:sp3d>
            <a:bevelT/>
          </a:sp3d>
        </p:spPr>
        <p:txBody>
          <a:bodyPr lIns="0" tIns="0" rIns="0" bIns="0">
            <a:spAutoFit/>
          </a:bodyPr>
          <a:lstStyle/>
          <a:p>
            <a:pPr algn="ctr">
              <a:spcBef>
                <a:spcPct val="20000"/>
              </a:spcBef>
              <a:defRPr/>
            </a:pPr>
            <a:r>
              <a:rPr lang="es-MX" u="none" dirty="0">
                <a:solidFill>
                  <a:schemeClr val="tx1"/>
                </a:solidFill>
                <a:effectLst>
                  <a:outerShdw blurRad="38100" dist="38100" dir="2700000" algn="tl">
                    <a:srgbClr val="000000">
                      <a:alpha val="43137"/>
                    </a:srgbClr>
                  </a:outerShdw>
                </a:effectLst>
              </a:rPr>
              <a:t>Importante!</a:t>
            </a:r>
          </a:p>
          <a:p>
            <a:pPr algn="just">
              <a:spcBef>
                <a:spcPct val="20000"/>
              </a:spcBef>
              <a:buFont typeface="Wingdings" pitchFamily="2" charset="2"/>
              <a:buChar char="ü"/>
              <a:defRPr/>
            </a:pPr>
            <a:r>
              <a:rPr lang="es-MX" u="none" dirty="0">
                <a:solidFill>
                  <a:schemeClr val="tx1"/>
                </a:solidFill>
                <a:effectLst>
                  <a:outerShdw blurRad="38100" dist="38100" dir="2700000" algn="tl">
                    <a:srgbClr val="000000">
                      <a:alpha val="43137"/>
                    </a:srgbClr>
                  </a:outerShdw>
                </a:effectLst>
              </a:rPr>
              <a:t>Factura  y fecha de  factura son campos </a:t>
            </a:r>
            <a:r>
              <a:rPr lang="es-MX" u="none" dirty="0">
                <a:solidFill>
                  <a:schemeClr val="tx1"/>
                </a:solidFill>
                <a:effectLst>
                  <a:glow rad="139700">
                    <a:schemeClr val="accent3">
                      <a:satMod val="175000"/>
                      <a:alpha val="40000"/>
                    </a:schemeClr>
                  </a:glow>
                  <a:outerShdw blurRad="38100" dist="38100" dir="2700000" algn="tl">
                    <a:srgbClr val="000000">
                      <a:alpha val="43137"/>
                    </a:srgbClr>
                  </a:outerShdw>
                </a:effectLst>
              </a:rPr>
              <a:t>obligatorios</a:t>
            </a:r>
            <a:r>
              <a:rPr lang="es-MX" u="none" dirty="0">
                <a:solidFill>
                  <a:schemeClr val="tx1"/>
                </a:solidFill>
                <a:effectLst>
                  <a:outerShdw blurRad="38100" dist="38100" dir="2700000" algn="tl">
                    <a:srgbClr val="000000">
                      <a:alpha val="43137"/>
                    </a:srgbClr>
                  </a:outerShdw>
                </a:effectLst>
              </a:rPr>
              <a:t> en los movimientos de compra y de venta, </a:t>
            </a:r>
          </a:p>
          <a:p>
            <a:pPr algn="just">
              <a:spcBef>
                <a:spcPct val="20000"/>
              </a:spcBef>
              <a:buFont typeface="Wingdings" pitchFamily="2" charset="2"/>
              <a:buChar char="ü"/>
              <a:defRPr/>
            </a:pPr>
            <a:r>
              <a:rPr lang="es-MX" u="none" dirty="0">
                <a:solidFill>
                  <a:schemeClr val="tx1"/>
                </a:solidFill>
                <a:effectLst>
                  <a:outerShdw blurRad="38100" dist="38100" dir="2700000" algn="tl">
                    <a:srgbClr val="000000">
                      <a:alpha val="43137"/>
                    </a:srgbClr>
                  </a:outerShdw>
                </a:effectLst>
              </a:rPr>
              <a:t>De manera </a:t>
            </a:r>
            <a:r>
              <a:rPr lang="es-MX" u="none" dirty="0">
                <a:solidFill>
                  <a:schemeClr val="tx1"/>
                </a:solidFill>
                <a:effectLst>
                  <a:glow rad="228600">
                    <a:schemeClr val="accent5">
                      <a:satMod val="175000"/>
                      <a:alpha val="40000"/>
                    </a:schemeClr>
                  </a:glow>
                  <a:outerShdw blurRad="38100" dist="38100" dir="2700000" algn="tl">
                    <a:srgbClr val="000000">
                      <a:alpha val="43137"/>
                    </a:srgbClr>
                  </a:outerShdw>
                </a:effectLst>
              </a:rPr>
              <a:t>opcional</a:t>
            </a:r>
            <a:r>
              <a:rPr lang="es-MX" u="none" dirty="0">
                <a:solidFill>
                  <a:schemeClr val="tx1"/>
                </a:solidFill>
                <a:effectLst>
                  <a:outerShdw blurRad="38100" dist="38100" dir="2700000" algn="tl">
                    <a:srgbClr val="000000">
                      <a:alpha val="43137"/>
                    </a:srgbClr>
                  </a:outerShdw>
                </a:effectLst>
              </a:rPr>
              <a:t>  se pide la placa del vehículo, capturar la última que haya tenido o tenga al momento de la compra o la venta.. </a:t>
            </a:r>
            <a:endParaRPr lang="es-ES" u="none" dirty="0">
              <a:solidFill>
                <a:schemeClr val="tx1"/>
              </a:solidFill>
              <a:effectLst>
                <a:outerShdw blurRad="38100" dist="38100" dir="2700000" algn="tl">
                  <a:srgbClr val="000000">
                    <a:alpha val="43137"/>
                  </a:srgbClr>
                </a:outerShdw>
              </a:effectLst>
            </a:endParaRPr>
          </a:p>
        </p:txBody>
      </p:sp>
      <p:pic>
        <p:nvPicPr>
          <p:cNvPr id="10"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l="12892" t="25439" r="31406" b="70031"/>
          <a:stretch/>
        </p:blipFill>
        <p:spPr bwMode="auto">
          <a:xfrm>
            <a:off x="4376791" y="2606998"/>
            <a:ext cx="4202130" cy="316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200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0" fill="hold"/>
                                        <p:tgtEl>
                                          <p:spTgt spid="13"/>
                                        </p:tgtEl>
                                        <p:attrNameLst>
                                          <p:attrName>ppt_w</p:attrName>
                                        </p:attrNameLst>
                                      </p:cBhvr>
                                      <p:tavLst>
                                        <p:tav tm="0" fmla="#ppt_w*sin(2.5*pi*$)">
                                          <p:val>
                                            <p:fltVal val="0"/>
                                          </p:val>
                                        </p:tav>
                                        <p:tav tm="100000">
                                          <p:val>
                                            <p:fltVal val="1"/>
                                          </p:val>
                                        </p:tav>
                                      </p:tavLst>
                                    </p:anim>
                                    <p:anim calcmode="lin" valueType="num">
                                      <p:cBhvr>
                                        <p:cTn id="8" dur="5000" fill="hold"/>
                                        <p:tgtEl>
                                          <p:spTgt spid="13"/>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7000"/>
                            </p:stCondLst>
                            <p:childTnLst>
                              <p:par>
                                <p:cTn id="10" presetID="19" presetClass="entr" presetSubtype="10" fill="hold" grpId="0" nodeType="afterEffect">
                                  <p:stCondLst>
                                    <p:cond delay="600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0" fill="hold"/>
                                        <p:tgtEl>
                                          <p:spTgt spid="14"/>
                                        </p:tgtEl>
                                        <p:attrNameLst>
                                          <p:attrName>ppt_w</p:attrName>
                                        </p:attrNameLst>
                                      </p:cBhvr>
                                      <p:tavLst>
                                        <p:tav tm="0" fmla="#ppt_w*sin(2.5*pi*$)">
                                          <p:val>
                                            <p:fltVal val="0"/>
                                          </p:val>
                                        </p:tav>
                                        <p:tav tm="100000">
                                          <p:val>
                                            <p:fltVal val="1"/>
                                          </p:val>
                                        </p:tav>
                                      </p:tavLst>
                                    </p:anim>
                                    <p:anim calcmode="lin" valueType="num">
                                      <p:cBhvr>
                                        <p:cTn id="13" dur="5000" fill="hold"/>
                                        <p:tgtEl>
                                          <p:spTgt spid="14"/>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18000"/>
                            </p:stCondLst>
                            <p:childTnLst>
                              <p:par>
                                <p:cTn id="15" presetID="53"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fltVal val="0"/>
                                          </p:val>
                                        </p:tav>
                                        <p:tav tm="100000">
                                          <p:val>
                                            <p:strVal val="#ppt_w"/>
                                          </p:val>
                                        </p:tav>
                                      </p:tavLst>
                                    </p:anim>
                                    <p:anim calcmode="lin" valueType="num">
                                      <p:cBhvr>
                                        <p:cTn id="18" dur="1000" fill="hold"/>
                                        <p:tgtEl>
                                          <p:spTgt spid="9"/>
                                        </p:tgtEl>
                                        <p:attrNameLst>
                                          <p:attrName>ppt_h</p:attrName>
                                        </p:attrNameLst>
                                      </p:cBhvr>
                                      <p:tavLst>
                                        <p:tav tm="0">
                                          <p:val>
                                            <p:fltVal val="0"/>
                                          </p:val>
                                        </p:tav>
                                        <p:tav tm="100000">
                                          <p:val>
                                            <p:strVal val="#ppt_h"/>
                                          </p:val>
                                        </p:tav>
                                      </p:tavLst>
                                    </p:anim>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autoUpdateAnimBg="0"/>
      <p:bldP spid="14" grpId="0" animBg="1"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5"/>
          <p:cNvSpPr>
            <a:spLocks noChangeArrowheads="1"/>
          </p:cNvSpPr>
          <p:nvPr/>
        </p:nvSpPr>
        <p:spPr bwMode="auto">
          <a:xfrm>
            <a:off x="3457575" y="1140587"/>
            <a:ext cx="2228850" cy="2232025"/>
          </a:xfrm>
          <a:prstGeom prst="rect">
            <a:avLst/>
          </a:prstGeom>
          <a:solidFill>
            <a:srgbClr val="92D050"/>
          </a:solidFill>
          <a:ln w="38100">
            <a:solidFill>
              <a:schemeClr val="bg1"/>
            </a:solidFill>
            <a:miter lim="800000"/>
            <a:headEnd/>
            <a:tailEnd/>
          </a:ln>
          <a:effectLst/>
        </p:spPr>
        <p:txBody>
          <a:bodyPr anchor="ctr" anchorCtr="1"/>
          <a:lstStyle/>
          <a:p>
            <a:pPr algn="ctr">
              <a:defRPr/>
            </a:pPr>
            <a:r>
              <a:rPr lang="es-MX" sz="20000" u="none" dirty="0" smtClean="0">
                <a:solidFill>
                  <a:srgbClr val="003366"/>
                </a:solidFill>
              </a:rPr>
              <a:t>a</a:t>
            </a:r>
            <a:r>
              <a:rPr lang="es-MX" sz="8800" u="none" dirty="0" smtClean="0">
                <a:solidFill>
                  <a:srgbClr val="003366"/>
                </a:solidFill>
              </a:rPr>
              <a:t>2</a:t>
            </a:r>
            <a:endParaRPr lang="es-MX" sz="20000" u="none" dirty="0">
              <a:solidFill>
                <a:srgbClr val="003366"/>
              </a:solidFill>
            </a:endParaRPr>
          </a:p>
        </p:txBody>
      </p:sp>
      <p:grpSp>
        <p:nvGrpSpPr>
          <p:cNvPr id="5" name="4 Grupo"/>
          <p:cNvGrpSpPr/>
          <p:nvPr/>
        </p:nvGrpSpPr>
        <p:grpSpPr>
          <a:xfrm>
            <a:off x="3242273" y="3548493"/>
            <a:ext cx="2916238" cy="1158299"/>
            <a:chOff x="0" y="0"/>
            <a:chExt cx="2916238" cy="1158299"/>
          </a:xfrm>
          <a:scene3d>
            <a:camera prst="orthographicFront"/>
            <a:lightRig rig="threePt" dir="t">
              <a:rot lat="0" lon="0" rev="7500000"/>
            </a:lightRig>
          </a:scene3d>
        </p:grpSpPr>
        <p:sp>
          <p:nvSpPr>
            <p:cNvPr id="6" name="5 Rectángulo redondeado"/>
            <p:cNvSpPr/>
            <p:nvPr/>
          </p:nvSpPr>
          <p:spPr>
            <a:xfrm>
              <a:off x="0" y="0"/>
              <a:ext cx="2916238" cy="1158299"/>
            </a:xfrm>
            <a:prstGeom prst="roundRect">
              <a:avLst/>
            </a:prstGeom>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7" name="6 Rectángulo"/>
            <p:cNvSpPr/>
            <p:nvPr/>
          </p:nvSpPr>
          <p:spPr>
            <a:xfrm>
              <a:off x="56543" y="56543"/>
              <a:ext cx="2803152" cy="104521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es-MX" sz="3000" u="none" kern="1200" dirty="0" smtClean="0">
                  <a:solidFill>
                    <a:schemeClr val="tx1"/>
                  </a:solidFill>
                </a:rPr>
                <a:t>Constancias de inscripción</a:t>
              </a:r>
              <a:endParaRPr lang="es-ES" sz="3000" b="0" kern="1200" dirty="0">
                <a:solidFill>
                  <a:schemeClr val="tx1"/>
                </a:solidFill>
              </a:endParaRPr>
            </a:p>
          </p:txBody>
        </p:sp>
      </p:grpSp>
    </p:spTree>
    <p:extLst>
      <p:ext uri="{BB962C8B-B14F-4D97-AF65-F5344CB8AC3E}">
        <p14:creationId xmlns:p14="http://schemas.microsoft.com/office/powerpoint/2010/main" val="4193836978"/>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352266" y="1806083"/>
            <a:ext cx="8439468" cy="2769989"/>
          </a:xfrm>
          <a:prstGeom prst="rect">
            <a:avLst/>
          </a:prstGeom>
          <a:solidFill>
            <a:schemeClr val="bg1">
              <a:lumMod val="50000"/>
              <a:alpha val="78000"/>
            </a:schemeClr>
          </a:solidFill>
          <a:ln w="9525" algn="ctr">
            <a:solidFill>
              <a:schemeClr val="bg1"/>
            </a:solidFill>
            <a:miter lim="800000"/>
            <a:headEnd/>
            <a:tailEnd/>
          </a:ln>
          <a:effectLst/>
          <a:scene3d>
            <a:camera prst="orthographicFront"/>
            <a:lightRig rig="threePt" dir="t"/>
          </a:scene3d>
          <a:sp3d>
            <a:bevelT w="165100" prst="coolSlant"/>
          </a:sp3d>
        </p:spPr>
        <p:txBody>
          <a:bodyPr lIns="0" tIns="0" rIns="0" bIns="0">
            <a:spAutoFit/>
          </a:bodyPr>
          <a:lstStyle/>
          <a:p>
            <a:pPr algn="ctr">
              <a:defRPr/>
            </a:pPr>
            <a:endParaRPr lang="es-ES" u="none" dirty="0" smtClean="0">
              <a:solidFill>
                <a:schemeClr val="tx1"/>
              </a:solidFill>
              <a:effectLst>
                <a:outerShdw blurRad="38100" dist="38100" dir="2700000" algn="tl">
                  <a:srgbClr val="000000">
                    <a:alpha val="43137"/>
                  </a:srgbClr>
                </a:outerShdw>
              </a:effectLst>
              <a:latin typeface="+mj-lt"/>
            </a:endParaRPr>
          </a:p>
          <a:p>
            <a:pPr algn="ctr">
              <a:defRPr/>
            </a:pPr>
            <a:r>
              <a:rPr lang="es-ES" u="none" dirty="0" smtClean="0">
                <a:solidFill>
                  <a:schemeClr val="tx1"/>
                </a:solidFill>
                <a:effectLst>
                  <a:outerShdw blurRad="38100" dist="38100" dir="2700000" algn="tl">
                    <a:srgbClr val="000000">
                      <a:alpha val="43137"/>
                    </a:srgbClr>
                  </a:outerShdw>
                </a:effectLst>
                <a:latin typeface="+mj-lt"/>
              </a:rPr>
              <a:t>Reglamento </a:t>
            </a:r>
            <a:r>
              <a:rPr lang="es-ES" u="none" dirty="0">
                <a:solidFill>
                  <a:schemeClr val="tx1"/>
                </a:solidFill>
                <a:effectLst>
                  <a:outerShdw blurRad="38100" dist="38100" dir="2700000" algn="tl">
                    <a:srgbClr val="000000">
                      <a:alpha val="43137"/>
                    </a:srgbClr>
                  </a:outerShdw>
                </a:effectLst>
                <a:latin typeface="+mj-lt"/>
              </a:rPr>
              <a:t>de Ley del Registro Público Vehicular:</a:t>
            </a:r>
          </a:p>
          <a:p>
            <a:pPr algn="ctr">
              <a:defRPr/>
            </a:pPr>
            <a:r>
              <a:rPr lang="es-ES" u="none" dirty="0">
                <a:solidFill>
                  <a:schemeClr val="tx1"/>
                </a:solidFill>
                <a:latin typeface="+mj-lt"/>
              </a:rPr>
              <a:t>(Artículo 18)</a:t>
            </a:r>
          </a:p>
          <a:p>
            <a:pPr algn="ctr">
              <a:defRPr/>
            </a:pPr>
            <a:endParaRPr lang="es-ES" u="none" dirty="0">
              <a:solidFill>
                <a:schemeClr val="tx1"/>
              </a:solidFill>
              <a:latin typeface="+mj-lt"/>
            </a:endParaRPr>
          </a:p>
          <a:p>
            <a:pPr marL="176213" algn="just">
              <a:defRPr/>
            </a:pPr>
            <a:r>
              <a:rPr lang="es-ES" u="none" dirty="0">
                <a:solidFill>
                  <a:schemeClr val="tx1"/>
                </a:solidFill>
                <a:latin typeface="+mj-lt"/>
              </a:rPr>
              <a:t>La constancia de inscripción será una calcomanía con un dispositivo electrónico que acreditará el registro del vehículo y no podrá ser retirada de éste. …</a:t>
            </a:r>
          </a:p>
          <a:p>
            <a:pPr marL="176213" algn="just">
              <a:defRPr/>
            </a:pPr>
            <a:endParaRPr lang="es-MX" u="none" dirty="0">
              <a:solidFill>
                <a:schemeClr val="tx1"/>
              </a:solidFill>
              <a:latin typeface="+mj-lt"/>
            </a:endParaRPr>
          </a:p>
          <a:p>
            <a:pPr marL="176213" algn="just">
              <a:defRPr/>
            </a:pPr>
            <a:r>
              <a:rPr lang="es-ES" u="none" dirty="0">
                <a:solidFill>
                  <a:schemeClr val="tx1"/>
                </a:solidFill>
                <a:latin typeface="+mj-lt"/>
              </a:rPr>
              <a:t>Este dispositivo electrónico contendrá un elemento intransferible conocido como identificación por radiofrecuencia, que contendrá los datos básicos del registro</a:t>
            </a:r>
            <a:r>
              <a:rPr lang="es-ES" u="none" dirty="0" smtClean="0">
                <a:solidFill>
                  <a:schemeClr val="tx1"/>
                </a:solidFill>
                <a:latin typeface="+mj-lt"/>
              </a:rPr>
              <a:t>.</a:t>
            </a:r>
          </a:p>
          <a:p>
            <a:pPr marL="176213" algn="just">
              <a:defRPr/>
            </a:pPr>
            <a:endParaRPr lang="es-MX" u="none" dirty="0">
              <a:solidFill>
                <a:schemeClr val="tx1"/>
              </a:solidFill>
              <a:latin typeface="+mj-lt"/>
            </a:endParaRPr>
          </a:p>
        </p:txBody>
      </p:sp>
      <p:sp>
        <p:nvSpPr>
          <p:cNvPr id="5" name="Rectangle 7"/>
          <p:cNvSpPr>
            <a:spLocks noChangeArrowheads="1"/>
          </p:cNvSpPr>
          <p:nvPr/>
        </p:nvSpPr>
        <p:spPr bwMode="auto">
          <a:xfrm>
            <a:off x="2879725" y="269875"/>
            <a:ext cx="3427413" cy="369888"/>
          </a:xfrm>
          <a:prstGeom prst="rect">
            <a:avLst/>
          </a:prstGeom>
          <a:noFill/>
          <a:ln w="9525" algn="ctr">
            <a:noFill/>
            <a:miter lim="800000"/>
            <a:headEnd/>
            <a:tailEnd/>
          </a:ln>
          <a:effectLst>
            <a:outerShdw blurRad="50800" dist="38100" dir="5400000" algn="t" rotWithShape="0">
              <a:prstClr val="black">
                <a:alpha val="40000"/>
              </a:prstClr>
            </a:outerShdw>
          </a:effectLst>
        </p:spPr>
        <p:txBody>
          <a:bodyPr lIns="0" tIns="0" rIns="0" bIns="0">
            <a:spAutoFit/>
          </a:bodyPr>
          <a:lstStyle/>
          <a:p>
            <a:pPr algn="ctr">
              <a:defRPr/>
            </a:pPr>
            <a:r>
              <a:rPr lang="es-MX" sz="2400" u="none" dirty="0">
                <a:solidFill>
                  <a:schemeClr val="tx1"/>
                </a:solidFill>
                <a:latin typeface="+mj-lt"/>
              </a:rPr>
              <a:t>Constancia de inscripción</a:t>
            </a:r>
            <a:endParaRPr lang="es-ES" sz="2400" u="none" dirty="0">
              <a:solidFill>
                <a:schemeClr val="tx1"/>
              </a:solidFill>
              <a:latin typeface="+mj-l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par>
                          <p:cTn id="10" fill="hold" nodeType="afterGroup">
                            <p:stCondLst>
                              <p:cond delay="1000"/>
                            </p:stCondLst>
                            <p:childTnLst>
                              <p:par>
                                <p:cTn id="11" presetID="6" presetClass="emph" presetSubtype="0" decel="50000" autoRev="1" fill="hold" nodeType="afterEffect">
                                  <p:stCondLst>
                                    <p:cond delay="0"/>
                                  </p:stCondLst>
                                  <p:childTnLst>
                                    <p:animScale>
                                      <p:cBhvr>
                                        <p:cTn id="12" dur="2000" fill="hold"/>
                                        <p:tgtEl>
                                          <p:spTgt spid="4"/>
                                        </p:tgtEl>
                                      </p:cBhvr>
                                      <p:by x="150000" y="150000"/>
                                    </p:animScale>
                                  </p:childTnLst>
                                </p:cTn>
                              </p:par>
                              <p:par>
                                <p:cTn id="13" presetID="53"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2000" fill="hold"/>
                                        <p:tgtEl>
                                          <p:spTgt spid="5"/>
                                        </p:tgtEl>
                                        <p:attrNameLst>
                                          <p:attrName>ppt_w</p:attrName>
                                        </p:attrNameLst>
                                      </p:cBhvr>
                                      <p:tavLst>
                                        <p:tav tm="0">
                                          <p:val>
                                            <p:fltVal val="0"/>
                                          </p:val>
                                        </p:tav>
                                        <p:tav tm="100000">
                                          <p:val>
                                            <p:strVal val="#ppt_w"/>
                                          </p:val>
                                        </p:tav>
                                      </p:tavLst>
                                    </p:anim>
                                    <p:anim calcmode="lin" valueType="num">
                                      <p:cBhvr>
                                        <p:cTn id="16" dur="2000" fill="hold"/>
                                        <p:tgtEl>
                                          <p:spTgt spid="5"/>
                                        </p:tgtEl>
                                        <p:attrNameLst>
                                          <p:attrName>ppt_h</p:attrName>
                                        </p:attrNameLst>
                                      </p:cBhvr>
                                      <p:tavLst>
                                        <p:tav tm="0">
                                          <p:val>
                                            <p:fltVal val="0"/>
                                          </p:val>
                                        </p:tav>
                                        <p:tav tm="100000">
                                          <p:val>
                                            <p:strVal val="#ppt_h"/>
                                          </p:val>
                                        </p:tav>
                                      </p:tavLst>
                                    </p:anim>
                                    <p:animEffect transition="in" filter="fade">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1"/>
          <p:cNvSpPr txBox="1">
            <a:spLocks noChangeArrowheads="1"/>
          </p:cNvSpPr>
          <p:nvPr/>
        </p:nvSpPr>
        <p:spPr bwMode="auto">
          <a:xfrm>
            <a:off x="1331912" y="283518"/>
            <a:ext cx="6408737" cy="461665"/>
          </a:xfrm>
          <a:prstGeom prst="rect">
            <a:avLst/>
          </a:prstGeom>
          <a:noFill/>
          <a:ln w="9525">
            <a:noFill/>
            <a:miter lim="800000"/>
            <a:headEnd/>
            <a:tailEnd/>
          </a:ln>
        </p:spPr>
        <p:txBody>
          <a:bodyPr anchor="ctr">
            <a:spAutoFit/>
          </a:bodyPr>
          <a:lstStyle/>
          <a:p>
            <a:pPr algn="ctr">
              <a:defRPr/>
            </a:pPr>
            <a:r>
              <a:rPr lang="es-MX" sz="2400" u="none" dirty="0">
                <a:solidFill>
                  <a:schemeClr val="bg1"/>
                </a:solidFill>
                <a:latin typeface="+mj-lt"/>
              </a:rPr>
              <a:t>Constancia de Inscripción</a:t>
            </a:r>
            <a:endParaRPr lang="es-ES" sz="2400" u="none" dirty="0">
              <a:solidFill>
                <a:schemeClr val="bg1"/>
              </a:solidFill>
              <a:latin typeface="+mj-lt"/>
            </a:endParaRPr>
          </a:p>
        </p:txBody>
      </p:sp>
      <p:sp>
        <p:nvSpPr>
          <p:cNvPr id="6" name="11 CuadroTexto"/>
          <p:cNvSpPr txBox="1">
            <a:spLocks noChangeArrowheads="1"/>
          </p:cNvSpPr>
          <p:nvPr/>
        </p:nvSpPr>
        <p:spPr bwMode="auto">
          <a:xfrm>
            <a:off x="251400" y="1466312"/>
            <a:ext cx="8572500" cy="646331"/>
          </a:xfrm>
          <a:prstGeom prst="rect">
            <a:avLst/>
          </a:prstGeom>
          <a:noFill/>
          <a:ln w="9525">
            <a:noFill/>
            <a:miter lim="800000"/>
            <a:headEnd/>
            <a:tailEnd/>
          </a:ln>
        </p:spPr>
        <p:txBody>
          <a:bodyPr>
            <a:spAutoFit/>
          </a:bodyPr>
          <a:lstStyle/>
          <a:p>
            <a:pPr algn="just"/>
            <a:r>
              <a:rPr lang="es-MX" b="0" u="none" dirty="0">
                <a:solidFill>
                  <a:srgbClr val="000000"/>
                </a:solidFill>
                <a:latin typeface="Arial Narrow"/>
                <a:ea typeface="Times New Roman"/>
              </a:rPr>
              <a:t>Al día de hoy son 20 ensambladoras las que están colocando constancias de inscripción en vehículos nuevos acumulado un total de 3,535,035 constancias.</a:t>
            </a:r>
          </a:p>
        </p:txBody>
      </p:sp>
      <p:sp>
        <p:nvSpPr>
          <p:cNvPr id="7" name="6 CuadroTexto"/>
          <p:cNvSpPr txBox="1"/>
          <p:nvPr/>
        </p:nvSpPr>
        <p:spPr>
          <a:xfrm>
            <a:off x="251400" y="980411"/>
            <a:ext cx="8424936" cy="400110"/>
          </a:xfrm>
          <a:prstGeom prst="rect">
            <a:avLst/>
          </a:prstGeom>
          <a:noFill/>
        </p:spPr>
        <p:txBody>
          <a:bodyPr wrap="square" rtlCol="0">
            <a:spAutoFit/>
          </a:bodyPr>
          <a:lstStyle/>
          <a:p>
            <a:pPr marL="342900" indent="-342900" fontAlgn="auto">
              <a:spcAft>
                <a:spcPts val="0"/>
              </a:spcAft>
              <a:defRPr/>
            </a:pPr>
            <a:r>
              <a:rPr lang="es-MX" sz="2000" u="none" dirty="0">
                <a:solidFill>
                  <a:prstClr val="black"/>
                </a:solidFill>
                <a:latin typeface="Calibri"/>
                <a:cs typeface="Arial" pitchFamily="34" charset="0"/>
              </a:rPr>
              <a:t>Consolidación del Programa REPUVE con los Sujetos Obligados</a:t>
            </a:r>
          </a:p>
        </p:txBody>
      </p:sp>
      <p:graphicFrame>
        <p:nvGraphicFramePr>
          <p:cNvPr id="10" name="3 Gráfico"/>
          <p:cNvGraphicFramePr>
            <a:graphicFrameLocks/>
          </p:cNvGraphicFramePr>
          <p:nvPr>
            <p:extLst>
              <p:ext uri="{D42A27DB-BD31-4B8C-83A1-F6EECF244321}">
                <p14:modId xmlns:p14="http://schemas.microsoft.com/office/powerpoint/2010/main" val="3371456812"/>
              </p:ext>
            </p:extLst>
          </p:nvPr>
        </p:nvGraphicFramePr>
        <p:xfrm>
          <a:off x="251400" y="2242758"/>
          <a:ext cx="8640960" cy="4176464"/>
        </p:xfrm>
        <a:graphic>
          <a:graphicData uri="http://schemas.openxmlformats.org/drawingml/2006/chart">
            <c:chart xmlns:c="http://schemas.openxmlformats.org/drawingml/2006/chart" xmlns:r="http://schemas.openxmlformats.org/officeDocument/2006/relationships" r:id="rId2"/>
          </a:graphicData>
        </a:graphic>
      </p:graphicFrame>
      <p:sp>
        <p:nvSpPr>
          <p:cNvPr id="11" name="10 CuadroTexto"/>
          <p:cNvSpPr txBox="1"/>
          <p:nvPr/>
        </p:nvSpPr>
        <p:spPr>
          <a:xfrm>
            <a:off x="5414481" y="6412781"/>
            <a:ext cx="2640458" cy="369332"/>
          </a:xfrm>
          <a:prstGeom prst="rect">
            <a:avLst/>
          </a:prstGeom>
          <a:noFill/>
        </p:spPr>
        <p:txBody>
          <a:bodyPr wrap="square" rtlCol="0">
            <a:spAutoFit/>
          </a:bodyPr>
          <a:lstStyle/>
          <a:p>
            <a:r>
              <a:rPr lang="es-MX" dirty="0" smtClean="0">
                <a:solidFill>
                  <a:schemeClr val="tx1"/>
                </a:solidFill>
              </a:rPr>
              <a:t>Al 30 de Marzo 2014</a:t>
            </a:r>
            <a:endParaRPr lang="es-MX"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Grp="1" noChangeArrowheads="1"/>
          </p:cNvSpPr>
          <p:nvPr>
            <p:ph idx="1"/>
          </p:nvPr>
        </p:nvSpPr>
        <p:spPr>
          <a:xfrm>
            <a:off x="1692275" y="2157413"/>
            <a:ext cx="5614988" cy="538162"/>
          </a:xfrm>
        </p:spPr>
        <p:txBody>
          <a:bodyPr/>
          <a:lstStyle/>
          <a:p>
            <a:pPr marL="0" indent="0" eaLnBrk="1" hangingPunct="1">
              <a:buFontTx/>
              <a:buNone/>
            </a:pPr>
            <a:endParaRPr lang="es-MX" sz="1600" smtClean="0"/>
          </a:p>
          <a:p>
            <a:pPr marL="0" indent="0" eaLnBrk="1" hangingPunct="1">
              <a:buFontTx/>
              <a:buNone/>
            </a:pPr>
            <a:endParaRPr lang="es-MX" sz="1600" smtClean="0"/>
          </a:p>
        </p:txBody>
      </p:sp>
      <p:sp>
        <p:nvSpPr>
          <p:cNvPr id="71684" name="Rectangle 4"/>
          <p:cNvSpPr>
            <a:spLocks noChangeArrowheads="1"/>
          </p:cNvSpPr>
          <p:nvPr/>
        </p:nvSpPr>
        <p:spPr bwMode="auto">
          <a:xfrm>
            <a:off x="262009" y="1539627"/>
            <a:ext cx="4525748" cy="4044184"/>
          </a:xfrm>
          <a:prstGeom prst="rect">
            <a:avLst/>
          </a:prstGeom>
          <a:noFill/>
          <a:ln w="38100" cmpd="dbl" algn="ctr">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marL="285750" indent="-285750" algn="just">
              <a:spcBef>
                <a:spcPct val="20000"/>
              </a:spcBef>
              <a:buFont typeface="Arial" pitchFamily="34" charset="0"/>
              <a:buChar char="•"/>
            </a:pPr>
            <a:r>
              <a:rPr lang="es-MX" b="0" u="none" dirty="0" smtClean="0">
                <a:solidFill>
                  <a:srgbClr val="000000"/>
                </a:solidFill>
              </a:rPr>
              <a:t>La constancia de inscripción servirá principalmente para la identificación del vehículo por radio frecuencia,  a través de la colocación de arcos en carreteras y zonas fronterizas.</a:t>
            </a:r>
          </a:p>
          <a:p>
            <a:pPr marL="285750" indent="-285750" algn="just">
              <a:spcBef>
                <a:spcPct val="20000"/>
              </a:spcBef>
              <a:buFont typeface="Arial" pitchFamily="34" charset="0"/>
              <a:buChar char="•"/>
            </a:pPr>
            <a:r>
              <a:rPr lang="es-MX" b="0" u="none" dirty="0" smtClean="0">
                <a:solidFill>
                  <a:srgbClr val="000000"/>
                </a:solidFill>
              </a:rPr>
              <a:t>Estos arcos se colocarán también en los principales puntos de las ciudades, cruceros de mayor afluencia, centros de concentración masiva, puntos de mayor incidencia delictiva,</a:t>
            </a:r>
          </a:p>
          <a:p>
            <a:pPr marL="285750" indent="-285750" algn="just">
              <a:spcBef>
                <a:spcPct val="20000"/>
              </a:spcBef>
              <a:buFont typeface="Arial" pitchFamily="34" charset="0"/>
              <a:buChar char="•"/>
            </a:pPr>
            <a:r>
              <a:rPr lang="es-MX" b="0" u="none" dirty="0" smtClean="0">
                <a:solidFill>
                  <a:srgbClr val="000000"/>
                </a:solidFill>
              </a:rPr>
              <a:t>Permitirán la lectura y registro de los vehículos que están circulando, </a:t>
            </a:r>
          </a:p>
          <a:p>
            <a:pPr marL="285750" indent="-285750" algn="just">
              <a:spcBef>
                <a:spcPct val="20000"/>
              </a:spcBef>
              <a:buFont typeface="Arial" pitchFamily="34" charset="0"/>
              <a:buChar char="•"/>
            </a:pPr>
            <a:r>
              <a:rPr lang="es-MX" b="0" u="none" dirty="0" smtClean="0">
                <a:solidFill>
                  <a:srgbClr val="000000"/>
                </a:solidFill>
              </a:rPr>
              <a:t>Así como la más pronta detección y localización a vehículos que tengan reporte de ROBO o cualquier otra irregularidad que requiera acción por parte de alguna otra autoridad,</a:t>
            </a:r>
          </a:p>
        </p:txBody>
      </p:sp>
      <p:pic>
        <p:nvPicPr>
          <p:cNvPr id="5222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7521" y="2386352"/>
            <a:ext cx="369252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sp>
        <p:nvSpPr>
          <p:cNvPr id="2" name="1 Rectángulo"/>
          <p:cNvSpPr/>
          <p:nvPr/>
        </p:nvSpPr>
        <p:spPr>
          <a:xfrm>
            <a:off x="1740347" y="1025116"/>
            <a:ext cx="5293437" cy="400110"/>
          </a:xfrm>
          <a:prstGeom prst="rect">
            <a:avLst/>
          </a:prstGeom>
        </p:spPr>
        <p:txBody>
          <a:bodyPr wrap="none">
            <a:spAutoFit/>
          </a:bodyPr>
          <a:lstStyle/>
          <a:p>
            <a:pPr algn="just">
              <a:spcBef>
                <a:spcPct val="20000"/>
              </a:spcBef>
            </a:pPr>
            <a:r>
              <a:rPr lang="es-MX" sz="2000" u="none" dirty="0">
                <a:solidFill>
                  <a:srgbClr val="000000"/>
                </a:solidFill>
              </a:rPr>
              <a:t>¿Para qué va a servir la constancia de inscripción?</a:t>
            </a:r>
          </a:p>
        </p:txBody>
      </p:sp>
      <p:sp>
        <p:nvSpPr>
          <p:cNvPr id="8" name="Rectangle 31"/>
          <p:cNvSpPr txBox="1">
            <a:spLocks noChangeArrowheads="1"/>
          </p:cNvSpPr>
          <p:nvPr/>
        </p:nvSpPr>
        <p:spPr bwMode="auto">
          <a:xfrm>
            <a:off x="1331912" y="283518"/>
            <a:ext cx="6408737" cy="461665"/>
          </a:xfrm>
          <a:prstGeom prst="rect">
            <a:avLst/>
          </a:prstGeom>
          <a:noFill/>
          <a:ln w="9525">
            <a:noFill/>
            <a:miter lim="800000"/>
            <a:headEnd/>
            <a:tailEnd/>
          </a:ln>
        </p:spPr>
        <p:txBody>
          <a:bodyPr anchor="ctr">
            <a:spAutoFit/>
          </a:bodyPr>
          <a:lstStyle/>
          <a:p>
            <a:pPr algn="ctr">
              <a:defRPr/>
            </a:pPr>
            <a:r>
              <a:rPr lang="es-MX" sz="2400" u="none" dirty="0">
                <a:solidFill>
                  <a:schemeClr val="bg1"/>
                </a:solidFill>
                <a:latin typeface="+mj-lt"/>
              </a:rPr>
              <a:t>Constancia de Inscripción</a:t>
            </a:r>
            <a:endParaRPr lang="es-ES" sz="2400" u="none" dirty="0">
              <a:solidFill>
                <a:schemeClr val="bg1"/>
              </a:solidFill>
              <a:latin typeface="+mj-lt"/>
            </a:endParaRPr>
          </a:p>
        </p:txBody>
      </p:sp>
    </p:spTree>
    <p:extLst>
      <p:ext uri="{BB962C8B-B14F-4D97-AF65-F5344CB8AC3E}">
        <p14:creationId xmlns:p14="http://schemas.microsoft.com/office/powerpoint/2010/main" val="591146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1" nodeType="afterEffect">
                                  <p:stCondLst>
                                    <p:cond delay="0"/>
                                  </p:stCondLst>
                                  <p:childTnLst>
                                    <p:set>
                                      <p:cBhvr>
                                        <p:cTn id="6" dur="1" fill="hold">
                                          <p:stCondLst>
                                            <p:cond delay="0"/>
                                          </p:stCondLst>
                                        </p:cTn>
                                        <p:tgtEl>
                                          <p:spTgt spid="71684"/>
                                        </p:tgtEl>
                                        <p:attrNameLst>
                                          <p:attrName>style.visibility</p:attrName>
                                        </p:attrNameLst>
                                      </p:cBhvr>
                                      <p:to>
                                        <p:strVal val="visible"/>
                                      </p:to>
                                    </p:set>
                                    <p:anim calcmode="lin" valueType="num">
                                      <p:cBhvr>
                                        <p:cTn id="7" dur="5000" fill="hold"/>
                                        <p:tgtEl>
                                          <p:spTgt spid="71684"/>
                                        </p:tgtEl>
                                        <p:attrNameLst>
                                          <p:attrName>ppt_w</p:attrName>
                                        </p:attrNameLst>
                                      </p:cBhvr>
                                      <p:tavLst>
                                        <p:tav tm="0">
                                          <p:val>
                                            <p:fltVal val="0"/>
                                          </p:val>
                                        </p:tav>
                                        <p:tav tm="100000">
                                          <p:val>
                                            <p:strVal val="#ppt_w"/>
                                          </p:val>
                                        </p:tav>
                                      </p:tavLst>
                                    </p:anim>
                                    <p:anim calcmode="lin" valueType="num">
                                      <p:cBhvr>
                                        <p:cTn id="8" dur="5000" fill="hold"/>
                                        <p:tgtEl>
                                          <p:spTgt spid="71684"/>
                                        </p:tgtEl>
                                        <p:attrNameLst>
                                          <p:attrName>ppt_h</p:attrName>
                                        </p:attrNameLst>
                                      </p:cBhvr>
                                      <p:tavLst>
                                        <p:tav tm="0">
                                          <p:val>
                                            <p:fltVal val="0"/>
                                          </p:val>
                                        </p:tav>
                                        <p:tav tm="100000">
                                          <p:val>
                                            <p:strVal val="#ppt_h"/>
                                          </p:val>
                                        </p:tav>
                                      </p:tavLst>
                                    </p:anim>
                                    <p:animEffect transition="in" filter="fade">
                                      <p:cBhvr>
                                        <p:cTn id="9" dur="5000"/>
                                        <p:tgtEl>
                                          <p:spTgt spid="71684"/>
                                        </p:tgtEl>
                                      </p:cBhvr>
                                    </p:animEffect>
                                  </p:childTnLst>
                                </p:cTn>
                              </p:par>
                            </p:childTnLst>
                          </p:cTn>
                        </p:par>
                        <p:par>
                          <p:cTn id="10" fill="hold" nodeType="afterGroup">
                            <p:stCondLst>
                              <p:cond delay="5000"/>
                            </p:stCondLst>
                            <p:childTnLst>
                              <p:par>
                                <p:cTn id="11" presetID="6" presetClass="emph" presetSubtype="0" decel="50000" autoRev="1" fill="hold" grpId="0" nodeType="afterEffect">
                                  <p:stCondLst>
                                    <p:cond delay="0"/>
                                  </p:stCondLst>
                                  <p:childTnLst>
                                    <p:animScale>
                                      <p:cBhvr>
                                        <p:cTn id="12" dur="5000" fill="hold"/>
                                        <p:tgtEl>
                                          <p:spTgt spid="7168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4" grpId="0"/>
      <p:bldP spid="71684" grpId="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258888" y="268585"/>
            <a:ext cx="6408737" cy="461665"/>
          </a:xfrm>
        </p:spPr>
        <p:txBody>
          <a:bodyPr/>
          <a:lstStyle/>
          <a:p>
            <a:pPr algn="ctr" eaLnBrk="1" hangingPunct="1">
              <a:defRPr/>
            </a:pPr>
            <a:r>
              <a:rPr lang="es-MX" sz="2400" kern="1200" dirty="0">
                <a:solidFill>
                  <a:schemeClr val="bg1"/>
                </a:solidFill>
                <a:ea typeface="+mn-ea"/>
                <a:cs typeface="+mn-cs"/>
              </a:rPr>
              <a:t>Constancias de Inscripción</a:t>
            </a:r>
            <a:endParaRPr lang="es-ES" sz="2400" kern="1200" dirty="0">
              <a:solidFill>
                <a:schemeClr val="bg1"/>
              </a:solidFill>
              <a:ea typeface="+mn-ea"/>
              <a:cs typeface="+mn-cs"/>
            </a:endParaRPr>
          </a:p>
        </p:txBody>
      </p:sp>
      <p:sp>
        <p:nvSpPr>
          <p:cNvPr id="53251" name="Rectangle 3"/>
          <p:cNvSpPr>
            <a:spLocks noGrp="1" noChangeArrowheads="1"/>
          </p:cNvSpPr>
          <p:nvPr>
            <p:ph idx="1"/>
          </p:nvPr>
        </p:nvSpPr>
        <p:spPr>
          <a:xfrm>
            <a:off x="1692275" y="2157413"/>
            <a:ext cx="5614988" cy="538162"/>
          </a:xfrm>
        </p:spPr>
        <p:txBody>
          <a:bodyPr/>
          <a:lstStyle/>
          <a:p>
            <a:pPr marL="0" indent="0" eaLnBrk="1" hangingPunct="1">
              <a:buFontTx/>
              <a:buNone/>
            </a:pPr>
            <a:endParaRPr lang="es-MX" sz="1600" smtClean="0"/>
          </a:p>
          <a:p>
            <a:pPr marL="0" indent="0" eaLnBrk="1" hangingPunct="1">
              <a:buFontTx/>
              <a:buNone/>
            </a:pPr>
            <a:endParaRPr lang="es-MX" sz="1600" smtClean="0"/>
          </a:p>
        </p:txBody>
      </p:sp>
      <p:sp>
        <p:nvSpPr>
          <p:cNvPr id="71684" name="Rectangle 4"/>
          <p:cNvSpPr>
            <a:spLocks noChangeArrowheads="1"/>
          </p:cNvSpPr>
          <p:nvPr/>
        </p:nvSpPr>
        <p:spPr bwMode="auto">
          <a:xfrm>
            <a:off x="534255" y="1470155"/>
            <a:ext cx="8209051" cy="3517886"/>
          </a:xfrm>
          <a:prstGeom prst="rect">
            <a:avLst/>
          </a:prstGeom>
          <a:noFill/>
          <a:ln w="38100" cmpd="dbl" algn="ctr">
            <a:noFill/>
            <a:miter lim="800000"/>
            <a:headEnd/>
            <a:tailEnd/>
          </a:ln>
          <a:extLst/>
        </p:spPr>
        <p:txBody>
          <a:bodyPr wrap="square" lIns="0" tIns="0" rIns="0" bIns="0">
            <a:spAutoFit/>
          </a:bodyPr>
          <a:lstStyle/>
          <a:p>
            <a:pPr marL="646112" indent="-285750" algn="just">
              <a:lnSpc>
                <a:spcPct val="115000"/>
              </a:lnSpc>
              <a:spcBef>
                <a:spcPct val="20000"/>
              </a:spcBef>
              <a:spcAft>
                <a:spcPts val="0"/>
              </a:spcAft>
              <a:buFont typeface="Arial" pitchFamily="34" charset="0"/>
              <a:buChar char="•"/>
              <a:defRPr/>
            </a:pPr>
            <a:r>
              <a:rPr lang="es-ES" b="0" u="none" dirty="0" smtClean="0">
                <a:solidFill>
                  <a:srgbClr val="000000"/>
                </a:solidFill>
                <a:latin typeface="Arial Narrow"/>
                <a:ea typeface="Times New Roman"/>
              </a:rPr>
              <a:t>De </a:t>
            </a:r>
            <a:r>
              <a:rPr lang="es-ES" b="0" u="none" dirty="0">
                <a:solidFill>
                  <a:srgbClr val="000000"/>
                </a:solidFill>
                <a:latin typeface="Arial Narrow"/>
                <a:ea typeface="Times New Roman"/>
              </a:rPr>
              <a:t>la misma manera, la constancia de inscripción será un instrumento para otorgar certeza jurídica en relación a los vehículos. </a:t>
            </a:r>
            <a:endParaRPr lang="es-ES" b="0" u="none" dirty="0" smtClean="0">
              <a:solidFill>
                <a:srgbClr val="000000"/>
              </a:solidFill>
              <a:latin typeface="Arial Narrow"/>
              <a:ea typeface="Times New Roman"/>
            </a:endParaRPr>
          </a:p>
          <a:p>
            <a:pPr marL="646112" indent="-285750" algn="just">
              <a:lnSpc>
                <a:spcPct val="115000"/>
              </a:lnSpc>
              <a:spcBef>
                <a:spcPct val="20000"/>
              </a:spcBef>
              <a:spcAft>
                <a:spcPts val="0"/>
              </a:spcAft>
              <a:buFont typeface="Arial" pitchFamily="34" charset="0"/>
              <a:buChar char="•"/>
              <a:defRPr/>
            </a:pPr>
            <a:r>
              <a:rPr lang="es-ES" b="0" u="none" dirty="0" smtClean="0">
                <a:solidFill>
                  <a:srgbClr val="000000"/>
                </a:solidFill>
                <a:latin typeface="Arial Narrow"/>
                <a:ea typeface="Times New Roman"/>
              </a:rPr>
              <a:t>En </a:t>
            </a:r>
            <a:r>
              <a:rPr lang="es-ES" b="0" u="none" dirty="0">
                <a:solidFill>
                  <a:srgbClr val="000000"/>
                </a:solidFill>
                <a:latin typeface="Arial Narrow"/>
                <a:ea typeface="Times New Roman"/>
              </a:rPr>
              <a:t>el caso de los vehículos usados, las Entidades Federativas o Dependencias Federales deberán, mediante un proceso de verificación física y documental antes de colocar un chip  a un vehículo,  garantizar s</a:t>
            </a:r>
            <a:r>
              <a:rPr lang="es-MX" b="0" u="none" dirty="0">
                <a:solidFill>
                  <a:srgbClr val="000000"/>
                </a:solidFill>
                <a:latin typeface="Arial Narrow"/>
                <a:ea typeface="Times New Roman"/>
              </a:rPr>
              <a:t>u legalidad; es decir:</a:t>
            </a:r>
          </a:p>
          <a:p>
            <a:pPr marL="1657350" lvl="3" indent="-285750" algn="just">
              <a:lnSpc>
                <a:spcPct val="115000"/>
              </a:lnSpc>
              <a:spcBef>
                <a:spcPct val="20000"/>
              </a:spcBef>
              <a:spcAft>
                <a:spcPts val="0"/>
              </a:spcAft>
              <a:buFont typeface="Symbol"/>
              <a:buChar char=""/>
              <a:defRPr/>
            </a:pPr>
            <a:r>
              <a:rPr lang="es-MX" b="0" u="none" dirty="0">
                <a:solidFill>
                  <a:srgbClr val="000000"/>
                </a:solidFill>
                <a:latin typeface="Arial Narrow"/>
                <a:ea typeface="Times New Roman"/>
              </a:rPr>
              <a:t>Que no está robado</a:t>
            </a:r>
          </a:p>
          <a:p>
            <a:pPr marL="1657350" lvl="3" indent="-285750" algn="just">
              <a:lnSpc>
                <a:spcPct val="115000"/>
              </a:lnSpc>
              <a:spcBef>
                <a:spcPct val="20000"/>
              </a:spcBef>
              <a:spcAft>
                <a:spcPts val="0"/>
              </a:spcAft>
              <a:buFont typeface="Symbol"/>
              <a:buChar char=""/>
              <a:defRPr/>
            </a:pPr>
            <a:r>
              <a:rPr lang="es-MX" b="0" u="none" dirty="0">
                <a:solidFill>
                  <a:srgbClr val="000000"/>
                </a:solidFill>
                <a:latin typeface="Arial Narrow"/>
                <a:ea typeface="Times New Roman"/>
              </a:rPr>
              <a:t>Que no fue clonado</a:t>
            </a:r>
          </a:p>
          <a:p>
            <a:pPr marL="1657350" lvl="3" indent="-285750" algn="just">
              <a:lnSpc>
                <a:spcPct val="115000"/>
              </a:lnSpc>
              <a:spcBef>
                <a:spcPct val="20000"/>
              </a:spcBef>
              <a:spcAft>
                <a:spcPts val="0"/>
              </a:spcAft>
              <a:buFont typeface="Symbol"/>
              <a:buChar char=""/>
              <a:defRPr/>
            </a:pPr>
            <a:r>
              <a:rPr lang="es-MX" b="0" u="none" dirty="0">
                <a:solidFill>
                  <a:srgbClr val="000000"/>
                </a:solidFill>
                <a:latin typeface="Arial Narrow"/>
                <a:ea typeface="Times New Roman"/>
              </a:rPr>
              <a:t>Que no tiene alteración en su Número de Identificación Vehicular</a:t>
            </a:r>
          </a:p>
          <a:p>
            <a:pPr marL="646112" indent="-285750" algn="just">
              <a:lnSpc>
                <a:spcPct val="115000"/>
              </a:lnSpc>
              <a:spcBef>
                <a:spcPct val="20000"/>
              </a:spcBef>
              <a:spcAft>
                <a:spcPts val="0"/>
              </a:spcAft>
              <a:buFont typeface="Arial" pitchFamily="34" charset="0"/>
              <a:buChar char="•"/>
              <a:defRPr/>
            </a:pPr>
            <a:r>
              <a:rPr lang="es-MX" b="0" u="none" dirty="0">
                <a:solidFill>
                  <a:srgbClr val="000000"/>
                </a:solidFill>
                <a:latin typeface="Arial Narrow"/>
                <a:ea typeface="Times New Roman"/>
              </a:rPr>
              <a:t>La validez de la documentación del mismo (factura, tarjeta de circulación)</a:t>
            </a:r>
          </a:p>
          <a:p>
            <a:pPr marL="646112" indent="-285750" algn="just">
              <a:lnSpc>
                <a:spcPct val="115000"/>
              </a:lnSpc>
              <a:spcBef>
                <a:spcPct val="20000"/>
              </a:spcBef>
              <a:spcAft>
                <a:spcPts val="0"/>
              </a:spcAft>
              <a:buFont typeface="Arial" pitchFamily="34" charset="0"/>
              <a:buChar char="•"/>
              <a:defRPr/>
            </a:pPr>
            <a:r>
              <a:rPr lang="es-MX" b="0" u="none" dirty="0">
                <a:solidFill>
                  <a:srgbClr val="000000"/>
                </a:solidFill>
                <a:latin typeface="Arial Narrow"/>
                <a:ea typeface="Times New Roman"/>
              </a:rPr>
              <a:t>Que la información de su propietario está actualizada</a:t>
            </a:r>
          </a:p>
        </p:txBody>
      </p:sp>
    </p:spTree>
    <p:extLst>
      <p:ext uri="{BB962C8B-B14F-4D97-AF65-F5344CB8AC3E}">
        <p14:creationId xmlns:p14="http://schemas.microsoft.com/office/powerpoint/2010/main" val="19426389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1" nodeType="afterEffect">
                                  <p:stCondLst>
                                    <p:cond delay="0"/>
                                  </p:stCondLst>
                                  <p:childTnLst>
                                    <p:set>
                                      <p:cBhvr>
                                        <p:cTn id="6" dur="1" fill="hold">
                                          <p:stCondLst>
                                            <p:cond delay="0"/>
                                          </p:stCondLst>
                                        </p:cTn>
                                        <p:tgtEl>
                                          <p:spTgt spid="71684"/>
                                        </p:tgtEl>
                                        <p:attrNameLst>
                                          <p:attrName>style.visibility</p:attrName>
                                        </p:attrNameLst>
                                      </p:cBhvr>
                                      <p:to>
                                        <p:strVal val="visible"/>
                                      </p:to>
                                    </p:set>
                                    <p:anim calcmode="lin" valueType="num">
                                      <p:cBhvr>
                                        <p:cTn id="7" dur="5000" fill="hold"/>
                                        <p:tgtEl>
                                          <p:spTgt spid="71684"/>
                                        </p:tgtEl>
                                        <p:attrNameLst>
                                          <p:attrName>ppt_w</p:attrName>
                                        </p:attrNameLst>
                                      </p:cBhvr>
                                      <p:tavLst>
                                        <p:tav tm="0">
                                          <p:val>
                                            <p:fltVal val="0"/>
                                          </p:val>
                                        </p:tav>
                                        <p:tav tm="100000">
                                          <p:val>
                                            <p:strVal val="#ppt_w"/>
                                          </p:val>
                                        </p:tav>
                                      </p:tavLst>
                                    </p:anim>
                                    <p:anim calcmode="lin" valueType="num">
                                      <p:cBhvr>
                                        <p:cTn id="8" dur="5000" fill="hold"/>
                                        <p:tgtEl>
                                          <p:spTgt spid="71684"/>
                                        </p:tgtEl>
                                        <p:attrNameLst>
                                          <p:attrName>ppt_h</p:attrName>
                                        </p:attrNameLst>
                                      </p:cBhvr>
                                      <p:tavLst>
                                        <p:tav tm="0">
                                          <p:val>
                                            <p:fltVal val="0"/>
                                          </p:val>
                                        </p:tav>
                                        <p:tav tm="100000">
                                          <p:val>
                                            <p:strVal val="#ppt_h"/>
                                          </p:val>
                                        </p:tav>
                                      </p:tavLst>
                                    </p:anim>
                                    <p:animEffect transition="in" filter="fade">
                                      <p:cBhvr>
                                        <p:cTn id="9" dur="5000"/>
                                        <p:tgtEl>
                                          <p:spTgt spid="71684"/>
                                        </p:tgtEl>
                                      </p:cBhvr>
                                    </p:animEffect>
                                  </p:childTnLst>
                                </p:cTn>
                              </p:par>
                            </p:childTnLst>
                          </p:cTn>
                        </p:par>
                        <p:par>
                          <p:cTn id="10" fill="hold" nodeType="afterGroup">
                            <p:stCondLst>
                              <p:cond delay="5000"/>
                            </p:stCondLst>
                            <p:childTnLst>
                              <p:par>
                                <p:cTn id="11" presetID="6" presetClass="emph" presetSubtype="0" decel="50000" autoRev="1" fill="hold" grpId="0" nodeType="afterEffect">
                                  <p:stCondLst>
                                    <p:cond delay="0"/>
                                  </p:stCondLst>
                                  <p:childTnLst>
                                    <p:animScale>
                                      <p:cBhvr>
                                        <p:cTn id="12" dur="5000" fill="hold"/>
                                        <p:tgtEl>
                                          <p:spTgt spid="7168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4" grpId="0"/>
      <p:bldP spid="71684" grpId="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1412820" y="267866"/>
            <a:ext cx="6408737" cy="461665"/>
          </a:xfrm>
        </p:spPr>
        <p:txBody>
          <a:bodyPr/>
          <a:lstStyle/>
          <a:p>
            <a:pPr algn="ctr" eaLnBrk="1" hangingPunct="1">
              <a:defRPr/>
            </a:pPr>
            <a:r>
              <a:rPr lang="es-MX" sz="2400" kern="1200" dirty="0">
                <a:solidFill>
                  <a:schemeClr val="bg1"/>
                </a:solidFill>
                <a:ea typeface="+mn-ea"/>
                <a:cs typeface="+mn-cs"/>
              </a:rPr>
              <a:t>Constancias de Inscripción</a:t>
            </a:r>
            <a:endParaRPr lang="es-ES" sz="2400" kern="1200" dirty="0">
              <a:solidFill>
                <a:schemeClr val="bg1"/>
              </a:solidFill>
              <a:ea typeface="+mn-ea"/>
              <a:cs typeface="+mn-cs"/>
            </a:endParaRPr>
          </a:p>
        </p:txBody>
      </p:sp>
      <p:sp>
        <p:nvSpPr>
          <p:cNvPr id="54275" name="Rectangle 3"/>
          <p:cNvSpPr>
            <a:spLocks noGrp="1" noChangeArrowheads="1"/>
          </p:cNvSpPr>
          <p:nvPr>
            <p:ph idx="1"/>
          </p:nvPr>
        </p:nvSpPr>
        <p:spPr>
          <a:xfrm>
            <a:off x="1692275" y="2157413"/>
            <a:ext cx="5614988" cy="538162"/>
          </a:xfrm>
        </p:spPr>
        <p:txBody>
          <a:bodyPr/>
          <a:lstStyle/>
          <a:p>
            <a:pPr marL="0" indent="0" eaLnBrk="1" hangingPunct="1">
              <a:buFontTx/>
              <a:buNone/>
            </a:pPr>
            <a:endParaRPr lang="es-MX" sz="1600" smtClean="0"/>
          </a:p>
          <a:p>
            <a:pPr marL="0" indent="0" eaLnBrk="1" hangingPunct="1">
              <a:buFontTx/>
              <a:buNone/>
            </a:pPr>
            <a:endParaRPr lang="es-MX" sz="1600" smtClean="0"/>
          </a:p>
        </p:txBody>
      </p:sp>
      <p:sp>
        <p:nvSpPr>
          <p:cNvPr id="6" name="5 CuadroTexto"/>
          <p:cNvSpPr txBox="1"/>
          <p:nvPr/>
        </p:nvSpPr>
        <p:spPr>
          <a:xfrm>
            <a:off x="35496" y="1404065"/>
            <a:ext cx="9001000" cy="584775"/>
          </a:xfrm>
          <a:prstGeom prst="rect">
            <a:avLst/>
          </a:prstGeom>
          <a:noFill/>
        </p:spPr>
        <p:txBody>
          <a:bodyPr wrap="square" rtlCol="0">
            <a:spAutoFit/>
          </a:bodyPr>
          <a:lstStyle/>
          <a:p>
            <a:pPr algn="just" fontAlgn="auto">
              <a:spcBef>
                <a:spcPts val="0"/>
              </a:spcBef>
              <a:spcAft>
                <a:spcPts val="0"/>
              </a:spcAft>
            </a:pPr>
            <a:r>
              <a:rPr lang="es-MX" sz="1600" b="0" u="none" dirty="0">
                <a:solidFill>
                  <a:prstClr val="black"/>
                </a:solidFill>
                <a:latin typeface="Adobe Caslon Pro" pitchFamily="18" charset="0"/>
              </a:rPr>
              <a:t>Se ha implementado el programa para la colocación de constancias de inscripción en </a:t>
            </a:r>
            <a:r>
              <a:rPr lang="es-MX" sz="1600" u="none" dirty="0" smtClean="0">
                <a:solidFill>
                  <a:prstClr val="black"/>
                </a:solidFill>
                <a:latin typeface="Adobe Caslon Pro" pitchFamily="18" charset="0"/>
              </a:rPr>
              <a:t>19 </a:t>
            </a:r>
            <a:r>
              <a:rPr lang="es-MX" sz="1600" u="none" dirty="0">
                <a:solidFill>
                  <a:prstClr val="black"/>
                </a:solidFill>
                <a:latin typeface="Adobe Caslon Pro" pitchFamily="18" charset="0"/>
              </a:rPr>
              <a:t>entidades </a:t>
            </a:r>
            <a:r>
              <a:rPr lang="es-MX" sz="1600" b="0" u="none" dirty="0">
                <a:solidFill>
                  <a:prstClr val="black"/>
                </a:solidFill>
                <a:latin typeface="Adobe Caslon Pro" pitchFamily="18" charset="0"/>
              </a:rPr>
              <a:t>federativas.  Se tiene previsto próximamente se integren </a:t>
            </a:r>
            <a:r>
              <a:rPr lang="es-MX" sz="1600" u="none" dirty="0">
                <a:solidFill>
                  <a:prstClr val="black"/>
                </a:solidFill>
                <a:latin typeface="Adobe Caslon Pro" pitchFamily="18" charset="0"/>
              </a:rPr>
              <a:t>6</a:t>
            </a:r>
            <a:r>
              <a:rPr lang="es-MX" sz="1600" u="none" dirty="0" smtClean="0">
                <a:solidFill>
                  <a:prstClr val="black"/>
                </a:solidFill>
                <a:latin typeface="Adobe Caslon Pro" pitchFamily="18" charset="0"/>
              </a:rPr>
              <a:t> </a:t>
            </a:r>
            <a:r>
              <a:rPr lang="es-MX" sz="1600" u="none" dirty="0">
                <a:solidFill>
                  <a:prstClr val="black"/>
                </a:solidFill>
                <a:latin typeface="Adobe Caslon Pro" pitchFamily="18" charset="0"/>
              </a:rPr>
              <a:t>entidades más</a:t>
            </a:r>
            <a:r>
              <a:rPr lang="es-MX" sz="1600" b="0" u="none" dirty="0">
                <a:solidFill>
                  <a:prstClr val="black"/>
                </a:solidFill>
                <a:latin typeface="Adobe Caslon Pro" pitchFamily="18" charset="0"/>
              </a:rPr>
              <a:t>. </a:t>
            </a:r>
            <a:endParaRPr lang="es-MX" sz="1600" b="0" u="none" dirty="0" smtClean="0">
              <a:solidFill>
                <a:prstClr val="black"/>
              </a:solidFill>
              <a:latin typeface="Adobe Caslon Pro" pitchFamily="18" charset="0"/>
            </a:endParaRPr>
          </a:p>
        </p:txBody>
      </p:sp>
      <p:sp>
        <p:nvSpPr>
          <p:cNvPr id="7" name="6 CuadroTexto"/>
          <p:cNvSpPr txBox="1"/>
          <p:nvPr/>
        </p:nvSpPr>
        <p:spPr>
          <a:xfrm>
            <a:off x="27708" y="901364"/>
            <a:ext cx="7136580" cy="338554"/>
          </a:xfrm>
          <a:prstGeom prst="rect">
            <a:avLst/>
          </a:prstGeom>
          <a:noFill/>
        </p:spPr>
        <p:txBody>
          <a:bodyPr wrap="square" rtlCol="0">
            <a:spAutoFit/>
          </a:bodyPr>
          <a:lstStyle/>
          <a:p>
            <a:pPr fontAlgn="auto">
              <a:spcBef>
                <a:spcPts val="0"/>
              </a:spcBef>
              <a:spcAft>
                <a:spcPts val="0"/>
              </a:spcAft>
            </a:pPr>
            <a:r>
              <a:rPr lang="es-MX" sz="1600" u="none" dirty="0">
                <a:solidFill>
                  <a:prstClr val="black"/>
                </a:solidFill>
                <a:latin typeface="Trajan Pro" pitchFamily="18" charset="0"/>
              </a:rPr>
              <a:t>Consolidación del Programa REPUVE a Nivel Nacional</a:t>
            </a:r>
          </a:p>
        </p:txBody>
      </p:sp>
      <p:sp>
        <p:nvSpPr>
          <p:cNvPr id="8" name="7 CuadroTexto"/>
          <p:cNvSpPr txBox="1"/>
          <p:nvPr/>
        </p:nvSpPr>
        <p:spPr>
          <a:xfrm>
            <a:off x="35496" y="5828006"/>
            <a:ext cx="9001000" cy="584775"/>
          </a:xfrm>
          <a:prstGeom prst="rect">
            <a:avLst/>
          </a:prstGeom>
          <a:noFill/>
        </p:spPr>
        <p:txBody>
          <a:bodyPr wrap="square" rtlCol="0">
            <a:spAutoFit/>
          </a:bodyPr>
          <a:lstStyle/>
          <a:p>
            <a:pPr algn="just" fontAlgn="auto">
              <a:spcBef>
                <a:spcPts val="0"/>
              </a:spcBef>
              <a:spcAft>
                <a:spcPts val="0"/>
              </a:spcAft>
            </a:pPr>
            <a:r>
              <a:rPr lang="es-MX" sz="1600" b="0" u="none" dirty="0" smtClean="0">
                <a:solidFill>
                  <a:prstClr val="black"/>
                </a:solidFill>
                <a:latin typeface="Adobe Caslon Pro" pitchFamily="18" charset="0"/>
              </a:rPr>
              <a:t>A </a:t>
            </a:r>
            <a:r>
              <a:rPr lang="es-MX" sz="1600" b="0" u="none" dirty="0">
                <a:solidFill>
                  <a:prstClr val="black"/>
                </a:solidFill>
                <a:latin typeface="Adobe Caslon Pro" pitchFamily="18" charset="0"/>
              </a:rPr>
              <a:t>través de la firma de un convenio de operación SAT-Banjercito-REPUVE, se inició la Inscripción de vehículos importados definitivamente en 19 puntos fronterizos.  </a:t>
            </a:r>
          </a:p>
        </p:txBody>
      </p:sp>
      <p:sp>
        <p:nvSpPr>
          <p:cNvPr id="9" name="Oval 1105"/>
          <p:cNvSpPr>
            <a:spLocks noChangeArrowheads="1"/>
          </p:cNvSpPr>
          <p:nvPr/>
        </p:nvSpPr>
        <p:spPr bwMode="auto">
          <a:xfrm>
            <a:off x="321589" y="4532953"/>
            <a:ext cx="215900" cy="215900"/>
          </a:xfrm>
          <a:prstGeom prst="ellipse">
            <a:avLst/>
          </a:prstGeom>
          <a:solidFill>
            <a:sysClr val="window" lastClr="FFFFFF">
              <a:lumMod val="75000"/>
            </a:sysClr>
          </a:solidFill>
          <a:ln w="12700">
            <a:solidFill>
              <a:sysClr val="windowText" lastClr="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smtClean="0">
              <a:ln>
                <a:noFill/>
              </a:ln>
              <a:solidFill>
                <a:prstClr val="black"/>
              </a:solidFill>
              <a:effectLst/>
              <a:uLnTx/>
              <a:uFillTx/>
              <a:latin typeface="Calibri"/>
            </a:endParaRPr>
          </a:p>
        </p:txBody>
      </p:sp>
      <p:sp>
        <p:nvSpPr>
          <p:cNvPr id="10" name="Text Box 1131"/>
          <p:cNvSpPr txBox="1">
            <a:spLocks noChangeArrowheads="1"/>
          </p:cNvSpPr>
          <p:nvPr/>
        </p:nvSpPr>
        <p:spPr bwMode="auto">
          <a:xfrm>
            <a:off x="552441" y="4532953"/>
            <a:ext cx="2040577" cy="56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auto" hangingPunct="1">
              <a:spcBef>
                <a:spcPts val="0"/>
              </a:spcBef>
              <a:spcAft>
                <a:spcPts val="0"/>
              </a:spcAft>
            </a:pPr>
            <a:r>
              <a:rPr lang="es-ES" sz="1100" u="none" dirty="0" smtClean="0">
                <a:solidFill>
                  <a:prstClr val="black"/>
                </a:solidFill>
                <a:latin typeface="Adobe Caslon Pro" pitchFamily="18" charset="0"/>
              </a:rPr>
              <a:t>Próximos a Iniciar</a:t>
            </a:r>
          </a:p>
          <a:p>
            <a:pPr algn="just" eaLnBrk="1" fontAlgn="auto" hangingPunct="1">
              <a:spcBef>
                <a:spcPts val="0"/>
              </a:spcBef>
              <a:spcAft>
                <a:spcPts val="0"/>
              </a:spcAft>
            </a:pPr>
            <a:r>
              <a:rPr lang="es-MX" sz="1000" b="0" u="none" dirty="0">
                <a:solidFill>
                  <a:prstClr val="black"/>
                </a:solidFill>
                <a:latin typeface="Adobe Caslon Pro" pitchFamily="18" charset="0"/>
              </a:rPr>
              <a:t>Coahuila</a:t>
            </a:r>
            <a:r>
              <a:rPr lang="es-MX" sz="1000" b="0" u="none" dirty="0" smtClean="0">
                <a:solidFill>
                  <a:prstClr val="black"/>
                </a:solidFill>
                <a:latin typeface="Adobe Caslon Pro" pitchFamily="18" charset="0"/>
              </a:rPr>
              <a:t>, Distrito Federal, Jalisco, </a:t>
            </a:r>
            <a:r>
              <a:rPr lang="es-MX" sz="1000" b="0" u="none" dirty="0">
                <a:solidFill>
                  <a:prstClr val="black"/>
                </a:solidFill>
                <a:latin typeface="Adobe Caslon Pro" pitchFamily="18" charset="0"/>
              </a:rPr>
              <a:t>Nuevo Leon, Oaxaca, Puebla</a:t>
            </a:r>
          </a:p>
        </p:txBody>
      </p:sp>
      <p:sp>
        <p:nvSpPr>
          <p:cNvPr id="11" name="Text Box 1131"/>
          <p:cNvSpPr txBox="1">
            <a:spLocks noChangeArrowheads="1"/>
          </p:cNvSpPr>
          <p:nvPr/>
        </p:nvSpPr>
        <p:spPr bwMode="auto">
          <a:xfrm>
            <a:off x="6732240" y="2780928"/>
            <a:ext cx="2110228"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auto" hangingPunct="1">
              <a:spcBef>
                <a:spcPts val="0"/>
              </a:spcBef>
              <a:spcAft>
                <a:spcPts val="0"/>
              </a:spcAft>
            </a:pPr>
            <a:r>
              <a:rPr lang="es-ES" sz="1100" u="none" dirty="0" smtClean="0">
                <a:solidFill>
                  <a:prstClr val="black"/>
                </a:solidFill>
                <a:latin typeface="Adobe Caslon Pro" pitchFamily="18" charset="0"/>
              </a:rPr>
              <a:t>Implementación del Programa</a:t>
            </a:r>
          </a:p>
          <a:p>
            <a:pPr algn="just" eaLnBrk="1" fontAlgn="auto" hangingPunct="1">
              <a:spcBef>
                <a:spcPts val="0"/>
              </a:spcBef>
              <a:spcAft>
                <a:spcPts val="0"/>
              </a:spcAft>
            </a:pPr>
            <a:r>
              <a:rPr lang="es-MX" sz="1000" b="0" u="none" dirty="0">
                <a:solidFill>
                  <a:prstClr val="black"/>
                </a:solidFill>
                <a:latin typeface="Adobe Caslon Pro" pitchFamily="18" charset="0"/>
              </a:rPr>
              <a:t>Aguascalientes, Baja California Sur, Campeche, Chiapas, Chihuahua, Colima, Durango, Guerrero, </a:t>
            </a:r>
            <a:r>
              <a:rPr lang="es-MX" sz="1000" b="0" u="none" dirty="0" smtClean="0">
                <a:solidFill>
                  <a:prstClr val="black"/>
                </a:solidFill>
                <a:latin typeface="Adobe Caslon Pro" pitchFamily="18" charset="0"/>
              </a:rPr>
              <a:t>Hidalgo, Michoacán, Morelos, Nayarit</a:t>
            </a:r>
            <a:r>
              <a:rPr lang="es-MX" sz="1000" b="0" u="none" dirty="0">
                <a:solidFill>
                  <a:prstClr val="black"/>
                </a:solidFill>
                <a:latin typeface="Adobe Caslon Pro" pitchFamily="18" charset="0"/>
              </a:rPr>
              <a:t>, Quintana Roo, San Luis Potosí, Tabasco, Tlaxcala, Sonora, Veracruz,  Zacatecas</a:t>
            </a:r>
          </a:p>
        </p:txBody>
      </p:sp>
      <p:sp>
        <p:nvSpPr>
          <p:cNvPr id="12" name="1 CuadroTexto"/>
          <p:cNvSpPr txBox="1">
            <a:spLocks noChangeArrowheads="1"/>
          </p:cNvSpPr>
          <p:nvPr/>
        </p:nvSpPr>
        <p:spPr bwMode="auto">
          <a:xfrm>
            <a:off x="5149397" y="2159278"/>
            <a:ext cx="345505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pPr>
            <a:r>
              <a:rPr lang="es-MX" sz="1100" u="none" dirty="0">
                <a:solidFill>
                  <a:prstClr val="black"/>
                </a:solidFill>
                <a:latin typeface="Adobe Caslon Pro" pitchFamily="18" charset="0"/>
              </a:rPr>
              <a:t>19 </a:t>
            </a:r>
            <a:r>
              <a:rPr lang="es-MX" sz="1100" u="none" dirty="0" smtClean="0">
                <a:solidFill>
                  <a:prstClr val="black"/>
                </a:solidFill>
                <a:latin typeface="Adobe Caslon Pro" pitchFamily="18" charset="0"/>
              </a:rPr>
              <a:t> ADUANAS </a:t>
            </a:r>
            <a:r>
              <a:rPr lang="es-MX" sz="1100" u="none" dirty="0">
                <a:solidFill>
                  <a:prstClr val="black"/>
                </a:solidFill>
                <a:latin typeface="Adobe Caslon Pro" pitchFamily="18" charset="0"/>
              </a:rPr>
              <a:t>FRONTERIZAS  </a:t>
            </a:r>
            <a:r>
              <a:rPr lang="es-MX" sz="1100" u="none" dirty="0" smtClean="0">
                <a:solidFill>
                  <a:prstClr val="black"/>
                </a:solidFill>
                <a:latin typeface="Adobe Caslon Pro" pitchFamily="18" charset="0"/>
              </a:rPr>
              <a:t> </a:t>
            </a:r>
            <a:r>
              <a:rPr lang="es-MX" sz="1100" u="none" dirty="0">
                <a:solidFill>
                  <a:prstClr val="black"/>
                </a:solidFill>
                <a:latin typeface="Adobe Caslon Pro" pitchFamily="18" charset="0"/>
              </a:rPr>
              <a:t>OPERANDO</a:t>
            </a:r>
          </a:p>
        </p:txBody>
      </p:sp>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988840"/>
            <a:ext cx="5333503" cy="3816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5414481" y="6412781"/>
            <a:ext cx="2640458" cy="369332"/>
          </a:xfrm>
          <a:prstGeom prst="rect">
            <a:avLst/>
          </a:prstGeom>
          <a:noFill/>
        </p:spPr>
        <p:txBody>
          <a:bodyPr wrap="square" rtlCol="0">
            <a:spAutoFit/>
          </a:bodyPr>
          <a:lstStyle/>
          <a:p>
            <a:r>
              <a:rPr lang="es-MX" dirty="0" smtClean="0">
                <a:solidFill>
                  <a:schemeClr val="tx1"/>
                </a:solidFill>
              </a:rPr>
              <a:t>Al 30 de Marzo 2014</a:t>
            </a:r>
            <a:endParaRPr lang="es-MX" dirty="0">
              <a:solidFill>
                <a:schemeClr val="tx1"/>
              </a:solidFill>
            </a:endParaRPr>
          </a:p>
        </p:txBody>
      </p:sp>
    </p:spTree>
    <p:extLst>
      <p:ext uri="{BB962C8B-B14F-4D97-AF65-F5344CB8AC3E}">
        <p14:creationId xmlns:p14="http://schemas.microsoft.com/office/powerpoint/2010/main" val="1135149431"/>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1412820" y="267866"/>
            <a:ext cx="6408737" cy="461665"/>
          </a:xfrm>
        </p:spPr>
        <p:txBody>
          <a:bodyPr/>
          <a:lstStyle/>
          <a:p>
            <a:pPr algn="ctr" eaLnBrk="1" hangingPunct="1">
              <a:defRPr/>
            </a:pPr>
            <a:r>
              <a:rPr lang="es-MX" sz="2400" kern="1200" dirty="0">
                <a:solidFill>
                  <a:schemeClr val="bg1"/>
                </a:solidFill>
                <a:ea typeface="+mn-ea"/>
                <a:cs typeface="+mn-cs"/>
              </a:rPr>
              <a:t>Constancias de Inscripción</a:t>
            </a:r>
            <a:endParaRPr lang="es-ES" sz="2400" kern="1200" dirty="0">
              <a:solidFill>
                <a:schemeClr val="bg1"/>
              </a:solidFill>
              <a:ea typeface="+mn-ea"/>
              <a:cs typeface="+mn-cs"/>
            </a:endParaRPr>
          </a:p>
        </p:txBody>
      </p:sp>
      <p:sp>
        <p:nvSpPr>
          <p:cNvPr id="54275" name="Rectangle 3"/>
          <p:cNvSpPr>
            <a:spLocks noGrp="1" noChangeArrowheads="1"/>
          </p:cNvSpPr>
          <p:nvPr>
            <p:ph idx="1"/>
          </p:nvPr>
        </p:nvSpPr>
        <p:spPr>
          <a:xfrm>
            <a:off x="1692275" y="2157413"/>
            <a:ext cx="5614988" cy="538162"/>
          </a:xfrm>
        </p:spPr>
        <p:txBody>
          <a:bodyPr/>
          <a:lstStyle/>
          <a:p>
            <a:pPr marL="0" indent="0" eaLnBrk="1" hangingPunct="1">
              <a:buFontTx/>
              <a:buNone/>
            </a:pPr>
            <a:endParaRPr lang="es-MX" sz="1600" smtClean="0"/>
          </a:p>
          <a:p>
            <a:pPr marL="0" indent="0" eaLnBrk="1" hangingPunct="1">
              <a:buFontTx/>
              <a:buNone/>
            </a:pPr>
            <a:endParaRPr lang="es-MX" sz="1600" smtClean="0"/>
          </a:p>
        </p:txBody>
      </p:sp>
      <p:sp>
        <p:nvSpPr>
          <p:cNvPr id="71684" name="Rectangle 4"/>
          <p:cNvSpPr>
            <a:spLocks noChangeArrowheads="1"/>
          </p:cNvSpPr>
          <p:nvPr/>
        </p:nvSpPr>
        <p:spPr bwMode="auto">
          <a:xfrm>
            <a:off x="523981" y="2253824"/>
            <a:ext cx="7828907" cy="2340641"/>
          </a:xfrm>
          <a:prstGeom prst="rect">
            <a:avLst/>
          </a:prstGeom>
          <a:noFill/>
          <a:ln w="38100" cmpd="dbl" algn="ctr">
            <a:noFill/>
            <a:miter lim="800000"/>
            <a:headEnd/>
            <a:tailEnd/>
          </a:ln>
          <a:extLst/>
        </p:spPr>
        <p:txBody>
          <a:bodyPr wrap="square" lIns="0" tIns="0" rIns="0" bIns="0">
            <a:spAutoFit/>
          </a:bodyPr>
          <a:lstStyle/>
          <a:p>
            <a:pPr algn="just">
              <a:lnSpc>
                <a:spcPct val="115000"/>
              </a:lnSpc>
              <a:spcBef>
                <a:spcPct val="20000"/>
              </a:spcBef>
              <a:spcAft>
                <a:spcPts val="0"/>
              </a:spcAft>
              <a:buSzPts val="1200"/>
              <a:defRPr/>
            </a:pPr>
            <a:r>
              <a:rPr lang="es-ES" b="0" u="none" dirty="0" smtClean="0">
                <a:solidFill>
                  <a:srgbClr val="000000"/>
                </a:solidFill>
                <a:latin typeface="Arial Narrow"/>
                <a:ea typeface="Times New Roman"/>
              </a:rPr>
              <a:t>Por </a:t>
            </a:r>
            <a:r>
              <a:rPr lang="es-ES" b="0" u="none" dirty="0">
                <a:solidFill>
                  <a:srgbClr val="000000"/>
                </a:solidFill>
                <a:latin typeface="Arial Narrow"/>
                <a:ea typeface="Times New Roman"/>
              </a:rPr>
              <a:t>el momento los datos de la constancia de inscripción no se mostrarán en las consultas que se realizan a través de la página de consulta ciudadana, ni en el sistema mediante el cual presentan su aviso de venta las </a:t>
            </a:r>
            <a:r>
              <a:rPr lang="es-ES" b="0" u="none" dirty="0" smtClean="0">
                <a:solidFill>
                  <a:srgbClr val="000000"/>
                </a:solidFill>
                <a:latin typeface="Arial Narrow"/>
                <a:ea typeface="Times New Roman"/>
              </a:rPr>
              <a:t>distribuidoras</a:t>
            </a:r>
          </a:p>
          <a:p>
            <a:pPr algn="just">
              <a:lnSpc>
                <a:spcPct val="115000"/>
              </a:lnSpc>
              <a:spcBef>
                <a:spcPct val="20000"/>
              </a:spcBef>
              <a:spcAft>
                <a:spcPts val="0"/>
              </a:spcAft>
              <a:buSzPts val="1200"/>
              <a:defRPr/>
            </a:pPr>
            <a:endParaRPr lang="es-ES" b="0" u="none" dirty="0">
              <a:solidFill>
                <a:srgbClr val="000000"/>
              </a:solidFill>
              <a:latin typeface="Arial Narrow"/>
              <a:ea typeface="Times New Roman"/>
            </a:endParaRPr>
          </a:p>
          <a:p>
            <a:pPr algn="just">
              <a:lnSpc>
                <a:spcPct val="115000"/>
              </a:lnSpc>
              <a:spcBef>
                <a:spcPct val="20000"/>
              </a:spcBef>
              <a:spcAft>
                <a:spcPts val="0"/>
              </a:spcAft>
              <a:buSzPts val="1200"/>
              <a:defRPr/>
            </a:pPr>
            <a:r>
              <a:rPr lang="es-ES" b="0" u="none" dirty="0" smtClean="0">
                <a:solidFill>
                  <a:srgbClr val="000000"/>
                </a:solidFill>
                <a:latin typeface="Arial Narrow"/>
                <a:ea typeface="Times New Roman"/>
              </a:rPr>
              <a:t>Las </a:t>
            </a:r>
            <a:r>
              <a:rPr lang="es-ES" b="0" u="none" dirty="0">
                <a:solidFill>
                  <a:srgbClr val="000000"/>
                </a:solidFill>
                <a:latin typeface="Arial Narrow"/>
                <a:ea typeface="Times New Roman"/>
              </a:rPr>
              <a:t>referencias de información seguirán siendo el Número de Identificación Vehicular o el Número de Constancia de Inscripción (NCI) también conocido con Número de Registro Público Vehicular (NRPV).</a:t>
            </a:r>
            <a:endParaRPr lang="es-MX" b="0" u="none" dirty="0">
              <a:solidFill>
                <a:srgbClr val="000000"/>
              </a:solidFill>
              <a:latin typeface="Arial Narrow"/>
              <a:ea typeface="Times New Roman"/>
            </a:endParaRPr>
          </a:p>
        </p:txBody>
      </p:sp>
      <p:sp>
        <p:nvSpPr>
          <p:cNvPr id="2" name="1 Rectángulo"/>
          <p:cNvSpPr/>
          <p:nvPr/>
        </p:nvSpPr>
        <p:spPr>
          <a:xfrm>
            <a:off x="523982" y="1035114"/>
            <a:ext cx="7828907" cy="800219"/>
          </a:xfrm>
          <a:prstGeom prst="rect">
            <a:avLst/>
          </a:prstGeom>
        </p:spPr>
        <p:txBody>
          <a:bodyPr wrap="square">
            <a:spAutoFit/>
          </a:bodyPr>
          <a:lstStyle/>
          <a:p>
            <a:pPr algn="just">
              <a:lnSpc>
                <a:spcPct val="115000"/>
              </a:lnSpc>
              <a:spcBef>
                <a:spcPct val="20000"/>
              </a:spcBef>
              <a:spcAft>
                <a:spcPts val="0"/>
              </a:spcAft>
              <a:buSzPts val="1200"/>
              <a:defRPr/>
            </a:pPr>
            <a:r>
              <a:rPr lang="es-ES_tradnl" sz="2000" u="none" dirty="0">
                <a:solidFill>
                  <a:srgbClr val="000000"/>
                </a:solidFill>
                <a:latin typeface="Arial Narrow"/>
                <a:ea typeface="Times New Roman"/>
                <a:cs typeface="Times New Roman"/>
              </a:rPr>
              <a:t>Si un vehículo tiene constancia ¿aparecerá como dato adicional en la página de consulta del </a:t>
            </a:r>
            <a:r>
              <a:rPr lang="es-ES_tradnl" sz="2000" u="none" dirty="0" err="1">
                <a:solidFill>
                  <a:srgbClr val="000000"/>
                </a:solidFill>
                <a:latin typeface="Arial Narrow"/>
                <a:ea typeface="Times New Roman"/>
                <a:cs typeface="Times New Roman"/>
              </a:rPr>
              <a:t>REPUVE</a:t>
            </a:r>
            <a:r>
              <a:rPr lang="es-ES_tradnl" sz="2000" u="none" dirty="0">
                <a:solidFill>
                  <a:srgbClr val="000000"/>
                </a:solidFill>
                <a:latin typeface="Arial Narrow"/>
                <a:ea typeface="Times New Roman"/>
                <a:cs typeface="Times New Roman"/>
              </a:rPr>
              <a:t>?</a:t>
            </a:r>
            <a:endParaRPr lang="es-MX" sz="2000" u="none" dirty="0">
              <a:solidFill>
                <a:srgbClr val="000000"/>
              </a:solidFill>
              <a:latin typeface="Arial Narrow"/>
              <a:ea typeface="Times New Roman"/>
              <a:cs typeface="Times New Roman"/>
            </a:endParaRPr>
          </a:p>
        </p:txBody>
      </p:sp>
    </p:spTree>
    <p:extLst>
      <p:ext uri="{BB962C8B-B14F-4D97-AF65-F5344CB8AC3E}">
        <p14:creationId xmlns:p14="http://schemas.microsoft.com/office/powerpoint/2010/main" val="225489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1" nodeType="afterEffect">
                                  <p:stCondLst>
                                    <p:cond delay="0"/>
                                  </p:stCondLst>
                                  <p:childTnLst>
                                    <p:set>
                                      <p:cBhvr>
                                        <p:cTn id="6" dur="1" fill="hold">
                                          <p:stCondLst>
                                            <p:cond delay="0"/>
                                          </p:stCondLst>
                                        </p:cTn>
                                        <p:tgtEl>
                                          <p:spTgt spid="71684"/>
                                        </p:tgtEl>
                                        <p:attrNameLst>
                                          <p:attrName>style.visibility</p:attrName>
                                        </p:attrNameLst>
                                      </p:cBhvr>
                                      <p:to>
                                        <p:strVal val="visible"/>
                                      </p:to>
                                    </p:set>
                                    <p:anim calcmode="lin" valueType="num">
                                      <p:cBhvr>
                                        <p:cTn id="7" dur="5000" fill="hold"/>
                                        <p:tgtEl>
                                          <p:spTgt spid="71684"/>
                                        </p:tgtEl>
                                        <p:attrNameLst>
                                          <p:attrName>ppt_w</p:attrName>
                                        </p:attrNameLst>
                                      </p:cBhvr>
                                      <p:tavLst>
                                        <p:tav tm="0">
                                          <p:val>
                                            <p:fltVal val="0"/>
                                          </p:val>
                                        </p:tav>
                                        <p:tav tm="100000">
                                          <p:val>
                                            <p:strVal val="#ppt_w"/>
                                          </p:val>
                                        </p:tav>
                                      </p:tavLst>
                                    </p:anim>
                                    <p:anim calcmode="lin" valueType="num">
                                      <p:cBhvr>
                                        <p:cTn id="8" dur="5000" fill="hold"/>
                                        <p:tgtEl>
                                          <p:spTgt spid="71684"/>
                                        </p:tgtEl>
                                        <p:attrNameLst>
                                          <p:attrName>ppt_h</p:attrName>
                                        </p:attrNameLst>
                                      </p:cBhvr>
                                      <p:tavLst>
                                        <p:tav tm="0">
                                          <p:val>
                                            <p:fltVal val="0"/>
                                          </p:val>
                                        </p:tav>
                                        <p:tav tm="100000">
                                          <p:val>
                                            <p:strVal val="#ppt_h"/>
                                          </p:val>
                                        </p:tav>
                                      </p:tavLst>
                                    </p:anim>
                                    <p:animEffect transition="in" filter="fade">
                                      <p:cBhvr>
                                        <p:cTn id="9" dur="5000"/>
                                        <p:tgtEl>
                                          <p:spTgt spid="71684"/>
                                        </p:tgtEl>
                                      </p:cBhvr>
                                    </p:animEffect>
                                  </p:childTnLst>
                                </p:cTn>
                              </p:par>
                            </p:childTnLst>
                          </p:cTn>
                        </p:par>
                        <p:par>
                          <p:cTn id="10" fill="hold" nodeType="afterGroup">
                            <p:stCondLst>
                              <p:cond delay="5000"/>
                            </p:stCondLst>
                            <p:childTnLst>
                              <p:par>
                                <p:cTn id="11" presetID="6" presetClass="emph" presetSubtype="0" decel="50000" autoRev="1" fill="hold" grpId="0" nodeType="afterEffect">
                                  <p:stCondLst>
                                    <p:cond delay="0"/>
                                  </p:stCondLst>
                                  <p:childTnLst>
                                    <p:animScale>
                                      <p:cBhvr>
                                        <p:cTn id="12" dur="5000" fill="hold"/>
                                        <p:tgtEl>
                                          <p:spTgt spid="7168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4" grpId="0"/>
      <p:bldP spid="71684" grpId="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356519" y="195858"/>
            <a:ext cx="6408737" cy="461665"/>
          </a:xfrm>
        </p:spPr>
        <p:txBody>
          <a:bodyPr/>
          <a:lstStyle/>
          <a:p>
            <a:pPr algn="ctr" eaLnBrk="1" hangingPunct="1">
              <a:defRPr/>
            </a:pPr>
            <a:r>
              <a:rPr lang="es-MX" sz="2400" kern="1200" dirty="0">
                <a:solidFill>
                  <a:schemeClr val="bg1"/>
                </a:solidFill>
                <a:ea typeface="+mn-ea"/>
                <a:cs typeface="+mn-cs"/>
              </a:rPr>
              <a:t>Constancias de Inscripción</a:t>
            </a:r>
            <a:endParaRPr lang="es-ES" sz="2400" kern="1200" dirty="0">
              <a:solidFill>
                <a:schemeClr val="bg1"/>
              </a:solidFill>
              <a:ea typeface="+mn-ea"/>
              <a:cs typeface="+mn-cs"/>
            </a:endParaRPr>
          </a:p>
        </p:txBody>
      </p:sp>
      <p:sp>
        <p:nvSpPr>
          <p:cNvPr id="55299" name="Rectangle 3"/>
          <p:cNvSpPr>
            <a:spLocks noGrp="1" noChangeArrowheads="1"/>
          </p:cNvSpPr>
          <p:nvPr>
            <p:ph idx="1"/>
          </p:nvPr>
        </p:nvSpPr>
        <p:spPr>
          <a:xfrm>
            <a:off x="1692275" y="2157413"/>
            <a:ext cx="5614988" cy="538162"/>
          </a:xfrm>
        </p:spPr>
        <p:txBody>
          <a:bodyPr/>
          <a:lstStyle/>
          <a:p>
            <a:pPr marL="0" indent="0" eaLnBrk="1" hangingPunct="1">
              <a:buFontTx/>
              <a:buNone/>
            </a:pPr>
            <a:endParaRPr lang="es-MX" sz="1600" smtClean="0"/>
          </a:p>
          <a:p>
            <a:pPr marL="0" indent="0" eaLnBrk="1" hangingPunct="1">
              <a:buFontTx/>
              <a:buNone/>
            </a:pPr>
            <a:endParaRPr lang="es-MX" sz="1600" smtClean="0"/>
          </a:p>
        </p:txBody>
      </p:sp>
      <p:sp>
        <p:nvSpPr>
          <p:cNvPr id="71684" name="Rectangle 4"/>
          <p:cNvSpPr>
            <a:spLocks noChangeArrowheads="1"/>
          </p:cNvSpPr>
          <p:nvPr/>
        </p:nvSpPr>
        <p:spPr bwMode="auto">
          <a:xfrm>
            <a:off x="657545" y="1891391"/>
            <a:ext cx="7839181" cy="2022092"/>
          </a:xfrm>
          <a:prstGeom prst="rect">
            <a:avLst/>
          </a:prstGeom>
          <a:noFill/>
          <a:ln w="38100" cmpd="dbl" algn="ctr">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marL="703262" indent="-342900" algn="just">
              <a:lnSpc>
                <a:spcPct val="115000"/>
              </a:lnSpc>
              <a:spcBef>
                <a:spcPct val="20000"/>
              </a:spcBef>
              <a:buFont typeface="Arial" pitchFamily="34" charset="0"/>
              <a:buChar char="•"/>
            </a:pPr>
            <a:r>
              <a:rPr lang="es-MX" b="0" u="none" dirty="0" smtClean="0">
                <a:solidFill>
                  <a:srgbClr val="000000"/>
                </a:solidFill>
              </a:rPr>
              <a:t>La constancia será pegada en todos los vehículos que desde su fabricación tengan parabrisas (aquí están excluidos los vehículos que son carrozados después de que la ensambladora vendió el chasis a un carrocero, así como las motos y remolques y semirremolques)</a:t>
            </a:r>
          </a:p>
          <a:p>
            <a:pPr marL="703262" indent="-342900" algn="just">
              <a:lnSpc>
                <a:spcPct val="115000"/>
              </a:lnSpc>
              <a:spcBef>
                <a:spcPct val="20000"/>
              </a:spcBef>
              <a:buFont typeface="Arial" pitchFamily="34" charset="0"/>
              <a:buChar char="•"/>
            </a:pPr>
            <a:r>
              <a:rPr lang="es-MX" b="0" u="none" dirty="0" smtClean="0">
                <a:solidFill>
                  <a:srgbClr val="000000"/>
                </a:solidFill>
              </a:rPr>
              <a:t>Debe estar en un lugar visible </a:t>
            </a:r>
          </a:p>
          <a:p>
            <a:pPr marL="703262" indent="-342900" algn="just">
              <a:lnSpc>
                <a:spcPct val="115000"/>
              </a:lnSpc>
              <a:spcBef>
                <a:spcPct val="20000"/>
              </a:spcBef>
              <a:buFont typeface="Arial" pitchFamily="34" charset="0"/>
              <a:buChar char="•"/>
            </a:pPr>
            <a:r>
              <a:rPr lang="es-MX" b="0" u="none" dirty="0" smtClean="0">
                <a:solidFill>
                  <a:srgbClr val="000000"/>
                </a:solidFill>
              </a:rPr>
              <a:t>A simple vista parece una etiqueta que contiene  elementos de seguridad. </a:t>
            </a:r>
          </a:p>
        </p:txBody>
      </p:sp>
      <p:sp>
        <p:nvSpPr>
          <p:cNvPr id="2" name="1 Rectángulo"/>
          <p:cNvSpPr/>
          <p:nvPr/>
        </p:nvSpPr>
        <p:spPr>
          <a:xfrm>
            <a:off x="328770" y="1128927"/>
            <a:ext cx="8496727" cy="446276"/>
          </a:xfrm>
          <a:prstGeom prst="rect">
            <a:avLst/>
          </a:prstGeom>
        </p:spPr>
        <p:txBody>
          <a:bodyPr wrap="square">
            <a:spAutoFit/>
          </a:bodyPr>
          <a:lstStyle/>
          <a:p>
            <a:pPr marL="381000" indent="182563" algn="just">
              <a:lnSpc>
                <a:spcPct val="115000"/>
              </a:lnSpc>
              <a:spcBef>
                <a:spcPct val="20000"/>
              </a:spcBef>
            </a:pPr>
            <a:r>
              <a:rPr lang="es-MX" sz="2000" u="none" dirty="0">
                <a:solidFill>
                  <a:srgbClr val="000000"/>
                </a:solidFill>
              </a:rPr>
              <a:t>¿Dónde se colocará la constancia y qué características o apariencia tiene?</a:t>
            </a:r>
          </a:p>
        </p:txBody>
      </p:sp>
    </p:spTree>
    <p:extLst>
      <p:ext uri="{BB962C8B-B14F-4D97-AF65-F5344CB8AC3E}">
        <p14:creationId xmlns:p14="http://schemas.microsoft.com/office/powerpoint/2010/main" val="36982961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1" nodeType="afterEffect">
                                  <p:stCondLst>
                                    <p:cond delay="0"/>
                                  </p:stCondLst>
                                  <p:childTnLst>
                                    <p:set>
                                      <p:cBhvr>
                                        <p:cTn id="6" dur="1" fill="hold">
                                          <p:stCondLst>
                                            <p:cond delay="0"/>
                                          </p:stCondLst>
                                        </p:cTn>
                                        <p:tgtEl>
                                          <p:spTgt spid="71684"/>
                                        </p:tgtEl>
                                        <p:attrNameLst>
                                          <p:attrName>style.visibility</p:attrName>
                                        </p:attrNameLst>
                                      </p:cBhvr>
                                      <p:to>
                                        <p:strVal val="visible"/>
                                      </p:to>
                                    </p:set>
                                    <p:anim calcmode="lin" valueType="num">
                                      <p:cBhvr>
                                        <p:cTn id="7" dur="5000" fill="hold"/>
                                        <p:tgtEl>
                                          <p:spTgt spid="71684"/>
                                        </p:tgtEl>
                                        <p:attrNameLst>
                                          <p:attrName>ppt_w</p:attrName>
                                        </p:attrNameLst>
                                      </p:cBhvr>
                                      <p:tavLst>
                                        <p:tav tm="0">
                                          <p:val>
                                            <p:fltVal val="0"/>
                                          </p:val>
                                        </p:tav>
                                        <p:tav tm="100000">
                                          <p:val>
                                            <p:strVal val="#ppt_w"/>
                                          </p:val>
                                        </p:tav>
                                      </p:tavLst>
                                    </p:anim>
                                    <p:anim calcmode="lin" valueType="num">
                                      <p:cBhvr>
                                        <p:cTn id="8" dur="5000" fill="hold"/>
                                        <p:tgtEl>
                                          <p:spTgt spid="71684"/>
                                        </p:tgtEl>
                                        <p:attrNameLst>
                                          <p:attrName>ppt_h</p:attrName>
                                        </p:attrNameLst>
                                      </p:cBhvr>
                                      <p:tavLst>
                                        <p:tav tm="0">
                                          <p:val>
                                            <p:fltVal val="0"/>
                                          </p:val>
                                        </p:tav>
                                        <p:tav tm="100000">
                                          <p:val>
                                            <p:strVal val="#ppt_h"/>
                                          </p:val>
                                        </p:tav>
                                      </p:tavLst>
                                    </p:anim>
                                    <p:animEffect transition="in" filter="fade">
                                      <p:cBhvr>
                                        <p:cTn id="9" dur="5000"/>
                                        <p:tgtEl>
                                          <p:spTgt spid="71684"/>
                                        </p:tgtEl>
                                      </p:cBhvr>
                                    </p:animEffect>
                                  </p:childTnLst>
                                </p:cTn>
                              </p:par>
                            </p:childTnLst>
                          </p:cTn>
                        </p:par>
                        <p:par>
                          <p:cTn id="10" fill="hold" nodeType="afterGroup">
                            <p:stCondLst>
                              <p:cond delay="5000"/>
                            </p:stCondLst>
                            <p:childTnLst>
                              <p:par>
                                <p:cTn id="11" presetID="6" presetClass="emph" presetSubtype="0" decel="50000" autoRev="1" fill="hold" grpId="0" nodeType="afterEffect">
                                  <p:stCondLst>
                                    <p:cond delay="0"/>
                                  </p:stCondLst>
                                  <p:childTnLst>
                                    <p:animScale>
                                      <p:cBhvr>
                                        <p:cTn id="12" dur="5000" fill="hold"/>
                                        <p:tgtEl>
                                          <p:spTgt spid="7168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4" grpId="0"/>
      <p:bldP spid="7168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5"/>
          <p:cNvSpPr>
            <a:spLocks noChangeArrowheads="1"/>
          </p:cNvSpPr>
          <p:nvPr/>
        </p:nvSpPr>
        <p:spPr bwMode="auto">
          <a:xfrm>
            <a:off x="3457575" y="1293813"/>
            <a:ext cx="2228850" cy="2232025"/>
          </a:xfrm>
          <a:prstGeom prst="rect">
            <a:avLst/>
          </a:prstGeom>
          <a:solidFill>
            <a:schemeClr val="bg1">
              <a:lumMod val="50000"/>
            </a:schemeClr>
          </a:solidFill>
          <a:ln w="38100">
            <a:noFill/>
            <a:miter lim="800000"/>
            <a:headEnd/>
            <a:tailEnd/>
          </a:ln>
          <a:effectLst>
            <a:outerShdw blurRad="190500" dist="228600" dir="2700000" algn="ctr">
              <a:srgbClr val="000000">
                <a:alpha val="30000"/>
              </a:srgbClr>
            </a:outerShdw>
          </a:effectLst>
          <a:scene3d>
            <a:camera prst="orthographicFront"/>
            <a:lightRig rig="glow" dir="t">
              <a:rot lat="0" lon="0" rev="4800000"/>
            </a:lightRig>
          </a:scene3d>
          <a:sp3d prstMaterial="matte">
            <a:bevelT w="127000" h="63500" prst="coolSlant"/>
          </a:sp3d>
        </p:spPr>
        <p:txBody>
          <a:bodyPr anchor="ctr" anchorCtr="1"/>
          <a:lstStyle/>
          <a:p>
            <a:pPr algn="ctr">
              <a:defRPr/>
            </a:pPr>
            <a:r>
              <a:rPr lang="es-MX" sz="20000" u="none" dirty="0">
                <a:solidFill>
                  <a:srgbClr val="003366"/>
                </a:solidFill>
              </a:rPr>
              <a:t>1</a:t>
            </a:r>
          </a:p>
        </p:txBody>
      </p:sp>
      <p:sp>
        <p:nvSpPr>
          <p:cNvPr id="15363" name="Text Box 6"/>
          <p:cNvSpPr txBox="1">
            <a:spLocks noChangeArrowheads="1"/>
          </p:cNvSpPr>
          <p:nvPr/>
        </p:nvSpPr>
        <p:spPr bwMode="auto">
          <a:xfrm>
            <a:off x="1384300" y="68326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u="sng">
                <a:solidFill>
                  <a:srgbClr val="FF9900"/>
                </a:solidFill>
                <a:latin typeface="Arial Narrow" pitchFamily="34" charset="0"/>
              </a:defRPr>
            </a:lvl1pPr>
            <a:lvl2pPr marL="742950" indent="-285750" eaLnBrk="0" hangingPunct="0">
              <a:defRPr b="1" u="sng">
                <a:solidFill>
                  <a:srgbClr val="FF9900"/>
                </a:solidFill>
                <a:latin typeface="Arial Narrow" pitchFamily="34" charset="0"/>
              </a:defRPr>
            </a:lvl2pPr>
            <a:lvl3pPr marL="1143000" indent="-228600" eaLnBrk="0" hangingPunct="0">
              <a:defRPr b="1" u="sng">
                <a:solidFill>
                  <a:srgbClr val="FF9900"/>
                </a:solidFill>
                <a:latin typeface="Arial Narrow" pitchFamily="34" charset="0"/>
              </a:defRPr>
            </a:lvl3pPr>
            <a:lvl4pPr marL="1600200" indent="-228600" eaLnBrk="0" hangingPunct="0">
              <a:defRPr b="1" u="sng">
                <a:solidFill>
                  <a:srgbClr val="FF9900"/>
                </a:solidFill>
                <a:latin typeface="Arial Narrow" pitchFamily="34" charset="0"/>
              </a:defRPr>
            </a:lvl4pPr>
            <a:lvl5pPr marL="2057400" indent="-228600" eaLnBrk="0" hangingPunct="0">
              <a:defRPr b="1" u="sng">
                <a:solidFill>
                  <a:srgbClr val="FF9900"/>
                </a:solidFill>
                <a:latin typeface="Arial Narrow" pitchFamily="34" charset="0"/>
              </a:defRPr>
            </a:lvl5pPr>
            <a:lvl6pPr marL="2514600" indent="-228600" eaLnBrk="0" fontAlgn="base" hangingPunct="0">
              <a:spcBef>
                <a:spcPct val="0"/>
              </a:spcBef>
              <a:spcAft>
                <a:spcPct val="0"/>
              </a:spcAft>
              <a:defRPr b="1" u="sng">
                <a:solidFill>
                  <a:srgbClr val="FF9900"/>
                </a:solidFill>
                <a:latin typeface="Arial Narrow" pitchFamily="34" charset="0"/>
              </a:defRPr>
            </a:lvl6pPr>
            <a:lvl7pPr marL="2971800" indent="-228600" eaLnBrk="0" fontAlgn="base" hangingPunct="0">
              <a:spcBef>
                <a:spcPct val="0"/>
              </a:spcBef>
              <a:spcAft>
                <a:spcPct val="0"/>
              </a:spcAft>
              <a:defRPr b="1" u="sng">
                <a:solidFill>
                  <a:srgbClr val="FF9900"/>
                </a:solidFill>
                <a:latin typeface="Arial Narrow" pitchFamily="34" charset="0"/>
              </a:defRPr>
            </a:lvl7pPr>
            <a:lvl8pPr marL="3429000" indent="-228600" eaLnBrk="0" fontAlgn="base" hangingPunct="0">
              <a:spcBef>
                <a:spcPct val="0"/>
              </a:spcBef>
              <a:spcAft>
                <a:spcPct val="0"/>
              </a:spcAft>
              <a:defRPr b="1" u="sng">
                <a:solidFill>
                  <a:srgbClr val="FF9900"/>
                </a:solidFill>
                <a:latin typeface="Arial Narrow" pitchFamily="34" charset="0"/>
              </a:defRPr>
            </a:lvl8pPr>
            <a:lvl9pPr marL="3886200" indent="-228600" eaLnBrk="0" fontAlgn="base" hangingPunct="0">
              <a:spcBef>
                <a:spcPct val="0"/>
              </a:spcBef>
              <a:spcAft>
                <a:spcPct val="0"/>
              </a:spcAft>
              <a:defRPr b="1" u="sng">
                <a:solidFill>
                  <a:srgbClr val="FF9900"/>
                </a:solidFill>
                <a:latin typeface="Arial Narrow" pitchFamily="34" charset="0"/>
              </a:defRPr>
            </a:lvl9pPr>
          </a:lstStyle>
          <a:p>
            <a:pPr eaLnBrk="1" hangingPunct="1"/>
            <a:endParaRPr lang="en-US" u="none">
              <a:solidFill>
                <a:schemeClr val="tx1"/>
              </a:solidFill>
            </a:endParaRPr>
          </a:p>
        </p:txBody>
      </p:sp>
      <p:graphicFrame>
        <p:nvGraphicFramePr>
          <p:cNvPr id="7" name="6 Diagrama"/>
          <p:cNvGraphicFramePr/>
          <p:nvPr>
            <p:extLst>
              <p:ext uri="{D42A27DB-BD31-4B8C-83A1-F6EECF244321}">
                <p14:modId xmlns:p14="http://schemas.microsoft.com/office/powerpoint/2010/main" val="2957865139"/>
              </p:ext>
            </p:extLst>
          </p:nvPr>
        </p:nvGraphicFramePr>
        <p:xfrm>
          <a:off x="3169857" y="4110609"/>
          <a:ext cx="2913951" cy="12538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273" name="Rectangle 9">
            <a:hlinkClick r:id="rId7" action="ppaction://hlinksldjump"/>
          </p:cNvPr>
          <p:cNvSpPr>
            <a:spLocks noChangeArrowheads="1"/>
          </p:cNvSpPr>
          <p:nvPr/>
        </p:nvSpPr>
        <p:spPr bwMode="auto">
          <a:xfrm>
            <a:off x="11430" y="918845"/>
            <a:ext cx="719137" cy="719138"/>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nchorCtr="1"/>
          <a:lstStyle/>
          <a:p>
            <a:pPr algn="ctr">
              <a:defRPr/>
            </a:pPr>
            <a:r>
              <a:rPr lang="es-MX" sz="1200" b="0" u="none" dirty="0">
                <a:solidFill>
                  <a:schemeClr val="bg2"/>
                </a:solidFill>
                <a:effectLst>
                  <a:outerShdw blurRad="38100" dist="38100" dir="2700000" algn="tl">
                    <a:srgbClr val="C0C0C0"/>
                  </a:outerShdw>
                </a:effectLst>
              </a:rPr>
              <a:t>Regresar a</a:t>
            </a:r>
          </a:p>
          <a:p>
            <a:pPr algn="ctr">
              <a:defRPr/>
            </a:pPr>
            <a:r>
              <a:rPr lang="es-MX" sz="1200" b="0" u="none" dirty="0">
                <a:solidFill>
                  <a:schemeClr val="bg2"/>
                </a:solidFill>
                <a:effectLst>
                  <a:outerShdw blurRad="38100" dist="38100" dir="2700000" algn="tl">
                    <a:srgbClr val="C0C0C0"/>
                  </a:outerShdw>
                </a:effectLst>
              </a:rPr>
              <a:t>Contenido</a:t>
            </a:r>
            <a:endParaRPr lang="es-ES" sz="1200" u="none" dirty="0">
              <a:solidFill>
                <a:schemeClr val="bg2"/>
              </a:solidFill>
            </a:endParaRPr>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187624" y="267866"/>
            <a:ext cx="6408737" cy="461665"/>
          </a:xfrm>
        </p:spPr>
        <p:txBody>
          <a:bodyPr/>
          <a:lstStyle/>
          <a:p>
            <a:pPr algn="ctr" eaLnBrk="1" hangingPunct="1">
              <a:defRPr/>
            </a:pPr>
            <a:r>
              <a:rPr lang="es-MX" sz="2400" kern="1200" dirty="0">
                <a:solidFill>
                  <a:schemeClr val="bg1"/>
                </a:solidFill>
                <a:ea typeface="+mn-ea"/>
                <a:cs typeface="+mn-cs"/>
              </a:rPr>
              <a:t>Constancias de Inscripción</a:t>
            </a:r>
            <a:endParaRPr lang="es-ES" sz="2400" kern="1200" dirty="0">
              <a:solidFill>
                <a:schemeClr val="bg1"/>
              </a:solidFill>
              <a:ea typeface="+mn-ea"/>
              <a:cs typeface="+mn-cs"/>
            </a:endParaRPr>
          </a:p>
        </p:txBody>
      </p:sp>
      <p:sp>
        <p:nvSpPr>
          <p:cNvPr id="56323" name="Rectangle 3"/>
          <p:cNvSpPr>
            <a:spLocks noGrp="1" noChangeArrowheads="1"/>
          </p:cNvSpPr>
          <p:nvPr>
            <p:ph idx="1"/>
          </p:nvPr>
        </p:nvSpPr>
        <p:spPr>
          <a:xfrm>
            <a:off x="1692275" y="2157413"/>
            <a:ext cx="5614988" cy="538162"/>
          </a:xfrm>
        </p:spPr>
        <p:txBody>
          <a:bodyPr/>
          <a:lstStyle/>
          <a:p>
            <a:pPr marL="0" indent="0" eaLnBrk="1" hangingPunct="1">
              <a:buFontTx/>
              <a:buNone/>
            </a:pPr>
            <a:endParaRPr lang="es-MX" sz="1600" smtClean="0"/>
          </a:p>
          <a:p>
            <a:pPr marL="0" indent="0" eaLnBrk="1" hangingPunct="1">
              <a:buFontTx/>
              <a:buNone/>
            </a:pPr>
            <a:endParaRPr lang="es-MX" sz="1600" smtClean="0"/>
          </a:p>
        </p:txBody>
      </p:sp>
      <p:sp>
        <p:nvSpPr>
          <p:cNvPr id="71684" name="Rectangle 4"/>
          <p:cNvSpPr>
            <a:spLocks noChangeArrowheads="1"/>
          </p:cNvSpPr>
          <p:nvPr/>
        </p:nvSpPr>
        <p:spPr bwMode="auto">
          <a:xfrm>
            <a:off x="893851" y="2010535"/>
            <a:ext cx="6824164" cy="2396041"/>
          </a:xfrm>
          <a:prstGeom prst="rect">
            <a:avLst/>
          </a:prstGeom>
          <a:noFill/>
          <a:ln w="38100" cmpd="dbl" algn="ctr">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marL="666750" indent="-285750" algn="just">
              <a:lnSpc>
                <a:spcPct val="115000"/>
              </a:lnSpc>
              <a:spcBef>
                <a:spcPct val="20000"/>
              </a:spcBef>
              <a:buFont typeface="Arial" pitchFamily="34" charset="0"/>
              <a:buChar char="•"/>
            </a:pPr>
            <a:r>
              <a:rPr lang="es-MX" dirty="0" smtClean="0">
                <a:solidFill>
                  <a:srgbClr val="000000"/>
                </a:solidFill>
              </a:rPr>
              <a:t>No deberán de intentar despegar la constancia de inscripción</a:t>
            </a:r>
            <a:r>
              <a:rPr lang="es-MX" b="0" u="none" dirty="0" smtClean="0">
                <a:solidFill>
                  <a:srgbClr val="000000"/>
                </a:solidFill>
              </a:rPr>
              <a:t>, dado que esta sufrirá daños permanentes y visibles.</a:t>
            </a:r>
          </a:p>
          <a:p>
            <a:pPr marL="666750" indent="-285750" algn="just">
              <a:lnSpc>
                <a:spcPct val="115000"/>
              </a:lnSpc>
              <a:spcBef>
                <a:spcPct val="20000"/>
              </a:spcBef>
              <a:buFont typeface="Arial" pitchFamily="34" charset="0"/>
              <a:buChar char="•"/>
            </a:pPr>
            <a:r>
              <a:rPr lang="es-MX" b="0" u="none" dirty="0" smtClean="0">
                <a:solidFill>
                  <a:srgbClr val="000000"/>
                </a:solidFill>
              </a:rPr>
              <a:t>No utilizar  ningún  tipo de solventes para limpiar la constancia.</a:t>
            </a:r>
          </a:p>
          <a:p>
            <a:pPr marL="666750" indent="-285750" algn="just">
              <a:lnSpc>
                <a:spcPct val="115000"/>
              </a:lnSpc>
              <a:spcBef>
                <a:spcPct val="20000"/>
              </a:spcBef>
              <a:buFont typeface="Arial" pitchFamily="34" charset="0"/>
              <a:buChar char="•"/>
            </a:pPr>
            <a:r>
              <a:rPr lang="es-MX" b="0" u="none" dirty="0" smtClean="0">
                <a:solidFill>
                  <a:srgbClr val="000000"/>
                </a:solidFill>
              </a:rPr>
              <a:t>No presionar por ningún motivo con metales,  instrumentos pesados ó pulso cortantes.</a:t>
            </a:r>
          </a:p>
          <a:p>
            <a:pPr marL="666750" indent="-285750" algn="just">
              <a:lnSpc>
                <a:spcPct val="115000"/>
              </a:lnSpc>
              <a:spcBef>
                <a:spcPct val="20000"/>
              </a:spcBef>
              <a:buFont typeface="Arial" pitchFamily="34" charset="0"/>
              <a:buChar char="•"/>
            </a:pPr>
            <a:r>
              <a:rPr lang="es-MX" b="0" u="none" dirty="0" smtClean="0">
                <a:solidFill>
                  <a:srgbClr val="000000"/>
                </a:solidFill>
              </a:rPr>
              <a:t>En caso de querer limpiar la constancia se puede realizar con un paño o lienzo con la presión normal de la mano.</a:t>
            </a:r>
          </a:p>
        </p:txBody>
      </p:sp>
      <p:sp>
        <p:nvSpPr>
          <p:cNvPr id="2" name="1 Rectángulo"/>
          <p:cNvSpPr/>
          <p:nvPr/>
        </p:nvSpPr>
        <p:spPr>
          <a:xfrm>
            <a:off x="400692" y="1009454"/>
            <a:ext cx="8250147" cy="446276"/>
          </a:xfrm>
          <a:prstGeom prst="rect">
            <a:avLst/>
          </a:prstGeom>
        </p:spPr>
        <p:txBody>
          <a:bodyPr wrap="square">
            <a:spAutoFit/>
          </a:bodyPr>
          <a:lstStyle/>
          <a:p>
            <a:pPr marL="381000" indent="182563" algn="just">
              <a:lnSpc>
                <a:spcPct val="115000"/>
              </a:lnSpc>
              <a:spcBef>
                <a:spcPct val="20000"/>
              </a:spcBef>
            </a:pPr>
            <a:r>
              <a:rPr lang="es-MX" sz="2000" u="none" dirty="0">
                <a:solidFill>
                  <a:srgbClr val="000000"/>
                </a:solidFill>
              </a:rPr>
              <a:t>¿Qué cuidados se deberá de tener con la constancia de inscripción?</a:t>
            </a:r>
          </a:p>
        </p:txBody>
      </p:sp>
      <p:sp>
        <p:nvSpPr>
          <p:cNvPr id="3" name="2 CuadroTexto"/>
          <p:cNvSpPr txBox="1"/>
          <p:nvPr/>
        </p:nvSpPr>
        <p:spPr>
          <a:xfrm>
            <a:off x="4171308" y="5265034"/>
            <a:ext cx="4664467" cy="646331"/>
          </a:xfrm>
          <a:prstGeom prst="rect">
            <a:avLst/>
          </a:prstGeom>
          <a:noFill/>
        </p:spPr>
        <p:txBody>
          <a:bodyPr wrap="square" rtlCol="0">
            <a:spAutoFit/>
          </a:bodyPr>
          <a:lstStyle/>
          <a:p>
            <a:r>
              <a:rPr lang="es-MX" b="0" u="none" dirty="0" smtClean="0">
                <a:solidFill>
                  <a:schemeClr val="tx1"/>
                </a:solidFill>
              </a:rPr>
              <a:t>Para mayor referencia ver </a:t>
            </a:r>
            <a:r>
              <a:rPr lang="es-MX" b="0" u="none" dirty="0" smtClean="0">
                <a:solidFill>
                  <a:schemeClr val="tx1"/>
                </a:solidFill>
                <a:hlinkClick r:id="rId2" action="ppaction://hlinkfile"/>
              </a:rPr>
              <a:t>catálogo de preguntas frecuentes</a:t>
            </a:r>
            <a:endParaRPr lang="es-MX" b="0" u="none" dirty="0">
              <a:solidFill>
                <a:schemeClr val="tx1"/>
              </a:solidFill>
            </a:endParaRPr>
          </a:p>
        </p:txBody>
      </p:sp>
    </p:spTree>
    <p:extLst>
      <p:ext uri="{BB962C8B-B14F-4D97-AF65-F5344CB8AC3E}">
        <p14:creationId xmlns:p14="http://schemas.microsoft.com/office/powerpoint/2010/main" val="12877223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1" nodeType="afterEffect">
                                  <p:stCondLst>
                                    <p:cond delay="0"/>
                                  </p:stCondLst>
                                  <p:childTnLst>
                                    <p:set>
                                      <p:cBhvr>
                                        <p:cTn id="6" dur="1" fill="hold">
                                          <p:stCondLst>
                                            <p:cond delay="0"/>
                                          </p:stCondLst>
                                        </p:cTn>
                                        <p:tgtEl>
                                          <p:spTgt spid="71684"/>
                                        </p:tgtEl>
                                        <p:attrNameLst>
                                          <p:attrName>style.visibility</p:attrName>
                                        </p:attrNameLst>
                                      </p:cBhvr>
                                      <p:to>
                                        <p:strVal val="visible"/>
                                      </p:to>
                                    </p:set>
                                    <p:anim calcmode="lin" valueType="num">
                                      <p:cBhvr>
                                        <p:cTn id="7" dur="5000" fill="hold"/>
                                        <p:tgtEl>
                                          <p:spTgt spid="71684"/>
                                        </p:tgtEl>
                                        <p:attrNameLst>
                                          <p:attrName>ppt_w</p:attrName>
                                        </p:attrNameLst>
                                      </p:cBhvr>
                                      <p:tavLst>
                                        <p:tav tm="0">
                                          <p:val>
                                            <p:fltVal val="0"/>
                                          </p:val>
                                        </p:tav>
                                        <p:tav tm="100000">
                                          <p:val>
                                            <p:strVal val="#ppt_w"/>
                                          </p:val>
                                        </p:tav>
                                      </p:tavLst>
                                    </p:anim>
                                    <p:anim calcmode="lin" valueType="num">
                                      <p:cBhvr>
                                        <p:cTn id="8" dur="5000" fill="hold"/>
                                        <p:tgtEl>
                                          <p:spTgt spid="71684"/>
                                        </p:tgtEl>
                                        <p:attrNameLst>
                                          <p:attrName>ppt_h</p:attrName>
                                        </p:attrNameLst>
                                      </p:cBhvr>
                                      <p:tavLst>
                                        <p:tav tm="0">
                                          <p:val>
                                            <p:fltVal val="0"/>
                                          </p:val>
                                        </p:tav>
                                        <p:tav tm="100000">
                                          <p:val>
                                            <p:strVal val="#ppt_h"/>
                                          </p:val>
                                        </p:tav>
                                      </p:tavLst>
                                    </p:anim>
                                    <p:animEffect transition="in" filter="fade">
                                      <p:cBhvr>
                                        <p:cTn id="9" dur="5000"/>
                                        <p:tgtEl>
                                          <p:spTgt spid="71684"/>
                                        </p:tgtEl>
                                      </p:cBhvr>
                                    </p:animEffect>
                                  </p:childTnLst>
                                </p:cTn>
                              </p:par>
                            </p:childTnLst>
                          </p:cTn>
                        </p:par>
                        <p:par>
                          <p:cTn id="10" fill="hold" nodeType="afterGroup">
                            <p:stCondLst>
                              <p:cond delay="5000"/>
                            </p:stCondLst>
                            <p:childTnLst>
                              <p:par>
                                <p:cTn id="11" presetID="6" presetClass="emph" presetSubtype="0" decel="50000" autoRev="1" fill="hold" grpId="0" nodeType="afterEffect">
                                  <p:stCondLst>
                                    <p:cond delay="0"/>
                                  </p:stCondLst>
                                  <p:childTnLst>
                                    <p:animScale>
                                      <p:cBhvr>
                                        <p:cTn id="12" dur="5000" fill="hold"/>
                                        <p:tgtEl>
                                          <p:spTgt spid="7168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4" grpId="0"/>
      <p:bldP spid="71684" grpId="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5"/>
          <p:cNvSpPr>
            <a:spLocks noChangeArrowheads="1"/>
          </p:cNvSpPr>
          <p:nvPr/>
        </p:nvSpPr>
        <p:spPr bwMode="auto">
          <a:xfrm>
            <a:off x="3457575" y="1140587"/>
            <a:ext cx="2228850" cy="2232025"/>
          </a:xfrm>
          <a:prstGeom prst="rect">
            <a:avLst/>
          </a:prstGeom>
          <a:solidFill>
            <a:schemeClr val="bg1">
              <a:lumMod val="50000"/>
            </a:schemeClr>
          </a:solidFill>
          <a:ln w="38100">
            <a:solidFill>
              <a:schemeClr val="bg1"/>
            </a:solidFill>
            <a:miter lim="800000"/>
            <a:headEnd/>
            <a:tailEnd/>
          </a:ln>
          <a:effectLst/>
        </p:spPr>
        <p:txBody>
          <a:bodyPr anchor="ctr" anchorCtr="1"/>
          <a:lstStyle/>
          <a:p>
            <a:pPr algn="ctr">
              <a:defRPr/>
            </a:pPr>
            <a:r>
              <a:rPr lang="es-MX" sz="20000" u="none" dirty="0" smtClean="0">
                <a:solidFill>
                  <a:srgbClr val="003366"/>
                </a:solidFill>
              </a:rPr>
              <a:t>a</a:t>
            </a:r>
            <a:r>
              <a:rPr lang="es-MX" sz="8800" u="none" dirty="0">
                <a:solidFill>
                  <a:srgbClr val="003366"/>
                </a:solidFill>
              </a:rPr>
              <a:t>3</a:t>
            </a:r>
            <a:endParaRPr lang="es-MX" sz="20000" u="none" dirty="0">
              <a:solidFill>
                <a:srgbClr val="003366"/>
              </a:solidFill>
            </a:endParaRPr>
          </a:p>
        </p:txBody>
      </p:sp>
      <p:grpSp>
        <p:nvGrpSpPr>
          <p:cNvPr id="5" name="4 Grupo"/>
          <p:cNvGrpSpPr/>
          <p:nvPr/>
        </p:nvGrpSpPr>
        <p:grpSpPr>
          <a:xfrm>
            <a:off x="3242273" y="3548493"/>
            <a:ext cx="2916238" cy="1158299"/>
            <a:chOff x="0" y="0"/>
            <a:chExt cx="2916238" cy="1158299"/>
          </a:xfrm>
          <a:scene3d>
            <a:camera prst="orthographicFront"/>
            <a:lightRig rig="threePt" dir="t">
              <a:rot lat="0" lon="0" rev="7500000"/>
            </a:lightRig>
          </a:scene3d>
        </p:grpSpPr>
        <p:sp>
          <p:nvSpPr>
            <p:cNvPr id="6" name="5 Rectángulo redondeado"/>
            <p:cNvSpPr/>
            <p:nvPr/>
          </p:nvSpPr>
          <p:spPr>
            <a:xfrm>
              <a:off x="0" y="0"/>
              <a:ext cx="2916238" cy="1158299"/>
            </a:xfrm>
            <a:prstGeom prst="roundRect">
              <a:avLst/>
            </a:prstGeom>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7" name="6 Rectángulo"/>
            <p:cNvSpPr/>
            <p:nvPr/>
          </p:nvSpPr>
          <p:spPr>
            <a:xfrm>
              <a:off x="56543" y="56543"/>
              <a:ext cx="2803152" cy="104521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es-MX" sz="3000" u="none" kern="1200" dirty="0" smtClean="0">
                  <a:solidFill>
                    <a:schemeClr val="tx1"/>
                  </a:solidFill>
                </a:rPr>
                <a:t>Visitas de verificación</a:t>
              </a:r>
              <a:endParaRPr lang="es-ES" sz="3000" b="0" kern="1200" dirty="0">
                <a:solidFill>
                  <a:schemeClr val="tx1"/>
                </a:solidFill>
              </a:endParaRPr>
            </a:p>
          </p:txBody>
        </p:sp>
      </p:grpSp>
    </p:spTree>
    <p:extLst>
      <p:ext uri="{BB962C8B-B14F-4D97-AF65-F5344CB8AC3E}">
        <p14:creationId xmlns:p14="http://schemas.microsoft.com/office/powerpoint/2010/main" val="1087484864"/>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352266" y="1806083"/>
            <a:ext cx="8439468" cy="3046988"/>
          </a:xfrm>
          <a:prstGeom prst="rect">
            <a:avLst/>
          </a:prstGeom>
          <a:solidFill>
            <a:srgbClr val="0070C0">
              <a:alpha val="78000"/>
            </a:srgbClr>
          </a:solidFill>
          <a:ln w="9525" algn="ctr">
            <a:solidFill>
              <a:schemeClr val="bg1"/>
            </a:solidFill>
            <a:miter lim="800000"/>
            <a:headEnd/>
            <a:tailEnd/>
          </a:ln>
          <a:effectLst/>
          <a:scene3d>
            <a:camera prst="orthographicFront"/>
            <a:lightRig rig="threePt" dir="t"/>
          </a:scene3d>
          <a:sp3d>
            <a:bevelT w="165100" prst="coolSlant"/>
          </a:sp3d>
        </p:spPr>
        <p:txBody>
          <a:bodyPr lIns="0" tIns="0" rIns="0" bIns="0">
            <a:spAutoFit/>
          </a:bodyPr>
          <a:lstStyle/>
          <a:p>
            <a:pPr algn="ctr">
              <a:defRPr/>
            </a:pPr>
            <a:endParaRPr lang="es-ES" u="none" dirty="0" smtClean="0">
              <a:solidFill>
                <a:schemeClr val="bg1"/>
              </a:solidFill>
              <a:effectLst>
                <a:outerShdw blurRad="38100" dist="38100" dir="2700000" algn="tl">
                  <a:srgbClr val="000000">
                    <a:alpha val="43137"/>
                  </a:srgbClr>
                </a:outerShdw>
              </a:effectLst>
              <a:latin typeface="+mj-lt"/>
            </a:endParaRPr>
          </a:p>
          <a:p>
            <a:pPr algn="ctr">
              <a:defRPr/>
            </a:pPr>
            <a:r>
              <a:rPr lang="es-ES" u="none" dirty="0" smtClean="0">
                <a:solidFill>
                  <a:schemeClr val="bg1"/>
                </a:solidFill>
                <a:effectLst>
                  <a:outerShdw blurRad="38100" dist="38100" dir="2700000" algn="tl">
                    <a:srgbClr val="000000">
                      <a:alpha val="43137"/>
                    </a:srgbClr>
                  </a:outerShdw>
                </a:effectLst>
                <a:latin typeface="+mj-lt"/>
              </a:rPr>
              <a:t>Ley del Registro Público Vehicular</a:t>
            </a:r>
            <a:endParaRPr lang="es-ES" u="none" dirty="0">
              <a:solidFill>
                <a:schemeClr val="bg1"/>
              </a:solidFill>
              <a:effectLst>
                <a:outerShdw blurRad="38100" dist="38100" dir="2700000" algn="tl">
                  <a:srgbClr val="000000">
                    <a:alpha val="43137"/>
                  </a:srgbClr>
                </a:outerShdw>
              </a:effectLst>
              <a:latin typeface="+mj-lt"/>
            </a:endParaRPr>
          </a:p>
          <a:p>
            <a:pPr algn="ctr">
              <a:defRPr/>
            </a:pPr>
            <a:r>
              <a:rPr lang="es-ES" u="none" dirty="0">
                <a:solidFill>
                  <a:schemeClr val="bg1"/>
                </a:solidFill>
                <a:latin typeface="+mj-lt"/>
              </a:rPr>
              <a:t>(</a:t>
            </a:r>
            <a:r>
              <a:rPr lang="es-ES" u="none" dirty="0" smtClean="0">
                <a:solidFill>
                  <a:schemeClr val="bg1"/>
                </a:solidFill>
                <a:latin typeface="+mj-lt"/>
              </a:rPr>
              <a:t>Artículos 25 fracción III y 26 fracción II)</a:t>
            </a:r>
            <a:endParaRPr lang="es-ES" u="none" dirty="0">
              <a:solidFill>
                <a:schemeClr val="bg1"/>
              </a:solidFill>
              <a:latin typeface="+mj-lt"/>
            </a:endParaRPr>
          </a:p>
          <a:p>
            <a:pPr algn="ctr">
              <a:defRPr/>
            </a:pPr>
            <a:endParaRPr lang="es-MX" u="none" dirty="0">
              <a:solidFill>
                <a:schemeClr val="bg1"/>
              </a:solidFill>
              <a:latin typeface="+mj-lt"/>
            </a:endParaRPr>
          </a:p>
          <a:p>
            <a:pPr algn="ctr">
              <a:defRPr/>
            </a:pPr>
            <a:r>
              <a:rPr lang="es-MX" u="none" dirty="0">
                <a:solidFill>
                  <a:schemeClr val="bg1"/>
                </a:solidFill>
                <a:latin typeface="+mj-lt"/>
              </a:rPr>
              <a:t>De acuerdo a la Ley del Registro Público Vehicular, se establece en su artículo 25, fracción III, que los  sujetos obligados por dicha Ley, incurrirán en infracciones por no presentar los avisos a que se refiere el artículo 23 de dicha Ley, así mismo en su artículo 26, fracción II se establece que dichas infracciones tendrán como multa un monto de  </a:t>
            </a:r>
            <a:r>
              <a:rPr lang="es-MX" u="none" dirty="0" smtClean="0">
                <a:solidFill>
                  <a:schemeClr val="bg1"/>
                </a:solidFill>
                <a:latin typeface="+mj-lt"/>
              </a:rPr>
              <a:t>500 </a:t>
            </a:r>
            <a:r>
              <a:rPr lang="es-MX" u="none" dirty="0">
                <a:solidFill>
                  <a:schemeClr val="bg1"/>
                </a:solidFill>
                <a:latin typeface="+mj-lt"/>
              </a:rPr>
              <a:t>a 1,000 salarios mínimos.</a:t>
            </a:r>
          </a:p>
          <a:p>
            <a:pPr marL="176213" algn="just">
              <a:defRPr/>
            </a:pPr>
            <a:r>
              <a:rPr lang="es-ES" u="none" dirty="0" smtClean="0">
                <a:solidFill>
                  <a:schemeClr val="bg1"/>
                </a:solidFill>
                <a:latin typeface="+mj-lt"/>
              </a:rPr>
              <a:t>.</a:t>
            </a:r>
          </a:p>
          <a:p>
            <a:pPr marL="176213" algn="just">
              <a:defRPr/>
            </a:pPr>
            <a:endParaRPr lang="es-MX" u="none" dirty="0">
              <a:solidFill>
                <a:schemeClr val="bg1"/>
              </a:solidFill>
              <a:latin typeface="+mj-lt"/>
            </a:endParaRPr>
          </a:p>
        </p:txBody>
      </p:sp>
      <p:sp>
        <p:nvSpPr>
          <p:cNvPr id="5" name="Rectangle 2"/>
          <p:cNvSpPr>
            <a:spLocks noGrp="1" noChangeArrowheads="1"/>
          </p:cNvSpPr>
          <p:nvPr>
            <p:ph type="title"/>
          </p:nvPr>
        </p:nvSpPr>
        <p:spPr>
          <a:xfrm>
            <a:off x="1187624" y="267866"/>
            <a:ext cx="6408737" cy="461665"/>
          </a:xfrm>
        </p:spPr>
        <p:txBody>
          <a:bodyPr/>
          <a:lstStyle/>
          <a:p>
            <a:pPr algn="ctr" eaLnBrk="1" hangingPunct="1">
              <a:defRPr/>
            </a:pPr>
            <a:r>
              <a:rPr lang="es-MX" sz="2400" kern="1200" dirty="0" smtClean="0">
                <a:solidFill>
                  <a:schemeClr val="bg1"/>
                </a:solidFill>
                <a:ea typeface="+mn-ea"/>
                <a:cs typeface="+mn-cs"/>
              </a:rPr>
              <a:t>Visitas de verificación</a:t>
            </a:r>
            <a:endParaRPr lang="es-ES" sz="2400" kern="1200" dirty="0">
              <a:solidFill>
                <a:schemeClr val="bg1"/>
              </a:solidFill>
              <a:ea typeface="+mn-ea"/>
              <a:cs typeface="+mn-cs"/>
            </a:endParaRPr>
          </a:p>
        </p:txBody>
      </p:sp>
    </p:spTree>
    <p:extLst>
      <p:ext uri="{BB962C8B-B14F-4D97-AF65-F5344CB8AC3E}">
        <p14:creationId xmlns:p14="http://schemas.microsoft.com/office/powerpoint/2010/main" val="7499475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6" presetClass="emph" presetSubtype="0" decel="50000" autoRev="1" fill="hold" nodeType="afterEffect">
                                  <p:stCondLst>
                                    <p:cond delay="0"/>
                                  </p:stCondLst>
                                  <p:childTnLst>
                                    <p:animScale>
                                      <p:cBhvr>
                                        <p:cTn id="12"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1187624" y="267866"/>
            <a:ext cx="64087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sz="2000" b="1">
                <a:solidFill>
                  <a:schemeClr val="tx1"/>
                </a:solidFill>
                <a:latin typeface="+mj-lt"/>
                <a:ea typeface="+mj-ea"/>
                <a:cs typeface="+mj-cs"/>
              </a:defRPr>
            </a:lvl1pPr>
            <a:lvl2pPr algn="l" rtl="0" eaLnBrk="0" fontAlgn="base" hangingPunct="0">
              <a:spcBef>
                <a:spcPct val="0"/>
              </a:spcBef>
              <a:spcAft>
                <a:spcPct val="0"/>
              </a:spcAft>
              <a:defRPr sz="2000" b="1">
                <a:solidFill>
                  <a:schemeClr val="tx1"/>
                </a:solidFill>
                <a:latin typeface="Arial Narrow" pitchFamily="34" charset="0"/>
              </a:defRPr>
            </a:lvl2pPr>
            <a:lvl3pPr algn="l" rtl="0" eaLnBrk="0" fontAlgn="base" hangingPunct="0">
              <a:spcBef>
                <a:spcPct val="0"/>
              </a:spcBef>
              <a:spcAft>
                <a:spcPct val="0"/>
              </a:spcAft>
              <a:defRPr sz="2000" b="1">
                <a:solidFill>
                  <a:schemeClr val="tx1"/>
                </a:solidFill>
                <a:latin typeface="Arial Narrow" pitchFamily="34" charset="0"/>
              </a:defRPr>
            </a:lvl3pPr>
            <a:lvl4pPr algn="l" rtl="0" eaLnBrk="0" fontAlgn="base" hangingPunct="0">
              <a:spcBef>
                <a:spcPct val="0"/>
              </a:spcBef>
              <a:spcAft>
                <a:spcPct val="0"/>
              </a:spcAft>
              <a:defRPr sz="2000" b="1">
                <a:solidFill>
                  <a:schemeClr val="tx1"/>
                </a:solidFill>
                <a:latin typeface="Arial Narrow" pitchFamily="34" charset="0"/>
              </a:defRPr>
            </a:lvl4pPr>
            <a:lvl5pPr algn="l" rtl="0" eaLnBrk="0" fontAlgn="base" hangingPunct="0">
              <a:spcBef>
                <a:spcPct val="0"/>
              </a:spcBef>
              <a:spcAft>
                <a:spcPct val="0"/>
              </a:spcAft>
              <a:defRPr sz="2000" b="1">
                <a:solidFill>
                  <a:schemeClr val="tx1"/>
                </a:solidFill>
                <a:latin typeface="Arial Narrow" pitchFamily="34" charset="0"/>
              </a:defRPr>
            </a:lvl5pPr>
            <a:lvl6pPr marL="457200" algn="l" rtl="0" fontAlgn="base">
              <a:spcBef>
                <a:spcPct val="0"/>
              </a:spcBef>
              <a:spcAft>
                <a:spcPct val="0"/>
              </a:spcAft>
              <a:defRPr sz="2000" b="1">
                <a:solidFill>
                  <a:schemeClr val="tx1"/>
                </a:solidFill>
                <a:latin typeface="Arial Narrow" pitchFamily="34" charset="0"/>
              </a:defRPr>
            </a:lvl6pPr>
            <a:lvl7pPr marL="914400" algn="l" rtl="0" fontAlgn="base">
              <a:spcBef>
                <a:spcPct val="0"/>
              </a:spcBef>
              <a:spcAft>
                <a:spcPct val="0"/>
              </a:spcAft>
              <a:defRPr sz="2000" b="1">
                <a:solidFill>
                  <a:schemeClr val="tx1"/>
                </a:solidFill>
                <a:latin typeface="Arial Narrow" pitchFamily="34" charset="0"/>
              </a:defRPr>
            </a:lvl7pPr>
            <a:lvl8pPr marL="1371600" algn="l" rtl="0" fontAlgn="base">
              <a:spcBef>
                <a:spcPct val="0"/>
              </a:spcBef>
              <a:spcAft>
                <a:spcPct val="0"/>
              </a:spcAft>
              <a:defRPr sz="2000" b="1">
                <a:solidFill>
                  <a:schemeClr val="tx1"/>
                </a:solidFill>
                <a:latin typeface="Arial Narrow" pitchFamily="34" charset="0"/>
              </a:defRPr>
            </a:lvl8pPr>
            <a:lvl9pPr marL="1828800" algn="l" rtl="0" fontAlgn="base">
              <a:spcBef>
                <a:spcPct val="0"/>
              </a:spcBef>
              <a:spcAft>
                <a:spcPct val="0"/>
              </a:spcAft>
              <a:defRPr sz="2000" b="1">
                <a:solidFill>
                  <a:schemeClr val="tx1"/>
                </a:solidFill>
                <a:latin typeface="Arial Narrow" pitchFamily="34" charset="0"/>
              </a:defRPr>
            </a:lvl9pPr>
          </a:lstStyle>
          <a:p>
            <a:pPr algn="ctr" eaLnBrk="1" hangingPunct="1">
              <a:defRPr/>
            </a:pPr>
            <a:r>
              <a:rPr lang="es-MX" sz="2400" u="none" dirty="0" smtClean="0">
                <a:solidFill>
                  <a:srgbClr val="FFFFFF"/>
                </a:solidFill>
              </a:rPr>
              <a:t>Visitas de verificación</a:t>
            </a:r>
            <a:endParaRPr lang="es-ES" sz="2400" u="none" dirty="0">
              <a:solidFill>
                <a:srgbClr val="FFFFFF"/>
              </a:solidFill>
            </a:endParaRPr>
          </a:p>
        </p:txBody>
      </p:sp>
      <p:sp>
        <p:nvSpPr>
          <p:cNvPr id="10" name="9 CuadroTexto"/>
          <p:cNvSpPr txBox="1"/>
          <p:nvPr/>
        </p:nvSpPr>
        <p:spPr>
          <a:xfrm>
            <a:off x="544530" y="1837352"/>
            <a:ext cx="8250149" cy="2031325"/>
          </a:xfrm>
          <a:prstGeom prst="rect">
            <a:avLst/>
          </a:prstGeom>
          <a:noFill/>
        </p:spPr>
        <p:txBody>
          <a:bodyPr wrap="square" rtlCol="0">
            <a:spAutoFit/>
          </a:bodyPr>
          <a:lstStyle/>
          <a:p>
            <a:pPr algn="ctr"/>
            <a:r>
              <a:rPr lang="es-MX" u="none" dirty="0" smtClean="0">
                <a:solidFill>
                  <a:srgbClr val="000000"/>
                </a:solidFill>
              </a:rPr>
              <a:t>BITÁCORAS</a:t>
            </a:r>
          </a:p>
          <a:p>
            <a:endParaRPr lang="es-MX" b="0" u="none" dirty="0">
              <a:solidFill>
                <a:srgbClr val="000000"/>
              </a:solidFill>
            </a:endParaRPr>
          </a:p>
          <a:p>
            <a:r>
              <a:rPr lang="es-MX" b="0" u="none" dirty="0" smtClean="0">
                <a:solidFill>
                  <a:srgbClr val="000000"/>
                </a:solidFill>
              </a:rPr>
              <a:t>Corresponde a la información, que es asignada por el Fabricante, Ensamblador o Importador al Distribuidor y que sin movimiento. Así como los intercambios recibidos por otros distribuidores.</a:t>
            </a:r>
          </a:p>
          <a:p>
            <a:endParaRPr lang="es-MX" b="0" u="none" dirty="0">
              <a:solidFill>
                <a:srgbClr val="000000"/>
              </a:solidFill>
            </a:endParaRPr>
          </a:p>
          <a:p>
            <a:endParaRPr lang="es-MX" b="0" u="none" dirty="0" smtClean="0">
              <a:solidFill>
                <a:srgbClr val="000000"/>
              </a:solidFill>
            </a:endParaRPr>
          </a:p>
          <a:p>
            <a:endParaRPr lang="es-MX" b="0" u="none" dirty="0">
              <a:solidFill>
                <a:srgbClr val="000000"/>
              </a:solidFill>
            </a:endParaRPr>
          </a:p>
        </p:txBody>
      </p:sp>
    </p:spTree>
    <p:extLst>
      <p:ext uri="{BB962C8B-B14F-4D97-AF65-F5344CB8AC3E}">
        <p14:creationId xmlns:p14="http://schemas.microsoft.com/office/powerpoint/2010/main" val="3768203016"/>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1 Título"/>
          <p:cNvSpPr>
            <a:spLocks noGrp="1"/>
          </p:cNvSpPr>
          <p:nvPr>
            <p:ph type="title"/>
          </p:nvPr>
        </p:nvSpPr>
        <p:spPr>
          <a:xfrm>
            <a:off x="1321816" y="195858"/>
            <a:ext cx="6408737" cy="461665"/>
          </a:xfrm>
        </p:spPr>
        <p:txBody>
          <a:bodyPr/>
          <a:lstStyle/>
          <a:p>
            <a:pPr algn="ctr"/>
            <a:r>
              <a:rPr lang="es-MX" sz="2400" kern="1200" dirty="0">
                <a:solidFill>
                  <a:schemeClr val="bg1"/>
                </a:solidFill>
                <a:ea typeface="+mn-ea"/>
                <a:cs typeface="+mn-cs"/>
              </a:rPr>
              <a:t>Contactos</a:t>
            </a:r>
          </a:p>
        </p:txBody>
      </p:sp>
      <p:sp>
        <p:nvSpPr>
          <p:cNvPr id="2" name="1 CuadroTexto"/>
          <p:cNvSpPr txBox="1"/>
          <p:nvPr/>
        </p:nvSpPr>
        <p:spPr>
          <a:xfrm>
            <a:off x="113017" y="5712428"/>
            <a:ext cx="8866596" cy="523220"/>
          </a:xfrm>
          <a:prstGeom prst="rect">
            <a:avLst/>
          </a:prstGeom>
          <a:noFill/>
        </p:spPr>
        <p:txBody>
          <a:bodyPr wrap="square" rtlCol="0">
            <a:spAutoFit/>
          </a:bodyPr>
          <a:lstStyle/>
          <a:p>
            <a:pPr algn="ctr"/>
            <a:r>
              <a:rPr lang="es-MX" sz="1400" b="0" u="none" dirty="0" smtClean="0">
                <a:solidFill>
                  <a:schemeClr val="tx1"/>
                </a:solidFill>
              </a:rPr>
              <a:t>La terminación de los correos @secretariadoejecutivo.gob.mx, puede cambiarse por @segob.gob.mx para mayor simplicidad.</a:t>
            </a:r>
          </a:p>
          <a:p>
            <a:pPr algn="ctr"/>
            <a:r>
              <a:rPr lang="es-MX" sz="1400" b="0" u="none" dirty="0" smtClean="0">
                <a:solidFill>
                  <a:schemeClr val="tx1"/>
                </a:solidFill>
              </a:rPr>
              <a:t>Número Telefónico: 50933-3000</a:t>
            </a:r>
            <a:endParaRPr lang="es-MX" sz="1400" b="0" u="none" dirty="0">
              <a:solidFill>
                <a:schemeClr val="tx1"/>
              </a:solidFill>
            </a:endParaRPr>
          </a:p>
        </p:txBody>
      </p:sp>
      <p:graphicFrame>
        <p:nvGraphicFramePr>
          <p:cNvPr id="6" name="2 Marcador de contenido"/>
          <p:cNvGraphicFramePr>
            <a:graphicFrameLocks noGrp="1"/>
          </p:cNvGraphicFramePr>
          <p:nvPr>
            <p:ph idx="1"/>
            <p:extLst>
              <p:ext uri="{D42A27DB-BD31-4B8C-83A1-F6EECF244321}">
                <p14:modId xmlns:p14="http://schemas.microsoft.com/office/powerpoint/2010/main" val="1382477217"/>
              </p:ext>
            </p:extLst>
          </p:nvPr>
        </p:nvGraphicFramePr>
        <p:xfrm>
          <a:off x="1249575" y="1181534"/>
          <a:ext cx="6322477" cy="4356708"/>
        </p:xfrm>
        <a:graphic>
          <a:graphicData uri="http://schemas.openxmlformats.org/drawingml/2006/table">
            <a:tbl>
              <a:tblPr/>
              <a:tblGrid>
                <a:gridCol w="926277"/>
                <a:gridCol w="509876"/>
                <a:gridCol w="1019755"/>
                <a:gridCol w="1351175"/>
                <a:gridCol w="696833"/>
                <a:gridCol w="1818561"/>
              </a:tblGrid>
              <a:tr h="202952">
                <a:tc>
                  <a:txBody>
                    <a:bodyPr/>
                    <a:lstStyle/>
                    <a:p>
                      <a:pPr algn="l" fontAlgn="ctr"/>
                      <a:r>
                        <a:rPr lang="es-MX" sz="1100" b="1" i="0" u="none" strike="noStrike" dirty="0">
                          <a:solidFill>
                            <a:srgbClr val="FFFFFF"/>
                          </a:solidFill>
                          <a:effectLst/>
                          <a:latin typeface="Calibri"/>
                        </a:rPr>
                        <a:t>NOMBRE </a:t>
                      </a:r>
                    </a:p>
                  </a:txBody>
                  <a:tcPr marL="6389" marR="6389" marT="6388"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C0504D"/>
                    </a:solidFill>
                  </a:tcPr>
                </a:tc>
                <a:tc gridSpan="2">
                  <a:txBody>
                    <a:bodyPr/>
                    <a:lstStyle/>
                    <a:p>
                      <a:pPr algn="l" fontAlgn="ctr"/>
                      <a:r>
                        <a:rPr lang="es-MX" sz="1100" b="1" i="0" u="none" strike="noStrike">
                          <a:solidFill>
                            <a:srgbClr val="FFFFFF"/>
                          </a:solidFill>
                          <a:effectLst/>
                          <a:latin typeface="Calibri"/>
                        </a:rPr>
                        <a:t>CARGO</a:t>
                      </a:r>
                    </a:p>
                  </a:txBody>
                  <a:tcPr marL="6389" marR="6389" marT="6388"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C0504D"/>
                    </a:solidFill>
                  </a:tcPr>
                </a:tc>
                <a:tc hMerge="1">
                  <a:txBody>
                    <a:bodyPr/>
                    <a:lstStyle/>
                    <a:p>
                      <a:endParaRPr lang="es-MX"/>
                    </a:p>
                  </a:txBody>
                  <a:tcPr/>
                </a:tc>
                <a:tc>
                  <a:txBody>
                    <a:bodyPr/>
                    <a:lstStyle/>
                    <a:p>
                      <a:pPr algn="l" fontAlgn="ctr"/>
                      <a:r>
                        <a:rPr lang="es-MX" sz="1100" b="1" i="0" u="none" strike="noStrike">
                          <a:solidFill>
                            <a:srgbClr val="FFFFFF"/>
                          </a:solidFill>
                          <a:effectLst/>
                          <a:latin typeface="Calibri"/>
                        </a:rPr>
                        <a:t>Tema responsable</a:t>
                      </a:r>
                    </a:p>
                  </a:txBody>
                  <a:tcPr marL="6389" marR="6389" marT="6388"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C0504D"/>
                    </a:solidFill>
                  </a:tcPr>
                </a:tc>
                <a:tc>
                  <a:txBody>
                    <a:bodyPr/>
                    <a:lstStyle/>
                    <a:p>
                      <a:pPr algn="l" fontAlgn="ctr"/>
                      <a:r>
                        <a:rPr lang="es-MX" sz="1100" b="1" i="0" u="none" strike="noStrike">
                          <a:solidFill>
                            <a:srgbClr val="FFFFFF"/>
                          </a:solidFill>
                          <a:effectLst/>
                          <a:latin typeface="Calibri"/>
                        </a:rPr>
                        <a:t>EXTENSIÓN</a:t>
                      </a:r>
                    </a:p>
                  </a:txBody>
                  <a:tcPr marL="6389" marR="6389" marT="6388"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C0504D"/>
                    </a:solidFill>
                  </a:tcPr>
                </a:tc>
                <a:tc>
                  <a:txBody>
                    <a:bodyPr/>
                    <a:lstStyle/>
                    <a:p>
                      <a:pPr algn="l" fontAlgn="ctr"/>
                      <a:r>
                        <a:rPr lang="es-MX" sz="1100" b="1" i="0" u="none" strike="noStrike">
                          <a:solidFill>
                            <a:srgbClr val="FFFFFF"/>
                          </a:solidFill>
                          <a:effectLst/>
                          <a:latin typeface="Calibri"/>
                        </a:rPr>
                        <a:t>CORREO ELECTRÓNICO</a:t>
                      </a:r>
                    </a:p>
                  </a:txBody>
                  <a:tcPr marL="6389" marR="6389" marT="6388"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C0504D"/>
                    </a:solidFill>
                  </a:tcPr>
                </a:tc>
              </a:tr>
              <a:tr h="148831">
                <a:tc gridSpan="2">
                  <a:txBody>
                    <a:bodyPr/>
                    <a:lstStyle/>
                    <a:p>
                      <a:pPr algn="l" fontAlgn="ctr"/>
                      <a:r>
                        <a:rPr lang="es-MX" sz="900" b="1" i="1" u="none" strike="noStrike" dirty="0">
                          <a:solidFill>
                            <a:schemeClr val="tx1">
                              <a:lumMod val="95000"/>
                              <a:lumOff val="5000"/>
                            </a:schemeClr>
                          </a:solidFill>
                          <a:effectLst/>
                          <a:latin typeface="Calibri"/>
                        </a:rPr>
                        <a:t>Karla Ruiz Castañeda</a:t>
                      </a:r>
                      <a:endParaRPr lang="es-MX" sz="800" b="1" i="1" u="none" strike="noStrike" dirty="0">
                        <a:solidFill>
                          <a:schemeClr val="tx1">
                            <a:lumMod val="95000"/>
                            <a:lumOff val="5000"/>
                          </a:schemeClr>
                        </a:solidFill>
                        <a:effectLst/>
                        <a:latin typeface="Calibri"/>
                      </a:endParaRPr>
                    </a:p>
                  </a:txBody>
                  <a:tcPr marL="6389" marR="6389" marT="6388" marB="0" anchor="ctr">
                    <a:lnL w="12700" cap="flat" cmpd="sng" algn="ctr">
                      <a:solidFill>
                        <a:srgbClr val="7F7F7F"/>
                      </a:solidFill>
                      <a:prstDash val="solid"/>
                      <a:round/>
                      <a:headEnd type="none" w="med" len="med"/>
                      <a:tailEnd type="none" w="med" len="med"/>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lumMod val="65000"/>
                      </a:schemeClr>
                    </a:solidFill>
                  </a:tcPr>
                </a:tc>
                <a:tc hMerge="1">
                  <a:txBody>
                    <a:bodyPr/>
                    <a:lstStyle/>
                    <a:p>
                      <a:endParaRPr lang="es-MX"/>
                    </a:p>
                  </a:txBody>
                  <a:tcPr/>
                </a:tc>
                <a:tc>
                  <a:txBody>
                    <a:bodyPr/>
                    <a:lstStyle/>
                    <a:p>
                      <a:pPr algn="l" fontAlgn="ctr"/>
                      <a:r>
                        <a:rPr lang="es-MX" sz="800" b="1" i="0" u="none" strike="noStrike" dirty="0">
                          <a:solidFill>
                            <a:srgbClr val="000000"/>
                          </a:solidFill>
                          <a:effectLst/>
                          <a:latin typeface="Calibri"/>
                        </a:rPr>
                        <a:t>Directora</a:t>
                      </a:r>
                    </a:p>
                  </a:txBody>
                  <a:tcPr marL="6389" marR="6389" marT="6388" marB="0" anchor="ctr">
                    <a:lnL>
                      <a:noFill/>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8D8D8"/>
                    </a:solidFill>
                  </a:tcPr>
                </a:tc>
                <a:tc>
                  <a:txBody>
                    <a:bodyPr/>
                    <a:lstStyle/>
                    <a:p>
                      <a:pPr algn="l" fontAlgn="ctr"/>
                      <a:r>
                        <a:rPr lang="es-MX" sz="800" b="1" i="0" u="none" strike="noStrike">
                          <a:solidFill>
                            <a:srgbClr val="7F7F7F"/>
                          </a:solidFill>
                          <a:effectLst/>
                          <a:latin typeface="Calibri"/>
                        </a:rPr>
                        <a:t>Sujetos Obligados, Normas.</a:t>
                      </a:r>
                    </a:p>
                  </a:txBody>
                  <a:tcPr marL="6389" marR="6389" marT="638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8D8D8"/>
                    </a:solidFill>
                  </a:tcPr>
                </a:tc>
                <a:tc>
                  <a:txBody>
                    <a:bodyPr/>
                    <a:lstStyle/>
                    <a:p>
                      <a:pPr algn="l" fontAlgn="ctr"/>
                      <a:r>
                        <a:rPr lang="es-MX" sz="800" b="1" i="0" u="none" strike="noStrike">
                          <a:solidFill>
                            <a:srgbClr val="7F7F7F"/>
                          </a:solidFill>
                          <a:effectLst/>
                          <a:latin typeface="Calibri"/>
                        </a:rPr>
                        <a:t>39116</a:t>
                      </a:r>
                    </a:p>
                  </a:txBody>
                  <a:tcPr marL="6389" marR="6389" marT="638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8D8D8"/>
                    </a:solidFill>
                  </a:tcPr>
                </a:tc>
                <a:tc>
                  <a:txBody>
                    <a:bodyPr/>
                    <a:lstStyle/>
                    <a:p>
                      <a:pPr algn="l" fontAlgn="ctr"/>
                      <a:r>
                        <a:rPr lang="es-MX" sz="700" b="0" i="0" u="sng" strike="noStrike">
                          <a:solidFill>
                            <a:srgbClr val="0000FF"/>
                          </a:solidFill>
                          <a:effectLst/>
                          <a:latin typeface="Calibri"/>
                          <a:hlinkClick r:id="rId2"/>
                        </a:rPr>
                        <a:t>kruizc@secretariadoejecutivo.gob.mx</a:t>
                      </a:r>
                      <a:endParaRPr lang="es-MX" sz="700" b="0" i="0" u="sng" strike="noStrike">
                        <a:solidFill>
                          <a:srgbClr val="0000FF"/>
                        </a:solidFill>
                        <a:effectLst/>
                        <a:latin typeface="Calibri"/>
                      </a:endParaRPr>
                    </a:p>
                  </a:txBody>
                  <a:tcPr marL="6389" marR="6389" marT="638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8D8D8"/>
                    </a:solidFill>
                  </a:tcPr>
                </a:tc>
              </a:tr>
              <a:tr h="196188">
                <a:tc gridSpan="6">
                  <a:txBody>
                    <a:bodyPr/>
                    <a:lstStyle/>
                    <a:p>
                      <a:pPr algn="l" fontAlgn="ctr"/>
                      <a:r>
                        <a:rPr lang="es-MX" sz="1100" b="1" i="0" u="none" strike="noStrike" dirty="0">
                          <a:solidFill>
                            <a:srgbClr val="FFFFFF"/>
                          </a:solidFill>
                          <a:effectLst/>
                          <a:latin typeface="Calibri"/>
                        </a:rPr>
                        <a:t>ÁREA DE OPERACIONES CON SUJETOS OBLIGADOS</a:t>
                      </a:r>
                    </a:p>
                  </a:txBody>
                  <a:tcPr marL="6389" marR="6389" marT="638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C0504D"/>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290898">
                <a:tc gridSpan="2">
                  <a:txBody>
                    <a:bodyPr/>
                    <a:lstStyle/>
                    <a:p>
                      <a:pPr algn="l" fontAlgn="ctr"/>
                      <a:r>
                        <a:rPr lang="es-MX" sz="900" b="1" i="1" u="none" strike="noStrike" dirty="0">
                          <a:solidFill>
                            <a:schemeClr val="tx1">
                              <a:lumMod val="95000"/>
                              <a:lumOff val="5000"/>
                            </a:schemeClr>
                          </a:solidFill>
                          <a:effectLst/>
                          <a:latin typeface="Calibri"/>
                        </a:rPr>
                        <a:t>Gabriela Espinoza Cárdenas</a:t>
                      </a:r>
                    </a:p>
                  </a:txBody>
                  <a:tcPr marL="6389" marR="6389" marT="638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lumMod val="65000"/>
                      </a:schemeClr>
                    </a:solidFill>
                  </a:tcPr>
                </a:tc>
                <a:tc hMerge="1">
                  <a:txBody>
                    <a:bodyPr/>
                    <a:lstStyle/>
                    <a:p>
                      <a:endParaRPr lang="es-MX"/>
                    </a:p>
                  </a:txBody>
                  <a:tcPr/>
                </a:tc>
                <a:tc>
                  <a:txBody>
                    <a:bodyPr/>
                    <a:lstStyle/>
                    <a:p>
                      <a:pPr algn="l" fontAlgn="ctr"/>
                      <a:r>
                        <a:rPr lang="es-MX" sz="800" b="1" i="0" u="none" strike="noStrike" dirty="0">
                          <a:solidFill>
                            <a:srgbClr val="000000"/>
                          </a:solidFill>
                          <a:effectLst/>
                          <a:latin typeface="Calibri"/>
                        </a:rPr>
                        <a:t>Subdirectora</a:t>
                      </a:r>
                    </a:p>
                  </a:txBody>
                  <a:tcPr marL="6389" marR="6389" marT="638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8D8D8"/>
                    </a:solidFill>
                  </a:tcPr>
                </a:tc>
                <a:tc>
                  <a:txBody>
                    <a:bodyPr/>
                    <a:lstStyle/>
                    <a:p>
                      <a:pPr algn="l" fontAlgn="ctr"/>
                      <a:r>
                        <a:rPr lang="es-MX" sz="800" b="1" i="0" u="none" strike="noStrike">
                          <a:solidFill>
                            <a:srgbClr val="7F7F7F"/>
                          </a:solidFill>
                          <a:effectLst/>
                          <a:latin typeface="Calibri"/>
                        </a:rPr>
                        <a:t>Inscripciones, Avisos y consultas en general.</a:t>
                      </a:r>
                    </a:p>
                  </a:txBody>
                  <a:tcPr marL="6389" marR="6389" marT="638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8D8D8"/>
                    </a:solidFill>
                  </a:tcPr>
                </a:tc>
                <a:tc>
                  <a:txBody>
                    <a:bodyPr/>
                    <a:lstStyle/>
                    <a:p>
                      <a:pPr algn="l" fontAlgn="ctr"/>
                      <a:r>
                        <a:rPr lang="es-MX" sz="800" b="1" i="0" u="none" strike="noStrike">
                          <a:solidFill>
                            <a:srgbClr val="7F7F7F"/>
                          </a:solidFill>
                          <a:effectLst/>
                          <a:latin typeface="Calibri"/>
                        </a:rPr>
                        <a:t>39146</a:t>
                      </a:r>
                    </a:p>
                  </a:txBody>
                  <a:tcPr marL="6389" marR="6389" marT="638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8D8D8"/>
                    </a:solidFill>
                  </a:tcPr>
                </a:tc>
                <a:tc>
                  <a:txBody>
                    <a:bodyPr/>
                    <a:lstStyle/>
                    <a:p>
                      <a:pPr algn="l" fontAlgn="ctr"/>
                      <a:r>
                        <a:rPr lang="es-MX" sz="700" b="0" i="0" u="sng" strike="noStrike" dirty="0" smtClean="0">
                          <a:solidFill>
                            <a:srgbClr val="0000FF"/>
                          </a:solidFill>
                          <a:effectLst/>
                          <a:latin typeface="Calibri"/>
                          <a:hlinkClick r:id="rId3"/>
                        </a:rPr>
                        <a:t>gespinozac@secretariadoejecutivo.gob.mx</a:t>
                      </a:r>
                      <a:endParaRPr lang="es-MX" sz="700" b="0" i="0" u="sng" strike="noStrike" dirty="0">
                        <a:solidFill>
                          <a:srgbClr val="0000FF"/>
                        </a:solidFill>
                        <a:effectLst/>
                        <a:latin typeface="Calibri"/>
                      </a:endParaRPr>
                    </a:p>
                  </a:txBody>
                  <a:tcPr marL="6389" marR="6389" marT="638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8D8D8"/>
                    </a:solidFill>
                  </a:tcPr>
                </a:tc>
              </a:tr>
              <a:tr h="432965">
                <a:tc gridSpan="2">
                  <a:txBody>
                    <a:bodyPr/>
                    <a:lstStyle/>
                    <a:p>
                      <a:pPr algn="l" fontAlgn="ctr"/>
                      <a:r>
                        <a:rPr lang="es-MX" sz="900" b="1" i="1" u="none" strike="noStrike" dirty="0">
                          <a:solidFill>
                            <a:schemeClr val="tx1">
                              <a:lumMod val="95000"/>
                              <a:lumOff val="5000"/>
                            </a:schemeClr>
                          </a:solidFill>
                          <a:effectLst/>
                          <a:latin typeface="Calibri"/>
                        </a:rPr>
                        <a:t>Fabián López Pérez</a:t>
                      </a:r>
                    </a:p>
                  </a:txBody>
                  <a:tcPr marL="6389" marR="6389" marT="638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lumMod val="65000"/>
                      </a:schemeClr>
                    </a:solidFill>
                  </a:tcPr>
                </a:tc>
                <a:tc hMerge="1">
                  <a:txBody>
                    <a:bodyPr/>
                    <a:lstStyle/>
                    <a:p>
                      <a:endParaRPr lang="es-MX"/>
                    </a:p>
                  </a:txBody>
                  <a:tcPr/>
                </a:tc>
                <a:tc>
                  <a:txBody>
                    <a:bodyPr/>
                    <a:lstStyle/>
                    <a:p>
                      <a:pPr algn="l" fontAlgn="ctr"/>
                      <a:r>
                        <a:rPr lang="es-MX" sz="800" b="1" i="0" u="none" strike="noStrike" dirty="0">
                          <a:solidFill>
                            <a:srgbClr val="000000"/>
                          </a:solidFill>
                          <a:effectLst/>
                          <a:latin typeface="Calibri"/>
                        </a:rPr>
                        <a:t>Jefe de Departamento</a:t>
                      </a:r>
                    </a:p>
                  </a:txBody>
                  <a:tcPr marL="6389" marR="6389" marT="638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8D8D8"/>
                    </a:solidFill>
                  </a:tcPr>
                </a:tc>
                <a:tc>
                  <a:txBody>
                    <a:bodyPr/>
                    <a:lstStyle/>
                    <a:p>
                      <a:pPr algn="l" fontAlgn="ctr"/>
                      <a:r>
                        <a:rPr lang="es-MX" sz="800" b="1" i="0" u="none" strike="noStrike" dirty="0">
                          <a:solidFill>
                            <a:srgbClr val="808080"/>
                          </a:solidFill>
                          <a:effectLst/>
                          <a:latin typeface="Calibri"/>
                        </a:rPr>
                        <a:t>Inscripción y aviso de venta, catálogo de distribuidoras, consultas en general.</a:t>
                      </a:r>
                    </a:p>
                  </a:txBody>
                  <a:tcPr marL="6389" marR="6389" marT="638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8D8D8"/>
                    </a:solidFill>
                  </a:tcPr>
                </a:tc>
                <a:tc>
                  <a:txBody>
                    <a:bodyPr/>
                    <a:lstStyle/>
                    <a:p>
                      <a:pPr algn="l" fontAlgn="ctr"/>
                      <a:r>
                        <a:rPr lang="es-MX" sz="800" b="1" i="0" u="none" strike="noStrike">
                          <a:solidFill>
                            <a:srgbClr val="7F7F7F"/>
                          </a:solidFill>
                          <a:effectLst/>
                          <a:latin typeface="Calibri"/>
                        </a:rPr>
                        <a:t>39413</a:t>
                      </a:r>
                    </a:p>
                  </a:txBody>
                  <a:tcPr marL="6389" marR="6389" marT="638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8D8D8"/>
                    </a:solidFill>
                  </a:tcPr>
                </a:tc>
                <a:tc>
                  <a:txBody>
                    <a:bodyPr/>
                    <a:lstStyle/>
                    <a:p>
                      <a:pPr algn="l" fontAlgn="ctr"/>
                      <a:r>
                        <a:rPr lang="es-MX" sz="700" b="0" i="0" u="sng" strike="noStrike">
                          <a:solidFill>
                            <a:srgbClr val="0000FF"/>
                          </a:solidFill>
                          <a:effectLst/>
                          <a:latin typeface="Calibri"/>
                          <a:hlinkClick r:id="rId4"/>
                        </a:rPr>
                        <a:t>flopezp@secretariadoejecutivo.gob.mx</a:t>
                      </a:r>
                      <a:endParaRPr lang="es-MX" sz="700" b="0" i="0" u="sng" strike="noStrike">
                        <a:solidFill>
                          <a:srgbClr val="0000FF"/>
                        </a:solidFill>
                        <a:effectLst/>
                        <a:latin typeface="Calibri"/>
                      </a:endParaRPr>
                    </a:p>
                  </a:txBody>
                  <a:tcPr marL="6389" marR="6389" marT="638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8D8D8"/>
                    </a:solidFill>
                  </a:tcPr>
                </a:tc>
              </a:tr>
              <a:tr h="432965">
                <a:tc gridSpan="2">
                  <a:txBody>
                    <a:bodyPr/>
                    <a:lstStyle/>
                    <a:p>
                      <a:pPr algn="l" fontAlgn="ctr"/>
                      <a:r>
                        <a:rPr lang="es-MX" sz="900" b="1" i="1" u="none" strike="noStrike" dirty="0">
                          <a:solidFill>
                            <a:schemeClr val="tx1">
                              <a:lumMod val="95000"/>
                              <a:lumOff val="5000"/>
                            </a:schemeClr>
                          </a:solidFill>
                          <a:effectLst/>
                          <a:latin typeface="Calibri"/>
                        </a:rPr>
                        <a:t>Alberto Valdés Gómez</a:t>
                      </a:r>
                    </a:p>
                  </a:txBody>
                  <a:tcPr marL="6389" marR="6389" marT="638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lumMod val="65000"/>
                      </a:schemeClr>
                    </a:solidFill>
                  </a:tcPr>
                </a:tc>
                <a:tc hMerge="1">
                  <a:txBody>
                    <a:bodyPr/>
                    <a:lstStyle/>
                    <a:p>
                      <a:endParaRPr lang="es-MX"/>
                    </a:p>
                  </a:txBody>
                  <a:tcPr/>
                </a:tc>
                <a:tc>
                  <a:txBody>
                    <a:bodyPr/>
                    <a:lstStyle/>
                    <a:p>
                      <a:pPr algn="l" fontAlgn="ctr"/>
                      <a:r>
                        <a:rPr lang="es-MX" sz="800" b="1" i="0" u="none" strike="noStrike">
                          <a:solidFill>
                            <a:srgbClr val="000000"/>
                          </a:solidFill>
                          <a:effectLst/>
                          <a:latin typeface="Calibri"/>
                        </a:rPr>
                        <a:t>Jefe de Departamento</a:t>
                      </a:r>
                    </a:p>
                  </a:txBody>
                  <a:tcPr marL="6389" marR="6389" marT="638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9D9D9"/>
                    </a:solidFill>
                  </a:tcPr>
                </a:tc>
                <a:tc>
                  <a:txBody>
                    <a:bodyPr/>
                    <a:lstStyle/>
                    <a:p>
                      <a:pPr algn="l" fontAlgn="ctr"/>
                      <a:r>
                        <a:rPr lang="es-MX" sz="800" b="1" i="0" u="none" strike="noStrike" dirty="0">
                          <a:solidFill>
                            <a:srgbClr val="7F7F7F"/>
                          </a:solidFill>
                          <a:effectLst/>
                          <a:latin typeface="Calibri"/>
                        </a:rPr>
                        <a:t>Aviso de Seguros y Gravamen</a:t>
                      </a:r>
                      <a:r>
                        <a:rPr lang="es-MX" sz="800" b="1" i="0" u="none" strike="noStrike" dirty="0">
                          <a:solidFill>
                            <a:srgbClr val="000000"/>
                          </a:solidFill>
                          <a:effectLst/>
                          <a:latin typeface="Calibri"/>
                        </a:rPr>
                        <a:t>.</a:t>
                      </a:r>
                      <a:r>
                        <a:rPr lang="es-MX" sz="800" b="1" i="0" u="none" strike="noStrike" dirty="0">
                          <a:solidFill>
                            <a:srgbClr val="7F7F7F"/>
                          </a:solidFill>
                          <a:effectLst/>
                          <a:latin typeface="Calibri"/>
                        </a:rPr>
                        <a:t> Consultas en general.</a:t>
                      </a:r>
                    </a:p>
                  </a:txBody>
                  <a:tcPr marL="6389" marR="6389" marT="638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9D9D9"/>
                    </a:solidFill>
                  </a:tcPr>
                </a:tc>
                <a:tc>
                  <a:txBody>
                    <a:bodyPr/>
                    <a:lstStyle/>
                    <a:p>
                      <a:pPr algn="l" fontAlgn="ctr"/>
                      <a:r>
                        <a:rPr lang="es-MX" sz="800" b="1" i="0" u="none" strike="noStrike">
                          <a:solidFill>
                            <a:srgbClr val="7F7F7F"/>
                          </a:solidFill>
                          <a:effectLst/>
                          <a:latin typeface="Calibri"/>
                        </a:rPr>
                        <a:t>39444</a:t>
                      </a:r>
                    </a:p>
                  </a:txBody>
                  <a:tcPr marL="6389" marR="6389" marT="638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9D9D9"/>
                    </a:solidFill>
                  </a:tcPr>
                </a:tc>
                <a:tc>
                  <a:txBody>
                    <a:bodyPr/>
                    <a:lstStyle/>
                    <a:p>
                      <a:pPr algn="l" fontAlgn="ctr"/>
                      <a:r>
                        <a:rPr lang="es-MX" sz="700" b="0" i="0" u="sng" strike="noStrike">
                          <a:solidFill>
                            <a:srgbClr val="0000FF"/>
                          </a:solidFill>
                          <a:effectLst/>
                          <a:latin typeface="Calibri"/>
                          <a:hlinkClick r:id="rId5"/>
                        </a:rPr>
                        <a:t>ajvaldes@secretariadoejecutivo.gob.mx</a:t>
                      </a:r>
                      <a:endParaRPr lang="es-MX" sz="700" b="0" i="0" u="sng" strike="noStrike">
                        <a:solidFill>
                          <a:srgbClr val="0000FF"/>
                        </a:solidFill>
                        <a:effectLst/>
                        <a:latin typeface="Calibri"/>
                      </a:endParaRPr>
                    </a:p>
                  </a:txBody>
                  <a:tcPr marL="6389" marR="6389" marT="638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9D9D9"/>
                    </a:solidFill>
                  </a:tcPr>
                </a:tc>
              </a:tr>
              <a:tr h="432965">
                <a:tc gridSpan="2">
                  <a:txBody>
                    <a:bodyPr/>
                    <a:lstStyle/>
                    <a:p>
                      <a:pPr algn="l" fontAlgn="ctr"/>
                      <a:r>
                        <a:rPr lang="es-MX" sz="900" b="1" i="1" u="none" strike="noStrike" dirty="0">
                          <a:solidFill>
                            <a:schemeClr val="tx1">
                              <a:lumMod val="95000"/>
                              <a:lumOff val="5000"/>
                            </a:schemeClr>
                          </a:solidFill>
                          <a:effectLst/>
                          <a:latin typeface="Calibri"/>
                        </a:rPr>
                        <a:t>Araceli Guillermina Martínez Silva</a:t>
                      </a:r>
                    </a:p>
                  </a:txBody>
                  <a:tcPr marL="6389" marR="6389" marT="638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lumMod val="65000"/>
                      </a:schemeClr>
                    </a:solidFill>
                  </a:tcPr>
                </a:tc>
                <a:tc hMerge="1">
                  <a:txBody>
                    <a:bodyPr/>
                    <a:lstStyle/>
                    <a:p>
                      <a:endParaRPr lang="es-MX"/>
                    </a:p>
                  </a:txBody>
                  <a:tcPr/>
                </a:tc>
                <a:tc>
                  <a:txBody>
                    <a:bodyPr/>
                    <a:lstStyle/>
                    <a:p>
                      <a:pPr algn="l" fontAlgn="ctr"/>
                      <a:r>
                        <a:rPr lang="es-MX" sz="800" b="1" i="0" u="none" strike="noStrike">
                          <a:solidFill>
                            <a:srgbClr val="000000"/>
                          </a:solidFill>
                          <a:effectLst/>
                          <a:latin typeface="Calibri"/>
                        </a:rPr>
                        <a:t>Jefe de Departamento</a:t>
                      </a:r>
                    </a:p>
                  </a:txBody>
                  <a:tcPr marL="6389" marR="6389" marT="638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9D9D9"/>
                    </a:solidFill>
                  </a:tcPr>
                </a:tc>
                <a:tc>
                  <a:txBody>
                    <a:bodyPr/>
                    <a:lstStyle/>
                    <a:p>
                      <a:pPr algn="l" fontAlgn="ctr"/>
                      <a:r>
                        <a:rPr lang="es-MX" sz="800" b="1" i="0" u="none" strike="noStrike" dirty="0">
                          <a:solidFill>
                            <a:srgbClr val="7F7F7F"/>
                          </a:solidFill>
                          <a:effectLst/>
                          <a:latin typeface="Calibri"/>
                        </a:rPr>
                        <a:t>Avisos de destrucción, embargo y decomisos. Consultas en general.</a:t>
                      </a:r>
                    </a:p>
                  </a:txBody>
                  <a:tcPr marL="6389" marR="6389" marT="638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9D9D9"/>
                    </a:solidFill>
                  </a:tcPr>
                </a:tc>
                <a:tc>
                  <a:txBody>
                    <a:bodyPr/>
                    <a:lstStyle/>
                    <a:p>
                      <a:pPr algn="l" fontAlgn="ctr"/>
                      <a:r>
                        <a:rPr lang="es-MX" sz="800" b="1" i="0" u="none" strike="noStrike">
                          <a:solidFill>
                            <a:srgbClr val="7F7F7F"/>
                          </a:solidFill>
                          <a:effectLst/>
                          <a:latin typeface="Calibri"/>
                        </a:rPr>
                        <a:t>39414</a:t>
                      </a:r>
                    </a:p>
                  </a:txBody>
                  <a:tcPr marL="6389" marR="6389" marT="638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9D9D9"/>
                    </a:solidFill>
                  </a:tcPr>
                </a:tc>
                <a:tc>
                  <a:txBody>
                    <a:bodyPr/>
                    <a:lstStyle/>
                    <a:p>
                      <a:pPr algn="l" fontAlgn="ctr"/>
                      <a:r>
                        <a:rPr lang="es-MX" sz="700" b="0" i="0" u="sng" strike="noStrike">
                          <a:solidFill>
                            <a:srgbClr val="0000FF"/>
                          </a:solidFill>
                          <a:effectLst/>
                          <a:latin typeface="Calibri"/>
                          <a:hlinkClick r:id="rId6"/>
                        </a:rPr>
                        <a:t>gmartinezs@secretariadoejecutivo.gob.mx</a:t>
                      </a:r>
                      <a:endParaRPr lang="es-MX" sz="700" b="0" i="0" u="sng" strike="noStrike">
                        <a:solidFill>
                          <a:srgbClr val="0000FF"/>
                        </a:solidFill>
                        <a:effectLst/>
                        <a:latin typeface="Calibri"/>
                      </a:endParaRPr>
                    </a:p>
                  </a:txBody>
                  <a:tcPr marL="6389" marR="6389" marT="638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9D9D9"/>
                    </a:solidFill>
                  </a:tcPr>
                </a:tc>
              </a:tr>
              <a:tr h="859164">
                <a:tc gridSpan="2">
                  <a:txBody>
                    <a:bodyPr/>
                    <a:lstStyle/>
                    <a:p>
                      <a:pPr algn="l" fontAlgn="ctr"/>
                      <a:r>
                        <a:rPr lang="es-MX" sz="900" b="1" i="1" u="none" strike="noStrike" dirty="0">
                          <a:solidFill>
                            <a:schemeClr val="tx1">
                              <a:lumMod val="95000"/>
                              <a:lumOff val="5000"/>
                            </a:schemeClr>
                          </a:solidFill>
                          <a:effectLst/>
                          <a:latin typeface="Calibri"/>
                        </a:rPr>
                        <a:t>Rebeca Monserrat Aguirre Albo</a:t>
                      </a:r>
                    </a:p>
                  </a:txBody>
                  <a:tcPr marL="6389" marR="6389" marT="638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lumMod val="65000"/>
                      </a:schemeClr>
                    </a:solidFill>
                  </a:tcPr>
                </a:tc>
                <a:tc hMerge="1">
                  <a:txBody>
                    <a:bodyPr/>
                    <a:lstStyle/>
                    <a:p>
                      <a:endParaRPr lang="es-MX"/>
                    </a:p>
                  </a:txBody>
                  <a:tcPr/>
                </a:tc>
                <a:tc>
                  <a:txBody>
                    <a:bodyPr/>
                    <a:lstStyle/>
                    <a:p>
                      <a:pPr algn="l" fontAlgn="ctr"/>
                      <a:r>
                        <a:rPr lang="es-MX" sz="800" b="1" i="0" u="none" strike="noStrike" dirty="0">
                          <a:solidFill>
                            <a:srgbClr val="000000"/>
                          </a:solidFill>
                          <a:effectLst/>
                          <a:latin typeface="Calibri"/>
                        </a:rPr>
                        <a:t>Jefe de Departamento</a:t>
                      </a:r>
                    </a:p>
                  </a:txBody>
                  <a:tcPr marL="6389" marR="6389" marT="638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8D8D8"/>
                    </a:solidFill>
                  </a:tcPr>
                </a:tc>
                <a:tc>
                  <a:txBody>
                    <a:bodyPr/>
                    <a:lstStyle/>
                    <a:p>
                      <a:pPr algn="l" fontAlgn="ctr"/>
                      <a:r>
                        <a:rPr lang="es-MX" sz="800" b="1" i="0" u="none" strike="noStrike">
                          <a:solidFill>
                            <a:srgbClr val="7F7F7F"/>
                          </a:solidFill>
                          <a:effectLst/>
                          <a:latin typeface="Calibri"/>
                        </a:rPr>
                        <a:t>Altas al Padrón de Sujetos Obligados, inscripción de usuarios, así como problemas con proceso de cargas masivas.  Consultas en general.</a:t>
                      </a:r>
                    </a:p>
                  </a:txBody>
                  <a:tcPr marL="6389" marR="6389" marT="638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8D8D8"/>
                    </a:solidFill>
                  </a:tcPr>
                </a:tc>
                <a:tc>
                  <a:txBody>
                    <a:bodyPr/>
                    <a:lstStyle/>
                    <a:p>
                      <a:pPr algn="l" fontAlgn="ctr"/>
                      <a:r>
                        <a:rPr lang="es-MX" sz="800" b="1" i="0" u="none" strike="noStrike" dirty="0">
                          <a:solidFill>
                            <a:srgbClr val="7F7F7F"/>
                          </a:solidFill>
                          <a:effectLst/>
                          <a:latin typeface="Calibri"/>
                        </a:rPr>
                        <a:t>39140</a:t>
                      </a:r>
                    </a:p>
                  </a:txBody>
                  <a:tcPr marL="6389" marR="6389" marT="638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8D8D8"/>
                    </a:solidFill>
                  </a:tcPr>
                </a:tc>
                <a:tc>
                  <a:txBody>
                    <a:bodyPr/>
                    <a:lstStyle/>
                    <a:p>
                      <a:pPr algn="l" fontAlgn="ctr"/>
                      <a:r>
                        <a:rPr lang="es-MX" sz="700" b="0" i="0" u="sng" strike="noStrike" dirty="0">
                          <a:solidFill>
                            <a:srgbClr val="0000FF"/>
                          </a:solidFill>
                          <a:effectLst/>
                          <a:latin typeface="Calibri"/>
                          <a:hlinkClick r:id="rId7"/>
                        </a:rPr>
                        <a:t>rmaguirre@secretariadoejecutivo.gob.mx</a:t>
                      </a:r>
                      <a:endParaRPr lang="es-MX" sz="700" b="0" i="0" u="sng" strike="noStrike" dirty="0">
                        <a:solidFill>
                          <a:srgbClr val="0000FF"/>
                        </a:solidFill>
                        <a:effectLst/>
                        <a:latin typeface="Calibri"/>
                      </a:endParaRPr>
                    </a:p>
                  </a:txBody>
                  <a:tcPr marL="6389" marR="6389" marT="638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8D8D8"/>
                    </a:solidFill>
                  </a:tcPr>
                </a:tc>
              </a:tr>
              <a:tr h="196188">
                <a:tc gridSpan="6">
                  <a:txBody>
                    <a:bodyPr/>
                    <a:lstStyle/>
                    <a:p>
                      <a:pPr algn="l" fontAlgn="ctr"/>
                      <a:r>
                        <a:rPr lang="es-MX" sz="1100" b="1" i="0" u="none" strike="noStrike" dirty="0">
                          <a:solidFill>
                            <a:srgbClr val="FFFFFF"/>
                          </a:solidFill>
                          <a:effectLst/>
                          <a:latin typeface="Calibri"/>
                        </a:rPr>
                        <a:t>ÁREA DE VERIFICACIÓN DE NORMAS PARA SUJETOS OBLIGADOS</a:t>
                      </a:r>
                    </a:p>
                  </a:txBody>
                  <a:tcPr marL="6389" marR="6389" marT="638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C0504D"/>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48831">
                <a:tc gridSpan="2">
                  <a:txBody>
                    <a:bodyPr/>
                    <a:lstStyle/>
                    <a:p>
                      <a:pPr algn="l" fontAlgn="ctr"/>
                      <a:r>
                        <a:rPr lang="es-MX" sz="900" b="1" i="1" u="none" strike="noStrike" dirty="0">
                          <a:solidFill>
                            <a:schemeClr val="tx1">
                              <a:lumMod val="95000"/>
                              <a:lumOff val="5000"/>
                            </a:schemeClr>
                          </a:solidFill>
                          <a:effectLst/>
                          <a:latin typeface="Calibri"/>
                        </a:rPr>
                        <a:t>Félix Vázquez Juárez</a:t>
                      </a:r>
                    </a:p>
                  </a:txBody>
                  <a:tcPr marL="6389" marR="6389" marT="638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lumMod val="65000"/>
                      </a:schemeClr>
                    </a:solidFill>
                  </a:tcPr>
                </a:tc>
                <a:tc hMerge="1">
                  <a:txBody>
                    <a:bodyPr/>
                    <a:lstStyle/>
                    <a:p>
                      <a:endParaRPr lang="es-MX"/>
                    </a:p>
                  </a:txBody>
                  <a:tcPr/>
                </a:tc>
                <a:tc>
                  <a:txBody>
                    <a:bodyPr/>
                    <a:lstStyle/>
                    <a:p>
                      <a:pPr algn="l" fontAlgn="ctr"/>
                      <a:r>
                        <a:rPr lang="es-MX" sz="800" b="1" i="0" u="none" strike="noStrike">
                          <a:solidFill>
                            <a:srgbClr val="000000"/>
                          </a:solidFill>
                          <a:effectLst/>
                          <a:latin typeface="Calibri"/>
                        </a:rPr>
                        <a:t>Subdirector</a:t>
                      </a:r>
                    </a:p>
                  </a:txBody>
                  <a:tcPr marL="6389" marR="6389" marT="638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8D8D8"/>
                    </a:solidFill>
                  </a:tcPr>
                </a:tc>
                <a:tc>
                  <a:txBody>
                    <a:bodyPr/>
                    <a:lstStyle/>
                    <a:p>
                      <a:pPr algn="l" fontAlgn="ctr"/>
                      <a:r>
                        <a:rPr lang="es-MX" sz="800" b="1" i="0" u="none" strike="noStrike">
                          <a:solidFill>
                            <a:srgbClr val="7F7F7F"/>
                          </a:solidFill>
                          <a:effectLst/>
                          <a:latin typeface="Calibri"/>
                        </a:rPr>
                        <a:t>NOM-001-2008</a:t>
                      </a:r>
                    </a:p>
                  </a:txBody>
                  <a:tcPr marL="6389" marR="6389" marT="638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8D8D8"/>
                    </a:solidFill>
                  </a:tcPr>
                </a:tc>
                <a:tc>
                  <a:txBody>
                    <a:bodyPr/>
                    <a:lstStyle/>
                    <a:p>
                      <a:pPr algn="l" fontAlgn="ctr"/>
                      <a:r>
                        <a:rPr lang="es-MX" sz="800" b="1" i="0" u="none" strike="noStrike" dirty="0">
                          <a:solidFill>
                            <a:srgbClr val="7F7F7F"/>
                          </a:solidFill>
                          <a:effectLst/>
                          <a:latin typeface="Calibri"/>
                        </a:rPr>
                        <a:t>39135</a:t>
                      </a:r>
                    </a:p>
                  </a:txBody>
                  <a:tcPr marL="6389" marR="6389" marT="638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8D8D8"/>
                    </a:solidFill>
                  </a:tcPr>
                </a:tc>
                <a:tc>
                  <a:txBody>
                    <a:bodyPr/>
                    <a:lstStyle/>
                    <a:p>
                      <a:pPr algn="l" fontAlgn="ctr"/>
                      <a:r>
                        <a:rPr lang="es-MX" sz="700" b="0" i="0" u="sng" strike="noStrike" dirty="0">
                          <a:solidFill>
                            <a:srgbClr val="0000FF"/>
                          </a:solidFill>
                          <a:effectLst/>
                          <a:latin typeface="Calibri"/>
                          <a:hlinkClick r:id="rId8"/>
                        </a:rPr>
                        <a:t>fvazquez@secretariadoejecutivo.gob.mx</a:t>
                      </a:r>
                      <a:endParaRPr lang="es-MX" sz="700" b="0" i="0" u="sng" strike="noStrike" dirty="0">
                        <a:solidFill>
                          <a:srgbClr val="0000FF"/>
                        </a:solidFill>
                        <a:effectLst/>
                        <a:latin typeface="Calibri"/>
                      </a:endParaRPr>
                    </a:p>
                  </a:txBody>
                  <a:tcPr marL="6389" marR="6389" marT="638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8D8D8"/>
                    </a:solidFill>
                  </a:tcPr>
                </a:tc>
              </a:tr>
              <a:tr h="432965">
                <a:tc gridSpan="2">
                  <a:txBody>
                    <a:bodyPr/>
                    <a:lstStyle/>
                    <a:p>
                      <a:pPr algn="l" fontAlgn="ctr"/>
                      <a:r>
                        <a:rPr lang="es-MX" sz="900" b="1" i="1" u="none" strike="noStrike" dirty="0">
                          <a:solidFill>
                            <a:schemeClr val="tx1">
                              <a:lumMod val="95000"/>
                              <a:lumOff val="5000"/>
                            </a:schemeClr>
                          </a:solidFill>
                          <a:effectLst/>
                          <a:latin typeface="Calibri"/>
                        </a:rPr>
                        <a:t>Juan Salmerón García</a:t>
                      </a:r>
                    </a:p>
                  </a:txBody>
                  <a:tcPr marL="6389" marR="6389" marT="638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lumMod val="65000"/>
                      </a:schemeClr>
                    </a:solidFill>
                  </a:tcPr>
                </a:tc>
                <a:tc hMerge="1">
                  <a:txBody>
                    <a:bodyPr/>
                    <a:lstStyle/>
                    <a:p>
                      <a:endParaRPr lang="es-MX"/>
                    </a:p>
                  </a:txBody>
                  <a:tcPr/>
                </a:tc>
                <a:tc>
                  <a:txBody>
                    <a:bodyPr/>
                    <a:lstStyle/>
                    <a:p>
                      <a:pPr algn="l" fontAlgn="ctr"/>
                      <a:r>
                        <a:rPr lang="es-MX" sz="800" b="1" i="0" u="none" strike="noStrike">
                          <a:solidFill>
                            <a:srgbClr val="000000"/>
                          </a:solidFill>
                          <a:effectLst/>
                          <a:latin typeface="Calibri"/>
                        </a:rPr>
                        <a:t>Jefe de Departamento</a:t>
                      </a:r>
                    </a:p>
                  </a:txBody>
                  <a:tcPr marL="6389" marR="6389" marT="638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9D9D9"/>
                    </a:solidFill>
                  </a:tcPr>
                </a:tc>
                <a:tc>
                  <a:txBody>
                    <a:bodyPr/>
                    <a:lstStyle/>
                    <a:p>
                      <a:pPr algn="l" fontAlgn="ctr"/>
                      <a:r>
                        <a:rPr lang="es-MX" sz="800" b="1" i="0" u="none" strike="noStrike" dirty="0">
                          <a:solidFill>
                            <a:srgbClr val="7F7F7F"/>
                          </a:solidFill>
                          <a:effectLst/>
                          <a:latin typeface="Calibri"/>
                        </a:rPr>
                        <a:t>Consultas en general NOM-001-2008, revisión de glosarios.</a:t>
                      </a:r>
                    </a:p>
                  </a:txBody>
                  <a:tcPr marL="6389" marR="6389" marT="638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9D9D9"/>
                    </a:solidFill>
                  </a:tcPr>
                </a:tc>
                <a:tc>
                  <a:txBody>
                    <a:bodyPr/>
                    <a:lstStyle/>
                    <a:p>
                      <a:pPr algn="l" fontAlgn="ctr"/>
                      <a:r>
                        <a:rPr lang="es-MX" sz="800" b="1" i="0" u="none" strike="noStrike">
                          <a:solidFill>
                            <a:srgbClr val="7F7F7F"/>
                          </a:solidFill>
                          <a:effectLst/>
                          <a:latin typeface="Calibri"/>
                        </a:rPr>
                        <a:t>39416</a:t>
                      </a:r>
                    </a:p>
                  </a:txBody>
                  <a:tcPr marL="6389" marR="6389" marT="638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9D9D9"/>
                    </a:solidFill>
                  </a:tcPr>
                </a:tc>
                <a:tc>
                  <a:txBody>
                    <a:bodyPr/>
                    <a:lstStyle/>
                    <a:p>
                      <a:pPr algn="l" fontAlgn="ctr"/>
                      <a:r>
                        <a:rPr lang="es-MX" sz="700" b="0" i="0" u="sng" strike="noStrike" dirty="0">
                          <a:solidFill>
                            <a:srgbClr val="0000FF"/>
                          </a:solidFill>
                          <a:effectLst/>
                          <a:latin typeface="Calibri"/>
                          <a:hlinkClick r:id="rId9"/>
                        </a:rPr>
                        <a:t>jsalmeron@secretariadoejecutivo.gob.mx</a:t>
                      </a:r>
                      <a:endParaRPr lang="es-MX" sz="700" b="0" i="0" u="sng" strike="noStrike" dirty="0">
                        <a:solidFill>
                          <a:srgbClr val="0000FF"/>
                        </a:solidFill>
                        <a:effectLst/>
                        <a:latin typeface="Calibri"/>
                      </a:endParaRPr>
                    </a:p>
                  </a:txBody>
                  <a:tcPr marL="6389" marR="6389" marT="638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9D9D9"/>
                    </a:solidFill>
                  </a:tcPr>
                </a:tc>
              </a:tr>
              <a:tr h="432965">
                <a:tc gridSpan="2">
                  <a:txBody>
                    <a:bodyPr/>
                    <a:lstStyle/>
                    <a:p>
                      <a:pPr algn="l" fontAlgn="ctr"/>
                      <a:r>
                        <a:rPr lang="es-MX" sz="900" b="1" i="1" u="none" strike="noStrike" dirty="0">
                          <a:solidFill>
                            <a:schemeClr val="tx1">
                              <a:lumMod val="95000"/>
                              <a:lumOff val="5000"/>
                            </a:schemeClr>
                          </a:solidFill>
                          <a:effectLst/>
                          <a:latin typeface="Calibri"/>
                        </a:rPr>
                        <a:t>Humberto Gutiérrez Morales</a:t>
                      </a:r>
                    </a:p>
                  </a:txBody>
                  <a:tcPr marL="6389" marR="6389" marT="638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lumMod val="65000"/>
                      </a:schemeClr>
                    </a:solidFill>
                  </a:tcPr>
                </a:tc>
                <a:tc hMerge="1">
                  <a:txBody>
                    <a:bodyPr/>
                    <a:lstStyle/>
                    <a:p>
                      <a:endParaRPr lang="es-MX"/>
                    </a:p>
                  </a:txBody>
                  <a:tcPr/>
                </a:tc>
                <a:tc>
                  <a:txBody>
                    <a:bodyPr/>
                    <a:lstStyle/>
                    <a:p>
                      <a:pPr algn="l" fontAlgn="ctr"/>
                      <a:r>
                        <a:rPr lang="es-MX" sz="800" b="1" i="0" u="none" strike="noStrike">
                          <a:solidFill>
                            <a:srgbClr val="000000"/>
                          </a:solidFill>
                          <a:effectLst/>
                          <a:latin typeface="Calibri"/>
                        </a:rPr>
                        <a:t>Jefe de Departamento</a:t>
                      </a:r>
                    </a:p>
                  </a:txBody>
                  <a:tcPr marL="6389" marR="6389" marT="638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8D8D8"/>
                    </a:solidFill>
                  </a:tcPr>
                </a:tc>
                <a:tc>
                  <a:txBody>
                    <a:bodyPr/>
                    <a:lstStyle/>
                    <a:p>
                      <a:pPr algn="l" fontAlgn="ctr"/>
                      <a:r>
                        <a:rPr lang="es-MX" sz="800" b="1" i="0" u="none" strike="noStrike">
                          <a:solidFill>
                            <a:srgbClr val="7F7F7F"/>
                          </a:solidFill>
                          <a:effectLst/>
                          <a:latin typeface="Calibri"/>
                        </a:rPr>
                        <a:t>Consultas en general NOM-001-2008, validación de NIV´s.</a:t>
                      </a:r>
                    </a:p>
                  </a:txBody>
                  <a:tcPr marL="6389" marR="6389" marT="638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8D8D8"/>
                    </a:solidFill>
                  </a:tcPr>
                </a:tc>
                <a:tc>
                  <a:txBody>
                    <a:bodyPr/>
                    <a:lstStyle/>
                    <a:p>
                      <a:pPr algn="l" fontAlgn="ctr"/>
                      <a:r>
                        <a:rPr lang="es-MX" sz="800" b="1" i="0" u="none" strike="noStrike">
                          <a:solidFill>
                            <a:srgbClr val="7F7F7F"/>
                          </a:solidFill>
                          <a:effectLst/>
                          <a:latin typeface="Calibri"/>
                        </a:rPr>
                        <a:t>39127</a:t>
                      </a:r>
                    </a:p>
                  </a:txBody>
                  <a:tcPr marL="6389" marR="6389" marT="638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8D8D8"/>
                    </a:solidFill>
                  </a:tcPr>
                </a:tc>
                <a:tc>
                  <a:txBody>
                    <a:bodyPr/>
                    <a:lstStyle/>
                    <a:p>
                      <a:pPr algn="l" fontAlgn="ctr"/>
                      <a:r>
                        <a:rPr lang="es-MX" sz="700" b="0" i="0" u="sng" strike="noStrike" dirty="0">
                          <a:solidFill>
                            <a:srgbClr val="0000FF"/>
                          </a:solidFill>
                          <a:effectLst/>
                          <a:latin typeface="Calibri"/>
                          <a:hlinkClick r:id="rId10"/>
                        </a:rPr>
                        <a:t>hgutierrez@secretariadoejecutivo.gob.mx</a:t>
                      </a:r>
                      <a:endParaRPr lang="es-MX" sz="700" b="0" i="0" u="sng" strike="noStrike" dirty="0">
                        <a:solidFill>
                          <a:srgbClr val="0000FF"/>
                        </a:solidFill>
                        <a:effectLst/>
                        <a:latin typeface="Calibri"/>
                      </a:endParaRPr>
                    </a:p>
                  </a:txBody>
                  <a:tcPr marL="6389" marR="6389" marT="638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8D8D8"/>
                    </a:solidFill>
                  </a:tcPr>
                </a:tc>
              </a:tr>
              <a:tr h="148831">
                <a:tc gridSpan="2">
                  <a:txBody>
                    <a:bodyPr/>
                    <a:lstStyle/>
                    <a:p>
                      <a:pPr algn="l" fontAlgn="ctr"/>
                      <a:r>
                        <a:rPr lang="es-MX" sz="900" b="1" i="1" u="none" strike="noStrike" dirty="0">
                          <a:solidFill>
                            <a:schemeClr val="tx1">
                              <a:lumMod val="95000"/>
                              <a:lumOff val="5000"/>
                            </a:schemeClr>
                          </a:solidFill>
                          <a:effectLst/>
                          <a:latin typeface="Calibri"/>
                        </a:rPr>
                        <a:t>Piedad Pérez Rodríguez</a:t>
                      </a:r>
                    </a:p>
                  </a:txBody>
                  <a:tcPr marL="6389" marR="6389" marT="638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chemeClr val="bg1">
                        <a:lumMod val="65000"/>
                      </a:schemeClr>
                    </a:solidFill>
                  </a:tcPr>
                </a:tc>
                <a:tc hMerge="1">
                  <a:txBody>
                    <a:bodyPr/>
                    <a:lstStyle/>
                    <a:p>
                      <a:endParaRPr lang="es-MX"/>
                    </a:p>
                  </a:txBody>
                  <a:tcPr/>
                </a:tc>
                <a:tc>
                  <a:txBody>
                    <a:bodyPr/>
                    <a:lstStyle/>
                    <a:p>
                      <a:pPr algn="l" fontAlgn="ctr"/>
                      <a:r>
                        <a:rPr lang="es-MX" sz="800" b="1" i="0" u="none" strike="noStrike">
                          <a:solidFill>
                            <a:srgbClr val="000000"/>
                          </a:solidFill>
                          <a:effectLst/>
                          <a:latin typeface="Calibri"/>
                        </a:rPr>
                        <a:t>Enlace</a:t>
                      </a:r>
                    </a:p>
                  </a:txBody>
                  <a:tcPr marL="6389" marR="6389" marT="638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8D8D8"/>
                    </a:solidFill>
                  </a:tcPr>
                </a:tc>
                <a:tc>
                  <a:txBody>
                    <a:bodyPr/>
                    <a:lstStyle/>
                    <a:p>
                      <a:pPr algn="l" fontAlgn="ctr"/>
                      <a:r>
                        <a:rPr lang="es-MX" sz="800" b="1" i="0" u="none" strike="noStrike">
                          <a:solidFill>
                            <a:srgbClr val="7F7F7F"/>
                          </a:solidFill>
                          <a:effectLst/>
                          <a:latin typeface="Calibri"/>
                        </a:rPr>
                        <a:t>Control de Documentación</a:t>
                      </a:r>
                    </a:p>
                  </a:txBody>
                  <a:tcPr marL="6389" marR="6389" marT="638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8D8D8"/>
                    </a:solidFill>
                  </a:tcPr>
                </a:tc>
                <a:tc>
                  <a:txBody>
                    <a:bodyPr/>
                    <a:lstStyle/>
                    <a:p>
                      <a:pPr algn="l" fontAlgn="ctr"/>
                      <a:r>
                        <a:rPr lang="es-MX" sz="800" b="1" i="0" u="none" strike="noStrike">
                          <a:solidFill>
                            <a:srgbClr val="7F7F7F"/>
                          </a:solidFill>
                          <a:effectLst/>
                          <a:latin typeface="Calibri"/>
                        </a:rPr>
                        <a:t>39415</a:t>
                      </a:r>
                    </a:p>
                  </a:txBody>
                  <a:tcPr marL="6389" marR="6389" marT="638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8D8D8"/>
                    </a:solidFill>
                  </a:tcPr>
                </a:tc>
                <a:tc>
                  <a:txBody>
                    <a:bodyPr/>
                    <a:lstStyle/>
                    <a:p>
                      <a:pPr algn="l" fontAlgn="ctr"/>
                      <a:r>
                        <a:rPr lang="es-MX" sz="700" b="0" i="0" u="sng" strike="noStrike" dirty="0">
                          <a:solidFill>
                            <a:srgbClr val="0000FF"/>
                          </a:solidFill>
                          <a:effectLst/>
                          <a:latin typeface="Calibri"/>
                          <a:hlinkClick r:id="rId11"/>
                        </a:rPr>
                        <a:t>pprodriguez@secretariadoejecutivo.gob.mx</a:t>
                      </a:r>
                      <a:endParaRPr lang="es-MX" sz="700" b="0" i="0" u="sng" strike="noStrike" dirty="0">
                        <a:solidFill>
                          <a:srgbClr val="0000FF"/>
                        </a:solidFill>
                        <a:effectLst/>
                        <a:latin typeface="Calibri"/>
                      </a:endParaRPr>
                    </a:p>
                  </a:txBody>
                  <a:tcPr marL="6389" marR="6389" marT="638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8D8D8"/>
                    </a:solidFill>
                  </a:tcPr>
                </a:tc>
              </a:tr>
            </a:tbl>
          </a:graphicData>
        </a:graphic>
      </p:graphicFrame>
    </p:spTree>
    <p:extLst>
      <p:ext uri="{BB962C8B-B14F-4D97-AF65-F5344CB8AC3E}">
        <p14:creationId xmlns:p14="http://schemas.microsoft.com/office/powerpoint/2010/main" val="3249426709"/>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85800" y="4868466"/>
            <a:ext cx="7772400" cy="369332"/>
          </a:xfrm>
          <a:effectLst>
            <a:reflection blurRad="6350" stA="50000" endA="295" endPos="92000" dist="101600" dir="5400000" sy="-100000" algn="bl" rotWithShape="0"/>
          </a:effectLst>
        </p:spPr>
        <p:style>
          <a:lnRef idx="2">
            <a:schemeClr val="accent3"/>
          </a:lnRef>
          <a:fillRef idx="1">
            <a:schemeClr val="lt1"/>
          </a:fillRef>
          <a:effectRef idx="0">
            <a:schemeClr val="accent3"/>
          </a:effectRef>
          <a:fontRef idx="minor">
            <a:schemeClr val="dk1"/>
          </a:fontRef>
        </p:style>
        <p:txBody>
          <a:bodyPr lIns="0" tIns="0" rIns="0" bIns="0"/>
          <a:lstStyle/>
          <a:p>
            <a:pPr algn="ctr" eaLnBrk="1" hangingPunct="1">
              <a:spcBef>
                <a:spcPct val="20000"/>
              </a:spcBef>
              <a:defRPr/>
            </a:pPr>
            <a:r>
              <a:rPr lang="es-MX" sz="2400" b="0" kern="1200" dirty="0" smtClean="0">
                <a:solidFill>
                  <a:schemeClr val="accent6">
                    <a:lumMod val="50000"/>
                  </a:schemeClr>
                </a:solidFill>
                <a:effectLst>
                  <a:outerShdw blurRad="38100" dist="38100" dir="2700000" algn="tl">
                    <a:srgbClr val="000000">
                      <a:alpha val="43137"/>
                    </a:srgbClr>
                  </a:outerShdw>
                </a:effectLst>
              </a:rPr>
              <a:t>“Programa de Capacitación a Distribuidoras de Vehículos”</a:t>
            </a:r>
            <a:endParaRPr lang="es-ES" sz="2400" b="0" kern="1200" dirty="0" smtClean="0">
              <a:solidFill>
                <a:schemeClr val="accent6">
                  <a:lumMod val="50000"/>
                </a:schemeClr>
              </a:solidFill>
              <a:effectLst>
                <a:outerShdw blurRad="38100" dist="38100" dir="2700000" algn="tl">
                  <a:srgbClr val="000000">
                    <a:alpha val="43137"/>
                  </a:srgbClr>
                </a:outerShdw>
              </a:effectLst>
            </a:endParaRPr>
          </a:p>
        </p:txBody>
      </p:sp>
      <p:sp>
        <p:nvSpPr>
          <p:cNvPr id="5" name="Rectangle 4"/>
          <p:cNvSpPr>
            <a:spLocks noChangeArrowheads="1"/>
          </p:cNvSpPr>
          <p:nvPr/>
        </p:nvSpPr>
        <p:spPr bwMode="auto">
          <a:xfrm>
            <a:off x="1132115" y="1331322"/>
            <a:ext cx="7010400" cy="747897"/>
          </a:xfrm>
          <a:prstGeom prst="rect">
            <a:avLst/>
          </a:prstGeom>
          <a:ln>
            <a:headEnd/>
            <a:tailEnd/>
          </a:ln>
          <a:effectLst/>
        </p:spPr>
        <p:style>
          <a:lnRef idx="2">
            <a:schemeClr val="accent3"/>
          </a:lnRef>
          <a:fillRef idx="1">
            <a:schemeClr val="lt1"/>
          </a:fillRef>
          <a:effectRef idx="0">
            <a:schemeClr val="accent3"/>
          </a:effectRef>
          <a:fontRef idx="minor">
            <a:schemeClr val="dk1"/>
          </a:fontRef>
        </p:style>
        <p:txBody>
          <a:bodyPr lIns="0" tIns="0" rIns="0" bIns="0">
            <a:spAutoFit/>
          </a:bodyPr>
          <a:lstStyle/>
          <a:p>
            <a:pPr algn="ctr">
              <a:spcBef>
                <a:spcPct val="20000"/>
              </a:spcBef>
              <a:defRPr/>
            </a:pPr>
            <a:r>
              <a:rPr lang="es-MX" sz="3600" u="none" dirty="0">
                <a:solidFill>
                  <a:schemeClr val="accent6">
                    <a:lumMod val="75000"/>
                  </a:schemeClr>
                </a:solidFill>
                <a:effectLst>
                  <a:outerShdw blurRad="38100" dist="38100" dir="2700000" algn="tl">
                    <a:srgbClr val="000000">
                      <a:alpha val="43137"/>
                    </a:srgbClr>
                  </a:outerShdw>
                </a:effectLst>
              </a:rPr>
              <a:t>REGISTRO PÚBLICO VEHICULAR </a:t>
            </a:r>
            <a:endParaRPr lang="es-ES" sz="1050" u="none" cap="all" dirty="0">
              <a:ln w="9000" cmpd="sng">
                <a:solidFill>
                  <a:schemeClr val="accent4">
                    <a:shade val="50000"/>
                    <a:satMod val="120000"/>
                  </a:schemeClr>
                </a:solidFill>
                <a:prstDash val="solid"/>
              </a:ln>
              <a:solidFill>
                <a:schemeClr val="accent6">
                  <a:lumMod val="75000"/>
                </a:schemeClr>
              </a:solidFill>
              <a:effectLst>
                <a:outerShdw blurRad="38100" dist="38100" dir="2700000" algn="tl">
                  <a:srgbClr val="000000">
                    <a:alpha val="43137"/>
                  </a:srgbClr>
                </a:outerShdw>
              </a:effectLst>
            </a:endParaRPr>
          </a:p>
          <a:p>
            <a:pPr algn="just">
              <a:spcBef>
                <a:spcPct val="20000"/>
              </a:spcBef>
              <a:defRPr/>
            </a:pPr>
            <a:endParaRPr lang="es-ES" sz="1050" u="none" dirty="0">
              <a:solidFill>
                <a:schemeClr val="accent6">
                  <a:lumMod val="75000"/>
                </a:schemeClr>
              </a:solidFill>
              <a:effectLst>
                <a:outerShdw blurRad="38100" dist="38100" dir="2700000" algn="tl">
                  <a:srgbClr val="000000">
                    <a:alpha val="43137"/>
                  </a:srgbClr>
                </a:outerShdw>
              </a:effectLst>
            </a:endParaRPr>
          </a:p>
        </p:txBody>
      </p:sp>
      <p:pic>
        <p:nvPicPr>
          <p:cNvPr id="7" name="6 Imagen" descr="2.JPG"/>
          <p:cNvPicPr>
            <a:picLocks noChangeAspect="1"/>
          </p:cNvPicPr>
          <p:nvPr/>
        </p:nvPicPr>
        <p:blipFill>
          <a:blip r:embed="rId2" cstate="print">
            <a:duotone>
              <a:schemeClr val="accent3">
                <a:shade val="45000"/>
                <a:satMod val="135000"/>
              </a:schemeClr>
              <a:prstClr val="white"/>
            </a:duotone>
          </a:blip>
          <a:stretch>
            <a:fillRect/>
          </a:stretch>
        </p:blipFill>
        <p:spPr>
          <a:xfrm>
            <a:off x="3100382" y="2168973"/>
            <a:ext cx="3107875" cy="22841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93576626"/>
      </p:ext>
    </p:extLst>
  </p:cSld>
  <p:clrMapOvr>
    <a:masterClrMapping/>
  </p:clrMapOvr>
  <p:transition xmlns:p14="http://schemas.microsoft.com/office/powerpoint/2010/main" advTm="600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iterate type="lt">
                                    <p:tmPct val="10000"/>
                                  </p:iterate>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ppt_w</p:attrName>
                                        </p:attrNameLst>
                                      </p:cBhvr>
                                      <p:tavLst>
                                        <p:tav tm="0" fmla="#ppt_w*sin(2.5*pi*$)">
                                          <p:val>
                                            <p:fltVal val="0"/>
                                          </p:val>
                                        </p:tav>
                                        <p:tav tm="100000">
                                          <p:val>
                                            <p:fltVal val="1"/>
                                          </p:val>
                                        </p:tav>
                                      </p:tavLst>
                                    </p:anim>
                                    <p:anim calcmode="lin" valueType="num">
                                      <p:cBhvr>
                                        <p:cTn id="9" dur="1000" fill="hold"/>
                                        <p:tgtEl>
                                          <p:spTgt spid="5122"/>
                                        </p:tgtEl>
                                        <p:attrNameLst>
                                          <p:attrName>ppt_h</p:attrName>
                                        </p:attrNameLst>
                                      </p:cBhvr>
                                      <p:tavLst>
                                        <p:tav tm="0">
                                          <p:val>
                                            <p:strVal val="#ppt_h"/>
                                          </p:val>
                                        </p:tav>
                                        <p:tav tm="100000">
                                          <p:val>
                                            <p:strVal val="#ppt_h"/>
                                          </p:val>
                                        </p:tav>
                                      </p:tavLst>
                                    </p:anim>
                                  </p:childTnLst>
                                </p:cTn>
                              </p:par>
                            </p:childTnLst>
                          </p:cTn>
                        </p:par>
                        <p:par>
                          <p:cTn id="10" fill="hold" nodeType="afterGroup">
                            <p:stCondLst>
                              <p:cond delay="5900"/>
                            </p:stCondLst>
                            <p:childTnLst>
                              <p:par>
                                <p:cTn id="11" presetID="3" presetClass="entr" presetSubtype="1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3"/>
          <p:cNvSpPr>
            <a:spLocks noGrp="1" noChangeArrowheads="1"/>
          </p:cNvSpPr>
          <p:nvPr>
            <p:ph idx="1"/>
          </p:nvPr>
        </p:nvSpPr>
        <p:spPr>
          <a:xfrm>
            <a:off x="1692275" y="2157413"/>
            <a:ext cx="5614988" cy="538162"/>
          </a:xfrm>
        </p:spPr>
        <p:txBody>
          <a:bodyPr/>
          <a:lstStyle/>
          <a:p>
            <a:pPr marL="0" indent="0" eaLnBrk="1" hangingPunct="1">
              <a:buFontTx/>
              <a:buNone/>
            </a:pPr>
            <a:endParaRPr lang="es-MX" sz="1600" smtClean="0"/>
          </a:p>
          <a:p>
            <a:pPr marL="0" indent="0" eaLnBrk="1" hangingPunct="1">
              <a:buFontTx/>
              <a:buNone/>
            </a:pPr>
            <a:endParaRPr lang="es-MX" sz="1600" smtClean="0"/>
          </a:p>
        </p:txBody>
      </p:sp>
      <p:sp>
        <p:nvSpPr>
          <p:cNvPr id="71684" name="Rectangle 4"/>
          <p:cNvSpPr>
            <a:spLocks noChangeArrowheads="1"/>
          </p:cNvSpPr>
          <p:nvPr/>
        </p:nvSpPr>
        <p:spPr bwMode="auto">
          <a:xfrm>
            <a:off x="636998" y="2425637"/>
            <a:ext cx="7736440" cy="2511457"/>
          </a:xfrm>
          <a:prstGeom prst="rect">
            <a:avLst/>
          </a:prstGeom>
          <a:noFill/>
          <a:ln w="38100" cmpd="dbl" algn="ctr">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a:spcBef>
                <a:spcPct val="20000"/>
              </a:spcBef>
            </a:pPr>
            <a:r>
              <a:rPr lang="es-MX" sz="4800" u="none" dirty="0" smtClean="0">
                <a:solidFill>
                  <a:srgbClr val="000000"/>
                </a:solidFill>
              </a:rPr>
              <a:t>POR SU ATENCIÓN </a:t>
            </a:r>
          </a:p>
          <a:p>
            <a:pPr algn="ctr">
              <a:spcBef>
                <a:spcPct val="20000"/>
              </a:spcBef>
            </a:pPr>
            <a:endParaRPr lang="es-MX" sz="4800" u="none" dirty="0">
              <a:solidFill>
                <a:srgbClr val="000000"/>
              </a:solidFill>
            </a:endParaRPr>
          </a:p>
          <a:p>
            <a:pPr algn="ctr">
              <a:spcBef>
                <a:spcPct val="20000"/>
              </a:spcBef>
            </a:pPr>
            <a:r>
              <a:rPr lang="es-MX" sz="4800" u="none" dirty="0" smtClean="0">
                <a:solidFill>
                  <a:srgbClr val="000000"/>
                </a:solidFill>
              </a:rPr>
              <a:t>GRACIAS</a:t>
            </a:r>
            <a:endParaRPr lang="es-ES" sz="4800" u="none" dirty="0" smtClean="0">
              <a:solidFill>
                <a:srgbClr val="000000"/>
              </a:solidFill>
            </a:endParaRPr>
          </a:p>
        </p:txBody>
      </p:sp>
    </p:spTree>
    <p:extLst>
      <p:ext uri="{BB962C8B-B14F-4D97-AF65-F5344CB8AC3E}">
        <p14:creationId xmlns:p14="http://schemas.microsoft.com/office/powerpoint/2010/main" val="38526322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1" nodeType="afterEffect">
                                  <p:stCondLst>
                                    <p:cond delay="0"/>
                                  </p:stCondLst>
                                  <p:childTnLst>
                                    <p:set>
                                      <p:cBhvr>
                                        <p:cTn id="6" dur="1" fill="hold">
                                          <p:stCondLst>
                                            <p:cond delay="0"/>
                                          </p:stCondLst>
                                        </p:cTn>
                                        <p:tgtEl>
                                          <p:spTgt spid="71684"/>
                                        </p:tgtEl>
                                        <p:attrNameLst>
                                          <p:attrName>style.visibility</p:attrName>
                                        </p:attrNameLst>
                                      </p:cBhvr>
                                      <p:to>
                                        <p:strVal val="visible"/>
                                      </p:to>
                                    </p:set>
                                    <p:anim calcmode="lin" valueType="num">
                                      <p:cBhvr>
                                        <p:cTn id="7" dur="5000" fill="hold"/>
                                        <p:tgtEl>
                                          <p:spTgt spid="71684"/>
                                        </p:tgtEl>
                                        <p:attrNameLst>
                                          <p:attrName>ppt_w</p:attrName>
                                        </p:attrNameLst>
                                      </p:cBhvr>
                                      <p:tavLst>
                                        <p:tav tm="0">
                                          <p:val>
                                            <p:fltVal val="0"/>
                                          </p:val>
                                        </p:tav>
                                        <p:tav tm="100000">
                                          <p:val>
                                            <p:strVal val="#ppt_w"/>
                                          </p:val>
                                        </p:tav>
                                      </p:tavLst>
                                    </p:anim>
                                    <p:anim calcmode="lin" valueType="num">
                                      <p:cBhvr>
                                        <p:cTn id="8" dur="5000" fill="hold"/>
                                        <p:tgtEl>
                                          <p:spTgt spid="71684"/>
                                        </p:tgtEl>
                                        <p:attrNameLst>
                                          <p:attrName>ppt_h</p:attrName>
                                        </p:attrNameLst>
                                      </p:cBhvr>
                                      <p:tavLst>
                                        <p:tav tm="0">
                                          <p:val>
                                            <p:fltVal val="0"/>
                                          </p:val>
                                        </p:tav>
                                        <p:tav tm="100000">
                                          <p:val>
                                            <p:strVal val="#ppt_h"/>
                                          </p:val>
                                        </p:tav>
                                      </p:tavLst>
                                    </p:anim>
                                    <p:animEffect transition="in" filter="fade">
                                      <p:cBhvr>
                                        <p:cTn id="9" dur="5000"/>
                                        <p:tgtEl>
                                          <p:spTgt spid="71684"/>
                                        </p:tgtEl>
                                      </p:cBhvr>
                                    </p:animEffect>
                                  </p:childTnLst>
                                </p:cTn>
                              </p:par>
                            </p:childTnLst>
                          </p:cTn>
                        </p:par>
                        <p:par>
                          <p:cTn id="10" fill="hold" nodeType="afterGroup">
                            <p:stCondLst>
                              <p:cond delay="5000"/>
                            </p:stCondLst>
                            <p:childTnLst>
                              <p:par>
                                <p:cTn id="11" presetID="6" presetClass="emph" presetSubtype="0" decel="50000" autoRev="1" fill="hold" grpId="0" nodeType="afterEffect">
                                  <p:stCondLst>
                                    <p:cond delay="0"/>
                                  </p:stCondLst>
                                  <p:childTnLst>
                                    <p:animScale>
                                      <p:cBhvr>
                                        <p:cTn id="12" dur="5000" fill="hold"/>
                                        <p:tgtEl>
                                          <p:spTgt spid="7168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4" grpId="0"/>
      <p:bldP spid="7168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31" name="Picture 43"/>
          <p:cNvPicPr>
            <a:picLocks noChangeAspect="1" noChangeArrowheads="1"/>
          </p:cNvPicPr>
          <p:nvPr/>
        </p:nvPicPr>
        <p:blipFill>
          <a:blip r:embed="rId2" cstate="print"/>
          <a:srcRect/>
          <a:stretch>
            <a:fillRect/>
          </a:stretch>
        </p:blipFill>
        <p:spPr bwMode="auto">
          <a:xfrm>
            <a:off x="7381684" y="3474720"/>
            <a:ext cx="1064463" cy="1387509"/>
          </a:xfrm>
          <a:prstGeom prst="rect">
            <a:avLst/>
          </a:prstGeom>
          <a:noFill/>
          <a:ln w="28575" algn="ctr">
            <a:noFill/>
            <a:miter lim="800000"/>
            <a:headEnd/>
            <a:tailEnd/>
          </a:ln>
          <a:effectLst>
            <a:glow rad="139700">
              <a:schemeClr val="accent6">
                <a:satMod val="175000"/>
                <a:alpha val="40000"/>
              </a:schemeClr>
            </a:glow>
          </a:effectLst>
          <a:scene3d>
            <a:camera prst="perspectiveContrastingLeftFacing"/>
            <a:lightRig rig="threePt" dir="t"/>
          </a:scene3d>
        </p:spPr>
      </p:pic>
      <p:pic>
        <p:nvPicPr>
          <p:cNvPr id="12330" name="Picture 42"/>
          <p:cNvPicPr>
            <a:picLocks noChangeAspect="1" noChangeArrowheads="1"/>
          </p:cNvPicPr>
          <p:nvPr/>
        </p:nvPicPr>
        <p:blipFill>
          <a:blip r:embed="rId3" cstate="print"/>
          <a:srcRect/>
          <a:stretch>
            <a:fillRect/>
          </a:stretch>
        </p:blipFill>
        <p:spPr bwMode="auto">
          <a:xfrm>
            <a:off x="7125054" y="3416808"/>
            <a:ext cx="1116039" cy="1470406"/>
          </a:xfrm>
          <a:prstGeom prst="rect">
            <a:avLst/>
          </a:prstGeom>
          <a:noFill/>
          <a:ln w="28575" algn="ctr">
            <a:noFill/>
            <a:miter lim="800000"/>
            <a:headEnd/>
            <a:tailEnd/>
          </a:ln>
          <a:effectLst>
            <a:glow rad="139700">
              <a:schemeClr val="accent6">
                <a:satMod val="175000"/>
                <a:alpha val="40000"/>
              </a:schemeClr>
            </a:glow>
          </a:effectLst>
          <a:scene3d>
            <a:camera prst="perspectiveContrastingRightFacing"/>
            <a:lightRig rig="threePt" dir="t"/>
          </a:scene3d>
        </p:spPr>
      </p:pic>
      <p:graphicFrame>
        <p:nvGraphicFramePr>
          <p:cNvPr id="23" name="22 Diagrama"/>
          <p:cNvGraphicFramePr/>
          <p:nvPr>
            <p:extLst>
              <p:ext uri="{D42A27DB-BD31-4B8C-83A1-F6EECF244321}">
                <p14:modId xmlns:p14="http://schemas.microsoft.com/office/powerpoint/2010/main" val="4051785401"/>
              </p:ext>
            </p:extLst>
          </p:nvPr>
        </p:nvGraphicFramePr>
        <p:xfrm>
          <a:off x="4935792" y="1106424"/>
          <a:ext cx="4208208" cy="20269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7" name="26 Rectángulo redondeado"/>
          <p:cNvSpPr/>
          <p:nvPr/>
        </p:nvSpPr>
        <p:spPr bwMode="auto">
          <a:xfrm>
            <a:off x="329184" y="4181856"/>
            <a:ext cx="1097280" cy="609600"/>
          </a:xfrm>
          <a:prstGeom prst="roundRect">
            <a:avLst/>
          </a:prstGeom>
          <a:noFill/>
          <a:ln w="28575" cap="flat" cmpd="sng" algn="ctr">
            <a:solidFill>
              <a:srgbClr val="333399"/>
            </a:solidFill>
            <a:prstDash val="solid"/>
            <a:round/>
            <a:headEnd type="none" w="med" len="med"/>
            <a:tailEnd type="none" w="med" len="med"/>
          </a:ln>
          <a:effectLst/>
        </p:spPr>
        <p:txBody>
          <a:bodyPr wrap="none" anchor="ctr"/>
          <a:lstStyle/>
          <a:p>
            <a:pPr algn="ctr">
              <a:defRPr/>
            </a:pPr>
            <a:endParaRPr lang="es-MX"/>
          </a:p>
        </p:txBody>
      </p:sp>
      <p:pic>
        <p:nvPicPr>
          <p:cNvPr id="16425" name="Picture 41"/>
          <p:cNvPicPr>
            <a:picLocks noChangeAspect="1" noChangeArrowheads="1"/>
          </p:cNvPicPr>
          <p:nvPr/>
        </p:nvPicPr>
        <p:blipFill>
          <a:blip r:embed="rId9" cstate="print"/>
          <a:srcRect/>
          <a:stretch>
            <a:fillRect/>
          </a:stretch>
        </p:blipFill>
        <p:spPr bwMode="auto">
          <a:xfrm>
            <a:off x="6900672" y="3429000"/>
            <a:ext cx="996696" cy="1384300"/>
          </a:xfrm>
          <a:prstGeom prst="rect">
            <a:avLst/>
          </a:prstGeom>
          <a:noFill/>
          <a:ln w="28575" algn="ctr">
            <a:noFill/>
            <a:miter lim="800000"/>
            <a:headEnd/>
            <a:tailEnd/>
          </a:ln>
          <a:effectLst>
            <a:glow rad="139700">
              <a:schemeClr val="accent6">
                <a:satMod val="175000"/>
                <a:alpha val="40000"/>
              </a:schemeClr>
            </a:glow>
          </a:effectLst>
          <a:scene3d>
            <a:camera prst="perspectiveContrastingLeftFacing"/>
            <a:lightRig rig="threePt" dir="t"/>
          </a:scene3d>
        </p:spPr>
      </p:pic>
      <p:graphicFrame>
        <p:nvGraphicFramePr>
          <p:cNvPr id="29" name="28 Diagrama"/>
          <p:cNvGraphicFramePr/>
          <p:nvPr>
            <p:extLst>
              <p:ext uri="{D42A27DB-BD31-4B8C-83A1-F6EECF244321}">
                <p14:modId xmlns:p14="http://schemas.microsoft.com/office/powerpoint/2010/main" val="3178401248"/>
              </p:ext>
            </p:extLst>
          </p:nvPr>
        </p:nvGraphicFramePr>
        <p:xfrm>
          <a:off x="144336" y="5181600"/>
          <a:ext cx="8926512" cy="115519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6426" name="Picture 42"/>
          <p:cNvPicPr>
            <a:picLocks noChangeAspect="1" noChangeArrowheads="1"/>
          </p:cNvPicPr>
          <p:nvPr/>
        </p:nvPicPr>
        <p:blipFill>
          <a:blip r:embed="rId15" cstate="print"/>
          <a:srcRect l="2281" t="22109" r="49474" b="15986"/>
          <a:stretch>
            <a:fillRect/>
          </a:stretch>
        </p:blipFill>
        <p:spPr bwMode="auto">
          <a:xfrm>
            <a:off x="5218011" y="3429000"/>
            <a:ext cx="1943825" cy="1484376"/>
          </a:xfrm>
          <a:prstGeom prst="rect">
            <a:avLst/>
          </a:prstGeom>
          <a:noFill/>
          <a:ln w="28575" algn="ctr">
            <a:noFill/>
            <a:miter lim="800000"/>
            <a:headEnd/>
            <a:tailEnd/>
          </a:ln>
          <a:effectLst>
            <a:glow rad="139700">
              <a:schemeClr val="accent6">
                <a:satMod val="175000"/>
                <a:alpha val="40000"/>
              </a:schemeClr>
            </a:glow>
          </a:effectLst>
          <a:scene3d>
            <a:camera prst="perspectiveContrastingRightFacing"/>
            <a:lightRig rig="threePt" dir="t"/>
          </a:scene3d>
        </p:spPr>
      </p:pic>
      <p:sp>
        <p:nvSpPr>
          <p:cNvPr id="11" name="Rectangle 7"/>
          <p:cNvSpPr>
            <a:spLocks noChangeArrowheads="1"/>
          </p:cNvSpPr>
          <p:nvPr/>
        </p:nvSpPr>
        <p:spPr bwMode="auto">
          <a:xfrm>
            <a:off x="2484438" y="130175"/>
            <a:ext cx="4797425" cy="677108"/>
          </a:xfrm>
          <a:prstGeom prst="rect">
            <a:avLst/>
          </a:prstGeom>
          <a:noFill/>
          <a:ln w="9525" algn="ctr">
            <a:noFill/>
            <a:miter lim="800000"/>
            <a:headEnd/>
            <a:tailEnd/>
          </a:ln>
          <a:effectLst>
            <a:outerShdw blurRad="50800" dist="38100" dir="5400000" algn="t" rotWithShape="0">
              <a:prstClr val="black">
                <a:alpha val="40000"/>
              </a:prstClr>
            </a:outerShdw>
          </a:effectLst>
        </p:spPr>
        <p:txBody>
          <a:bodyPr lIns="0" tIns="0" rIns="0" bIns="0">
            <a:spAutoFit/>
          </a:bodyPr>
          <a:lstStyle/>
          <a:p>
            <a:pPr algn="ctr">
              <a:defRPr/>
            </a:pPr>
            <a:r>
              <a:rPr lang="es-MX" sz="2200" u="none" dirty="0">
                <a:solidFill>
                  <a:schemeClr val="tx1">
                    <a:lumMod val="95000"/>
                    <a:lumOff val="5000"/>
                  </a:schemeClr>
                </a:solidFill>
              </a:rPr>
              <a:t>Alta al Padrón de Sujetos Obligados e</a:t>
            </a:r>
            <a:br>
              <a:rPr lang="es-MX" sz="2200" u="none" dirty="0">
                <a:solidFill>
                  <a:schemeClr val="tx1">
                    <a:lumMod val="95000"/>
                    <a:lumOff val="5000"/>
                  </a:schemeClr>
                </a:solidFill>
              </a:rPr>
            </a:br>
            <a:r>
              <a:rPr lang="es-MX" sz="2200" u="none" dirty="0">
                <a:solidFill>
                  <a:schemeClr val="tx1">
                    <a:lumMod val="95000"/>
                    <a:lumOff val="5000"/>
                  </a:schemeClr>
                </a:solidFill>
              </a:rPr>
              <a:t>Inscripción de Usuarios.</a:t>
            </a:r>
            <a:endParaRPr lang="es-ES" sz="2200" u="none" dirty="0">
              <a:solidFill>
                <a:schemeClr val="tx1">
                  <a:lumMod val="95000"/>
                  <a:lumOff val="5000"/>
                </a:schemeClr>
              </a:solidFill>
            </a:endParaRPr>
          </a:p>
        </p:txBody>
      </p:sp>
      <p:pic>
        <p:nvPicPr>
          <p:cNvPr id="12" name="Picture 3"/>
          <p:cNvPicPr>
            <a:picLocks noChangeAspect="1" noChangeArrowheads="1"/>
          </p:cNvPicPr>
          <p:nvPr/>
        </p:nvPicPr>
        <p:blipFill rotWithShape="1">
          <a:blip r:embed="rId16">
            <a:extLst>
              <a:ext uri="{28A0092B-C50C-407E-A947-70E740481C1C}">
                <a14:useLocalDpi xmlns:a14="http://schemas.microsoft.com/office/drawing/2010/main" val="0"/>
              </a:ext>
            </a:extLst>
          </a:blip>
          <a:srcRect l="17548" t="23008" r="16601" b="26729"/>
          <a:stretch/>
        </p:blipFill>
        <p:spPr bwMode="auto">
          <a:xfrm>
            <a:off x="329184" y="1312186"/>
            <a:ext cx="4746661" cy="3521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5"/>
          <p:cNvSpPr>
            <a:spLocks noChangeArrowheads="1"/>
          </p:cNvSpPr>
          <p:nvPr/>
        </p:nvSpPr>
        <p:spPr bwMode="auto">
          <a:xfrm>
            <a:off x="1" y="2429250"/>
            <a:ext cx="1426463" cy="463550"/>
          </a:xfrm>
          <a:prstGeom prst="rect">
            <a:avLst/>
          </a:prstGeom>
          <a:solidFill>
            <a:srgbClr val="0070C0">
              <a:alpha val="14902"/>
            </a:srgbClr>
          </a:solidFill>
          <a:ln w="76200">
            <a:solidFill>
              <a:srgbClr val="0070C0"/>
            </a:solidFill>
            <a:miter lim="800000"/>
            <a:headEnd/>
            <a:tailEnd/>
          </a:ln>
          <a:scene3d>
            <a:camera prst="perspectiveFront"/>
            <a:lightRig rig="threePt" dir="t"/>
          </a:scene3d>
        </p:spPr>
        <p:txBody>
          <a:bodyPr wrap="none" anchor="ctr"/>
          <a:lstStyle/>
          <a:p>
            <a:endParaRPr lang="en-US" b="0" u="none"/>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par>
                                <p:cTn id="10" presetID="53"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par>
                          <p:cTn id="15" fill="hold" nodeType="afterGroup">
                            <p:stCondLst>
                              <p:cond delay="500"/>
                            </p:stCondLst>
                            <p:childTnLst>
                              <p:par>
                                <p:cTn id="16" presetID="53" presetClass="entr" presetSubtype="0" fill="hold" nodeType="afterEffect">
                                  <p:stCondLst>
                                    <p:cond delay="0"/>
                                  </p:stCondLst>
                                  <p:childTnLst>
                                    <p:set>
                                      <p:cBhvr>
                                        <p:cTn id="17" dur="1" fill="hold">
                                          <p:stCondLst>
                                            <p:cond delay="0"/>
                                          </p:stCondLst>
                                        </p:cTn>
                                        <p:tgtEl>
                                          <p:spTgt spid="16426"/>
                                        </p:tgtEl>
                                        <p:attrNameLst>
                                          <p:attrName>style.visibility</p:attrName>
                                        </p:attrNameLst>
                                      </p:cBhvr>
                                      <p:to>
                                        <p:strVal val="visible"/>
                                      </p:to>
                                    </p:set>
                                    <p:anim calcmode="lin" valueType="num">
                                      <p:cBhvr>
                                        <p:cTn id="18" dur="500" fill="hold"/>
                                        <p:tgtEl>
                                          <p:spTgt spid="16426"/>
                                        </p:tgtEl>
                                        <p:attrNameLst>
                                          <p:attrName>ppt_w</p:attrName>
                                        </p:attrNameLst>
                                      </p:cBhvr>
                                      <p:tavLst>
                                        <p:tav tm="0">
                                          <p:val>
                                            <p:fltVal val="0"/>
                                          </p:val>
                                        </p:tav>
                                        <p:tav tm="100000">
                                          <p:val>
                                            <p:strVal val="#ppt_w"/>
                                          </p:val>
                                        </p:tav>
                                      </p:tavLst>
                                    </p:anim>
                                    <p:anim calcmode="lin" valueType="num">
                                      <p:cBhvr>
                                        <p:cTn id="19" dur="500" fill="hold"/>
                                        <p:tgtEl>
                                          <p:spTgt spid="16426"/>
                                        </p:tgtEl>
                                        <p:attrNameLst>
                                          <p:attrName>ppt_h</p:attrName>
                                        </p:attrNameLst>
                                      </p:cBhvr>
                                      <p:tavLst>
                                        <p:tav tm="0">
                                          <p:val>
                                            <p:fltVal val="0"/>
                                          </p:val>
                                        </p:tav>
                                        <p:tav tm="100000">
                                          <p:val>
                                            <p:strVal val="#ppt_h"/>
                                          </p:val>
                                        </p:tav>
                                      </p:tavLst>
                                    </p:anim>
                                    <p:animEffect transition="in" filter="fade">
                                      <p:cBhvr>
                                        <p:cTn id="20" dur="500"/>
                                        <p:tgtEl>
                                          <p:spTgt spid="16426"/>
                                        </p:tgtEl>
                                      </p:cBhvr>
                                    </p:animEffect>
                                  </p:childTnLst>
                                </p:cTn>
                              </p:par>
                            </p:childTnLst>
                          </p:cTn>
                        </p:par>
                        <p:par>
                          <p:cTn id="21" fill="hold" nodeType="afterGroup">
                            <p:stCondLst>
                              <p:cond delay="1000"/>
                            </p:stCondLst>
                            <p:childTnLst>
                              <p:par>
                                <p:cTn id="22" presetID="53" presetClass="entr" presetSubtype="0" fill="hold" nodeType="afterEffect">
                                  <p:stCondLst>
                                    <p:cond delay="0"/>
                                  </p:stCondLst>
                                  <p:childTnLst>
                                    <p:set>
                                      <p:cBhvr>
                                        <p:cTn id="23" dur="1" fill="hold">
                                          <p:stCondLst>
                                            <p:cond delay="0"/>
                                          </p:stCondLst>
                                        </p:cTn>
                                        <p:tgtEl>
                                          <p:spTgt spid="16425"/>
                                        </p:tgtEl>
                                        <p:attrNameLst>
                                          <p:attrName>style.visibility</p:attrName>
                                        </p:attrNameLst>
                                      </p:cBhvr>
                                      <p:to>
                                        <p:strVal val="visible"/>
                                      </p:to>
                                    </p:set>
                                    <p:anim calcmode="lin" valueType="num">
                                      <p:cBhvr>
                                        <p:cTn id="24" dur="500" fill="hold"/>
                                        <p:tgtEl>
                                          <p:spTgt spid="16425"/>
                                        </p:tgtEl>
                                        <p:attrNameLst>
                                          <p:attrName>ppt_w</p:attrName>
                                        </p:attrNameLst>
                                      </p:cBhvr>
                                      <p:tavLst>
                                        <p:tav tm="0">
                                          <p:val>
                                            <p:fltVal val="0"/>
                                          </p:val>
                                        </p:tav>
                                        <p:tav tm="100000">
                                          <p:val>
                                            <p:strVal val="#ppt_w"/>
                                          </p:val>
                                        </p:tav>
                                      </p:tavLst>
                                    </p:anim>
                                    <p:anim calcmode="lin" valueType="num">
                                      <p:cBhvr>
                                        <p:cTn id="25" dur="500" fill="hold"/>
                                        <p:tgtEl>
                                          <p:spTgt spid="16425"/>
                                        </p:tgtEl>
                                        <p:attrNameLst>
                                          <p:attrName>ppt_h</p:attrName>
                                        </p:attrNameLst>
                                      </p:cBhvr>
                                      <p:tavLst>
                                        <p:tav tm="0">
                                          <p:val>
                                            <p:fltVal val="0"/>
                                          </p:val>
                                        </p:tav>
                                        <p:tav tm="100000">
                                          <p:val>
                                            <p:strVal val="#ppt_h"/>
                                          </p:val>
                                        </p:tav>
                                      </p:tavLst>
                                    </p:anim>
                                    <p:animEffect transition="in" filter="fade">
                                      <p:cBhvr>
                                        <p:cTn id="26" dur="500"/>
                                        <p:tgtEl>
                                          <p:spTgt spid="16425"/>
                                        </p:tgtEl>
                                      </p:cBhvr>
                                    </p:animEffect>
                                  </p:childTnLst>
                                </p:cTn>
                              </p:par>
                              <p:par>
                                <p:cTn id="27" presetID="53" presetClass="entr" presetSubtype="0" fill="hold" nodeType="withEffect">
                                  <p:stCondLst>
                                    <p:cond delay="0"/>
                                  </p:stCondLst>
                                  <p:childTnLst>
                                    <p:set>
                                      <p:cBhvr>
                                        <p:cTn id="28" dur="1" fill="hold">
                                          <p:stCondLst>
                                            <p:cond delay="0"/>
                                          </p:stCondLst>
                                        </p:cTn>
                                        <p:tgtEl>
                                          <p:spTgt spid="12330"/>
                                        </p:tgtEl>
                                        <p:attrNameLst>
                                          <p:attrName>style.visibility</p:attrName>
                                        </p:attrNameLst>
                                      </p:cBhvr>
                                      <p:to>
                                        <p:strVal val="visible"/>
                                      </p:to>
                                    </p:set>
                                    <p:anim calcmode="lin" valueType="num">
                                      <p:cBhvr>
                                        <p:cTn id="29" dur="1000" fill="hold"/>
                                        <p:tgtEl>
                                          <p:spTgt spid="12330"/>
                                        </p:tgtEl>
                                        <p:attrNameLst>
                                          <p:attrName>ppt_w</p:attrName>
                                        </p:attrNameLst>
                                      </p:cBhvr>
                                      <p:tavLst>
                                        <p:tav tm="0">
                                          <p:val>
                                            <p:fltVal val="0"/>
                                          </p:val>
                                        </p:tav>
                                        <p:tav tm="100000">
                                          <p:val>
                                            <p:strVal val="#ppt_w"/>
                                          </p:val>
                                        </p:tav>
                                      </p:tavLst>
                                    </p:anim>
                                    <p:anim calcmode="lin" valueType="num">
                                      <p:cBhvr>
                                        <p:cTn id="30" dur="1000" fill="hold"/>
                                        <p:tgtEl>
                                          <p:spTgt spid="12330"/>
                                        </p:tgtEl>
                                        <p:attrNameLst>
                                          <p:attrName>ppt_h</p:attrName>
                                        </p:attrNameLst>
                                      </p:cBhvr>
                                      <p:tavLst>
                                        <p:tav tm="0">
                                          <p:val>
                                            <p:fltVal val="0"/>
                                          </p:val>
                                        </p:tav>
                                        <p:tav tm="100000">
                                          <p:val>
                                            <p:strVal val="#ppt_h"/>
                                          </p:val>
                                        </p:tav>
                                      </p:tavLst>
                                    </p:anim>
                                    <p:animEffect transition="in" filter="fade">
                                      <p:cBhvr>
                                        <p:cTn id="31" dur="1000"/>
                                        <p:tgtEl>
                                          <p:spTgt spid="12330"/>
                                        </p:tgtEl>
                                      </p:cBhvr>
                                    </p:animEffect>
                                  </p:childTnLst>
                                </p:cTn>
                              </p:par>
                              <p:par>
                                <p:cTn id="32" presetID="53" presetClass="entr" presetSubtype="0" fill="hold" nodeType="withEffect">
                                  <p:stCondLst>
                                    <p:cond delay="0"/>
                                  </p:stCondLst>
                                  <p:childTnLst>
                                    <p:set>
                                      <p:cBhvr>
                                        <p:cTn id="33" dur="1" fill="hold">
                                          <p:stCondLst>
                                            <p:cond delay="0"/>
                                          </p:stCondLst>
                                        </p:cTn>
                                        <p:tgtEl>
                                          <p:spTgt spid="12331"/>
                                        </p:tgtEl>
                                        <p:attrNameLst>
                                          <p:attrName>style.visibility</p:attrName>
                                        </p:attrNameLst>
                                      </p:cBhvr>
                                      <p:to>
                                        <p:strVal val="visible"/>
                                      </p:to>
                                    </p:set>
                                    <p:anim calcmode="lin" valueType="num">
                                      <p:cBhvr>
                                        <p:cTn id="34" dur="1000" fill="hold"/>
                                        <p:tgtEl>
                                          <p:spTgt spid="12331"/>
                                        </p:tgtEl>
                                        <p:attrNameLst>
                                          <p:attrName>ppt_w</p:attrName>
                                        </p:attrNameLst>
                                      </p:cBhvr>
                                      <p:tavLst>
                                        <p:tav tm="0">
                                          <p:val>
                                            <p:fltVal val="0"/>
                                          </p:val>
                                        </p:tav>
                                        <p:tav tm="100000">
                                          <p:val>
                                            <p:strVal val="#ppt_w"/>
                                          </p:val>
                                        </p:tav>
                                      </p:tavLst>
                                    </p:anim>
                                    <p:anim calcmode="lin" valueType="num">
                                      <p:cBhvr>
                                        <p:cTn id="35" dur="1000" fill="hold"/>
                                        <p:tgtEl>
                                          <p:spTgt spid="12331"/>
                                        </p:tgtEl>
                                        <p:attrNameLst>
                                          <p:attrName>ppt_h</p:attrName>
                                        </p:attrNameLst>
                                      </p:cBhvr>
                                      <p:tavLst>
                                        <p:tav tm="0">
                                          <p:val>
                                            <p:fltVal val="0"/>
                                          </p:val>
                                        </p:tav>
                                        <p:tav tm="100000">
                                          <p:val>
                                            <p:strVal val="#ppt_h"/>
                                          </p:val>
                                        </p:tav>
                                      </p:tavLst>
                                    </p:anim>
                                    <p:animEffect transition="in" filter="fade">
                                      <p:cBhvr>
                                        <p:cTn id="36" dur="1000"/>
                                        <p:tgtEl>
                                          <p:spTgt spid="12331"/>
                                        </p:tgtEl>
                                      </p:cBhvr>
                                    </p:animEffect>
                                  </p:childTnLst>
                                </p:cTn>
                              </p:par>
                            </p:childTnLst>
                          </p:cTn>
                        </p:par>
                        <p:par>
                          <p:cTn id="37" fill="hold" nodeType="afterGroup">
                            <p:stCondLst>
                              <p:cond delay="2000"/>
                            </p:stCondLst>
                            <p:childTnLst>
                              <p:par>
                                <p:cTn id="38" presetID="53" presetClass="entr" presetSubtype="0"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2000" fill="hold"/>
                                        <p:tgtEl>
                                          <p:spTgt spid="11"/>
                                        </p:tgtEl>
                                        <p:attrNameLst>
                                          <p:attrName>ppt_w</p:attrName>
                                        </p:attrNameLst>
                                      </p:cBhvr>
                                      <p:tavLst>
                                        <p:tav tm="0">
                                          <p:val>
                                            <p:fltVal val="0"/>
                                          </p:val>
                                        </p:tav>
                                        <p:tav tm="100000">
                                          <p:val>
                                            <p:strVal val="#ppt_w"/>
                                          </p:val>
                                        </p:tav>
                                      </p:tavLst>
                                    </p:anim>
                                    <p:anim calcmode="lin" valueType="num">
                                      <p:cBhvr>
                                        <p:cTn id="41" dur="2000" fill="hold"/>
                                        <p:tgtEl>
                                          <p:spTgt spid="11"/>
                                        </p:tgtEl>
                                        <p:attrNameLst>
                                          <p:attrName>ppt_h</p:attrName>
                                        </p:attrNameLst>
                                      </p:cBhvr>
                                      <p:tavLst>
                                        <p:tav tm="0">
                                          <p:val>
                                            <p:fltVal val="0"/>
                                          </p:val>
                                        </p:tav>
                                        <p:tav tm="100000">
                                          <p:val>
                                            <p:strVal val="#ppt_h"/>
                                          </p:val>
                                        </p:tav>
                                      </p:tavLst>
                                    </p:anim>
                                    <p:animEffect transition="in" filter="fade">
                                      <p:cBhvr>
                                        <p:cTn id="42" dur="2000"/>
                                        <p:tgtEl>
                                          <p:spTgt spid="11"/>
                                        </p:tgtEl>
                                      </p:cBhvr>
                                    </p:animEffect>
                                  </p:childTnLst>
                                </p:cTn>
                              </p:par>
                              <p:par>
                                <p:cTn id="43" presetID="21" presetClass="emph" presetSubtype="0" repeatCount="indefinite" grpId="0" nodeType="withEffect">
                                  <p:stCondLst>
                                    <p:cond delay="0"/>
                                  </p:stCondLst>
                                  <p:childTnLst>
                                    <p:animClr clrSpc="hsl" dir="cw">
                                      <p:cBhvr override="childStyle">
                                        <p:cTn id="44" dur="1000" fill="hold"/>
                                        <p:tgtEl>
                                          <p:spTgt spid="14"/>
                                        </p:tgtEl>
                                        <p:attrNameLst>
                                          <p:attrName>style.color</p:attrName>
                                        </p:attrNameLst>
                                      </p:cBhvr>
                                      <p:by>
                                        <p:hsl h="7200000" s="0" l="0"/>
                                      </p:by>
                                    </p:animClr>
                                    <p:animClr clrSpc="hsl" dir="cw">
                                      <p:cBhvr>
                                        <p:cTn id="45" dur="1000" fill="hold"/>
                                        <p:tgtEl>
                                          <p:spTgt spid="14"/>
                                        </p:tgtEl>
                                        <p:attrNameLst>
                                          <p:attrName>fillcolor</p:attrName>
                                        </p:attrNameLst>
                                      </p:cBhvr>
                                      <p:by>
                                        <p:hsl h="7200000" s="0" l="0"/>
                                      </p:by>
                                    </p:animClr>
                                    <p:animClr clrSpc="hsl" dir="cw">
                                      <p:cBhvr>
                                        <p:cTn id="46" dur="1000" fill="hold"/>
                                        <p:tgtEl>
                                          <p:spTgt spid="14"/>
                                        </p:tgtEl>
                                        <p:attrNameLst>
                                          <p:attrName>stroke.color</p:attrName>
                                        </p:attrNameLst>
                                      </p:cBhvr>
                                      <p:by>
                                        <p:hsl h="7200000" s="0" l="0"/>
                                      </p:by>
                                    </p:animClr>
                                    <p:set>
                                      <p:cBhvr>
                                        <p:cTn id="47" dur="1000" fill="hold"/>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9" grpId="0">
        <p:bldAsOne/>
      </p:bldGraphic>
      <p:bldP spid="11" grpId="0"/>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45">
            <a:hlinkClick r:id="rId2" action="ppaction://hlinkfile"/>
          </p:cNvPr>
          <p:cNvSpPr txBox="1">
            <a:spLocks noChangeArrowheads="1"/>
          </p:cNvSpPr>
          <p:nvPr/>
        </p:nvSpPr>
        <p:spPr bwMode="auto">
          <a:xfrm>
            <a:off x="5486400" y="1181100"/>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a:spAutoFit/>
          </a:bodyPr>
          <a:lstStyle>
            <a:lvl1pPr eaLnBrk="0" hangingPunct="0">
              <a:defRPr b="1" u="sng">
                <a:solidFill>
                  <a:srgbClr val="FF9900"/>
                </a:solidFill>
                <a:latin typeface="Arial Narrow" pitchFamily="34" charset="0"/>
              </a:defRPr>
            </a:lvl1pPr>
            <a:lvl2pPr marL="742950" indent="-285750" eaLnBrk="0" hangingPunct="0">
              <a:defRPr b="1" u="sng">
                <a:solidFill>
                  <a:srgbClr val="FF9900"/>
                </a:solidFill>
                <a:latin typeface="Arial Narrow" pitchFamily="34" charset="0"/>
              </a:defRPr>
            </a:lvl2pPr>
            <a:lvl3pPr marL="1143000" indent="-228600" eaLnBrk="0" hangingPunct="0">
              <a:defRPr b="1" u="sng">
                <a:solidFill>
                  <a:srgbClr val="FF9900"/>
                </a:solidFill>
                <a:latin typeface="Arial Narrow" pitchFamily="34" charset="0"/>
              </a:defRPr>
            </a:lvl3pPr>
            <a:lvl4pPr marL="1600200" indent="-228600" eaLnBrk="0" hangingPunct="0">
              <a:defRPr b="1" u="sng">
                <a:solidFill>
                  <a:srgbClr val="FF9900"/>
                </a:solidFill>
                <a:latin typeface="Arial Narrow" pitchFamily="34" charset="0"/>
              </a:defRPr>
            </a:lvl4pPr>
            <a:lvl5pPr marL="2057400" indent="-228600" eaLnBrk="0" hangingPunct="0">
              <a:defRPr b="1" u="sng">
                <a:solidFill>
                  <a:srgbClr val="FF9900"/>
                </a:solidFill>
                <a:latin typeface="Arial Narrow" pitchFamily="34" charset="0"/>
              </a:defRPr>
            </a:lvl5pPr>
            <a:lvl6pPr marL="2514600" indent="-228600" eaLnBrk="0" fontAlgn="base" hangingPunct="0">
              <a:spcBef>
                <a:spcPct val="0"/>
              </a:spcBef>
              <a:spcAft>
                <a:spcPct val="0"/>
              </a:spcAft>
              <a:defRPr b="1" u="sng">
                <a:solidFill>
                  <a:srgbClr val="FF9900"/>
                </a:solidFill>
                <a:latin typeface="Arial Narrow" pitchFamily="34" charset="0"/>
              </a:defRPr>
            </a:lvl6pPr>
            <a:lvl7pPr marL="2971800" indent="-228600" eaLnBrk="0" fontAlgn="base" hangingPunct="0">
              <a:spcBef>
                <a:spcPct val="0"/>
              </a:spcBef>
              <a:spcAft>
                <a:spcPct val="0"/>
              </a:spcAft>
              <a:defRPr b="1" u="sng">
                <a:solidFill>
                  <a:srgbClr val="FF9900"/>
                </a:solidFill>
                <a:latin typeface="Arial Narrow" pitchFamily="34" charset="0"/>
              </a:defRPr>
            </a:lvl7pPr>
            <a:lvl8pPr marL="3429000" indent="-228600" eaLnBrk="0" fontAlgn="base" hangingPunct="0">
              <a:spcBef>
                <a:spcPct val="0"/>
              </a:spcBef>
              <a:spcAft>
                <a:spcPct val="0"/>
              </a:spcAft>
              <a:defRPr b="1" u="sng">
                <a:solidFill>
                  <a:srgbClr val="FF9900"/>
                </a:solidFill>
                <a:latin typeface="Arial Narrow" pitchFamily="34" charset="0"/>
              </a:defRPr>
            </a:lvl8pPr>
            <a:lvl9pPr marL="3886200" indent="-228600" eaLnBrk="0" fontAlgn="base" hangingPunct="0">
              <a:spcBef>
                <a:spcPct val="0"/>
              </a:spcBef>
              <a:spcAft>
                <a:spcPct val="0"/>
              </a:spcAft>
              <a:defRPr b="1" u="sng">
                <a:solidFill>
                  <a:srgbClr val="FF9900"/>
                </a:solidFill>
                <a:latin typeface="Arial Narrow" pitchFamily="34" charset="0"/>
              </a:defRPr>
            </a:lvl9pPr>
          </a:lstStyle>
          <a:p>
            <a:pPr algn="ctr" eaLnBrk="1" hangingPunct="1">
              <a:spcBef>
                <a:spcPct val="50000"/>
              </a:spcBef>
            </a:pPr>
            <a:r>
              <a:rPr lang="es-ES" sz="1600" u="none" dirty="0">
                <a:solidFill>
                  <a:schemeClr val="accent2"/>
                </a:solidFill>
                <a:hlinkClick r:id="rId2" action="ppaction://hlinkfile"/>
              </a:rPr>
              <a:t>Resumen de alta al Padrón de SO e inscripción de usuarios.pdf</a:t>
            </a:r>
            <a:endParaRPr lang="es-ES" sz="1600" u="none" dirty="0">
              <a:solidFill>
                <a:schemeClr val="accent2"/>
              </a:solidFill>
            </a:endParaRPr>
          </a:p>
        </p:txBody>
      </p:sp>
      <p:pic>
        <p:nvPicPr>
          <p:cNvPr id="125954" name="Picture 2"/>
          <p:cNvPicPr>
            <a:picLocks noChangeAspect="1" noChangeArrowheads="1"/>
          </p:cNvPicPr>
          <p:nvPr/>
        </p:nvPicPr>
        <p:blipFill>
          <a:blip r:embed="rId3" cstate="print"/>
          <a:srcRect/>
          <a:stretch>
            <a:fillRect/>
          </a:stretch>
        </p:blipFill>
        <p:spPr bwMode="auto">
          <a:xfrm>
            <a:off x="6383939" y="1840992"/>
            <a:ext cx="1656974" cy="2279904"/>
          </a:xfrm>
          <a:prstGeom prst="rect">
            <a:avLst/>
          </a:prstGeom>
          <a:noFill/>
          <a:ln w="9525">
            <a:solidFill>
              <a:srgbClr val="000000"/>
            </a:solidFill>
            <a:miter lim="800000"/>
            <a:headEnd/>
            <a:tailEnd/>
          </a:ln>
          <a:effectLst>
            <a:glow rad="139700">
              <a:schemeClr val="accent6">
                <a:satMod val="175000"/>
                <a:alpha val="40000"/>
              </a:schemeClr>
            </a:glow>
          </a:effectLst>
        </p:spPr>
      </p:pic>
      <p:graphicFrame>
        <p:nvGraphicFramePr>
          <p:cNvPr id="25" name="24 Diagrama"/>
          <p:cNvGraphicFramePr/>
          <p:nvPr>
            <p:extLst>
              <p:ext uri="{D42A27DB-BD31-4B8C-83A1-F6EECF244321}">
                <p14:modId xmlns:p14="http://schemas.microsoft.com/office/powerpoint/2010/main" val="356755356"/>
              </p:ext>
            </p:extLst>
          </p:nvPr>
        </p:nvGraphicFramePr>
        <p:xfrm>
          <a:off x="164851" y="1111740"/>
          <a:ext cx="5187437" cy="50817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6" name="Picture 2"/>
          <p:cNvPicPr>
            <a:picLocks noChangeAspect="1" noChangeArrowheads="1"/>
          </p:cNvPicPr>
          <p:nvPr/>
        </p:nvPicPr>
        <p:blipFill>
          <a:blip r:embed="rId9" cstate="print"/>
          <a:srcRect l="13375" t="7348" r="68557" b="78809"/>
          <a:stretch>
            <a:fillRect/>
          </a:stretch>
        </p:blipFill>
        <p:spPr bwMode="auto">
          <a:xfrm>
            <a:off x="6376416" y="5205984"/>
            <a:ext cx="1877568" cy="938784"/>
          </a:xfrm>
          <a:prstGeom prst="rect">
            <a:avLst/>
          </a:prstGeom>
          <a:noFill/>
          <a:ln w="9525">
            <a:noFill/>
            <a:miter lim="800000"/>
            <a:headEnd/>
            <a:tailEnd/>
          </a:ln>
          <a:effectLst>
            <a:reflection blurRad="6350" stA="52000" endA="300" endPos="35000" dir="5400000" sy="-100000" algn="bl" rotWithShape="0"/>
          </a:effectLst>
          <a:scene3d>
            <a:camera prst="perspectiveHeroicExtremeLeftFacing"/>
            <a:lightRig rig="threePt" dir="t"/>
          </a:scene3d>
          <a:sp3d>
            <a:bevelT w="165100" prst="coolSlant"/>
          </a:sp3d>
        </p:spPr>
      </p:pic>
      <p:sp>
        <p:nvSpPr>
          <p:cNvPr id="27" name="26 CuadroTexto">
            <a:hlinkClick r:id="rId10" action="ppaction://hlinksldjump"/>
          </p:cNvPr>
          <p:cNvSpPr txBox="1"/>
          <p:nvPr/>
        </p:nvSpPr>
        <p:spPr>
          <a:xfrm>
            <a:off x="6181344" y="4498849"/>
            <a:ext cx="2414016" cy="646331"/>
          </a:xfrm>
          <a:prstGeom prst="rect">
            <a:avLst/>
          </a:prstGeom>
          <a:noFill/>
          <a:effectLst>
            <a:glow rad="101600">
              <a:schemeClr val="accent6">
                <a:satMod val="175000"/>
                <a:alpha val="40000"/>
              </a:schemeClr>
            </a:glow>
          </a:effectLst>
        </p:spPr>
        <p:txBody>
          <a:bodyPr>
            <a:spAutoFit/>
          </a:bodyPr>
          <a:lstStyle/>
          <a:p>
            <a:pPr algn="ctr">
              <a:defRPr/>
            </a:pPr>
            <a:r>
              <a:rPr lang="es-MX" u="none" dirty="0">
                <a:solidFill>
                  <a:schemeClr val="accent6">
                    <a:lumMod val="50000"/>
                  </a:schemeClr>
                </a:solidFill>
                <a:effectLst>
                  <a:glow rad="101600">
                    <a:srgbClr val="FF0000">
                      <a:alpha val="60000"/>
                    </a:srgbClr>
                  </a:glow>
                </a:effectLst>
              </a:rPr>
              <a:t>Simplifica tu  trámite de alta al padrón</a:t>
            </a:r>
          </a:p>
        </p:txBody>
      </p:sp>
      <p:sp>
        <p:nvSpPr>
          <p:cNvPr id="8" name="Rectangle 7"/>
          <p:cNvSpPr>
            <a:spLocks noChangeArrowheads="1"/>
          </p:cNvSpPr>
          <p:nvPr/>
        </p:nvSpPr>
        <p:spPr bwMode="auto">
          <a:xfrm>
            <a:off x="2484438" y="130175"/>
            <a:ext cx="4797425" cy="677108"/>
          </a:xfrm>
          <a:prstGeom prst="rect">
            <a:avLst/>
          </a:prstGeom>
          <a:noFill/>
          <a:ln w="9525" algn="ctr">
            <a:noFill/>
            <a:miter lim="800000"/>
            <a:headEnd/>
            <a:tailEnd/>
          </a:ln>
          <a:effectLst>
            <a:outerShdw blurRad="50800" dist="38100" dir="5400000" algn="t" rotWithShape="0">
              <a:prstClr val="black">
                <a:alpha val="40000"/>
              </a:prstClr>
            </a:outerShdw>
          </a:effectLst>
        </p:spPr>
        <p:txBody>
          <a:bodyPr lIns="0" tIns="0" rIns="0" bIns="0">
            <a:spAutoFit/>
          </a:bodyPr>
          <a:lstStyle/>
          <a:p>
            <a:pPr algn="ctr">
              <a:defRPr/>
            </a:pPr>
            <a:r>
              <a:rPr lang="es-MX" sz="2200" u="none" dirty="0">
                <a:solidFill>
                  <a:schemeClr val="tx1">
                    <a:lumMod val="95000"/>
                    <a:lumOff val="5000"/>
                  </a:schemeClr>
                </a:solidFill>
              </a:rPr>
              <a:t>Alta al Padrón de Sujetos Obligados e</a:t>
            </a:r>
            <a:br>
              <a:rPr lang="es-MX" sz="2200" u="none" dirty="0">
                <a:solidFill>
                  <a:schemeClr val="tx1">
                    <a:lumMod val="95000"/>
                    <a:lumOff val="5000"/>
                  </a:schemeClr>
                </a:solidFill>
              </a:rPr>
            </a:br>
            <a:r>
              <a:rPr lang="es-MX" sz="2200" u="none" dirty="0">
                <a:solidFill>
                  <a:schemeClr val="tx1">
                    <a:lumMod val="95000"/>
                    <a:lumOff val="5000"/>
                  </a:schemeClr>
                </a:solidFill>
              </a:rPr>
              <a:t>Inscripción de Usuarios.</a:t>
            </a:r>
            <a:endParaRPr lang="es-ES" sz="2200" u="none" dirty="0">
              <a:solidFill>
                <a:schemeClr val="tx1">
                  <a:lumMod val="95000"/>
                  <a:lumOff val="5000"/>
                </a:schemeClr>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fltVal val="0"/>
                                          </p:val>
                                        </p:tav>
                                        <p:tav tm="100000">
                                          <p:val>
                                            <p:strVal val="#ppt_w"/>
                                          </p:val>
                                        </p:tav>
                                      </p:tavLst>
                                    </p:anim>
                                    <p:anim calcmode="lin" valueType="num">
                                      <p:cBhvr>
                                        <p:cTn id="8" dur="2000" fill="hold"/>
                                        <p:tgtEl>
                                          <p:spTgt spid="8"/>
                                        </p:tgtEl>
                                        <p:attrNameLst>
                                          <p:attrName>ppt_h</p:attrName>
                                        </p:attrNameLst>
                                      </p:cBhvr>
                                      <p:tavLst>
                                        <p:tav tm="0">
                                          <p:val>
                                            <p:fltVal val="0"/>
                                          </p:val>
                                        </p:tav>
                                        <p:tav tm="100000">
                                          <p:val>
                                            <p:strVal val="#ppt_h"/>
                                          </p:val>
                                        </p:tav>
                                      </p:tavLst>
                                    </p:anim>
                                    <p:animEffect transition="in" filter="fade">
                                      <p:cBhvr>
                                        <p:cTn id="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21 Diagrama"/>
          <p:cNvGraphicFramePr/>
          <p:nvPr>
            <p:extLst>
              <p:ext uri="{D42A27DB-BD31-4B8C-83A1-F6EECF244321}">
                <p14:modId xmlns:p14="http://schemas.microsoft.com/office/powerpoint/2010/main" val="3231841797"/>
              </p:ext>
            </p:extLst>
          </p:nvPr>
        </p:nvGraphicFramePr>
        <p:xfrm>
          <a:off x="1011936" y="1306576"/>
          <a:ext cx="7107936" cy="33141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6978" name="Picture 2"/>
          <p:cNvPicPr>
            <a:picLocks noChangeAspect="1" noChangeArrowheads="1"/>
          </p:cNvPicPr>
          <p:nvPr/>
        </p:nvPicPr>
        <p:blipFill>
          <a:blip r:embed="rId7" cstate="print"/>
          <a:srcRect l="13375" t="7348" r="68557" b="78809"/>
          <a:stretch>
            <a:fillRect/>
          </a:stretch>
        </p:blipFill>
        <p:spPr bwMode="auto">
          <a:xfrm>
            <a:off x="3828288" y="4995672"/>
            <a:ext cx="1475232" cy="737616"/>
          </a:xfrm>
          <a:prstGeom prst="rect">
            <a:avLst/>
          </a:prstGeom>
          <a:noFill/>
          <a:ln w="9525">
            <a:noFill/>
            <a:miter lim="800000"/>
            <a:headEnd/>
            <a:tailEnd/>
          </a:ln>
          <a:effectLst>
            <a:reflection blurRad="6350" stA="50000" endA="295" endPos="92000" dist="101600" dir="5400000" sy="-100000" algn="bl" rotWithShape="0"/>
          </a:effectLst>
          <a:scene3d>
            <a:camera prst="perspectiveHeroicExtremeLeftFacing"/>
            <a:lightRig rig="threePt" dir="t"/>
          </a:scene3d>
          <a:sp3d>
            <a:bevelT w="165100" prst="coolSlant"/>
          </a:sp3d>
        </p:spPr>
      </p:pic>
      <p:sp>
        <p:nvSpPr>
          <p:cNvPr id="8" name="7 CuadroTexto">
            <a:hlinkClick r:id="rId8" action="ppaction://hlinkfile"/>
          </p:cNvPr>
          <p:cNvSpPr txBox="1"/>
          <p:nvPr/>
        </p:nvSpPr>
        <p:spPr>
          <a:xfrm>
            <a:off x="2060448" y="5888736"/>
            <a:ext cx="5023104" cy="369332"/>
          </a:xfrm>
          <a:prstGeom prst="rect">
            <a:avLst/>
          </a:prstGeom>
          <a:noFill/>
          <a:effectLst>
            <a:glow rad="101600">
              <a:schemeClr val="accent6">
                <a:satMod val="175000"/>
                <a:alpha val="40000"/>
              </a:schemeClr>
            </a:glow>
          </a:effectLst>
        </p:spPr>
        <p:txBody>
          <a:bodyPr>
            <a:spAutoFit/>
          </a:bodyPr>
          <a:lstStyle/>
          <a:p>
            <a:pPr algn="ctr">
              <a:defRPr/>
            </a:pPr>
            <a:r>
              <a:rPr lang="es-MX" u="none" dirty="0">
                <a:solidFill>
                  <a:schemeClr val="accent6">
                    <a:lumMod val="50000"/>
                  </a:schemeClr>
                </a:solidFill>
                <a:effectLst>
                  <a:glow rad="101600">
                    <a:srgbClr val="FF0000">
                      <a:alpha val="60000"/>
                    </a:srgbClr>
                  </a:glow>
                </a:effectLst>
              </a:rPr>
              <a:t>Requisitos y Documentación para tramitar la RUPA</a:t>
            </a:r>
          </a:p>
        </p:txBody>
      </p:sp>
      <p:sp>
        <p:nvSpPr>
          <p:cNvPr id="6" name="Rectangle 7"/>
          <p:cNvSpPr>
            <a:spLocks noChangeArrowheads="1"/>
          </p:cNvSpPr>
          <p:nvPr/>
        </p:nvSpPr>
        <p:spPr bwMode="auto">
          <a:xfrm>
            <a:off x="1831975" y="152400"/>
            <a:ext cx="5830888" cy="677108"/>
          </a:xfrm>
          <a:prstGeom prst="rect">
            <a:avLst/>
          </a:prstGeom>
          <a:noFill/>
          <a:ln w="9525" algn="ctr">
            <a:noFill/>
            <a:miter lim="800000"/>
            <a:headEnd/>
            <a:tailEnd/>
          </a:ln>
          <a:effectLst>
            <a:outerShdw blurRad="50800" dist="38100" dir="5400000" algn="t" rotWithShape="0">
              <a:prstClr val="black">
                <a:alpha val="40000"/>
              </a:prstClr>
            </a:outerShdw>
          </a:effectLst>
        </p:spPr>
        <p:txBody>
          <a:bodyPr lIns="0" tIns="0" rIns="0" bIns="0">
            <a:spAutoFit/>
          </a:bodyPr>
          <a:lstStyle/>
          <a:p>
            <a:pPr algn="ctr">
              <a:defRPr/>
            </a:pPr>
            <a:r>
              <a:rPr lang="es-MX" sz="2200" u="none" dirty="0">
                <a:solidFill>
                  <a:schemeClr val="tx1">
                    <a:lumMod val="95000"/>
                    <a:lumOff val="5000"/>
                  </a:schemeClr>
                </a:solidFill>
              </a:rPr>
              <a:t>Registro Único de Personas Acreditadas</a:t>
            </a:r>
            <a:br>
              <a:rPr lang="es-MX" sz="2200" u="none" dirty="0">
                <a:solidFill>
                  <a:schemeClr val="tx1">
                    <a:lumMod val="95000"/>
                    <a:lumOff val="5000"/>
                  </a:schemeClr>
                </a:solidFill>
              </a:rPr>
            </a:br>
            <a:r>
              <a:rPr lang="es-MX" sz="2200" u="none" dirty="0">
                <a:solidFill>
                  <a:schemeClr val="tx1">
                    <a:lumMod val="95000"/>
                    <a:lumOff val="5000"/>
                  </a:schemeClr>
                </a:solidFill>
              </a:rPr>
              <a:t>RUPA</a:t>
            </a:r>
            <a:endParaRPr lang="es-ES" sz="2200" u="none" dirty="0">
              <a:solidFill>
                <a:schemeClr val="tx1">
                  <a:lumMod val="95000"/>
                  <a:lumOff val="5000"/>
                </a:schemeClr>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21 Diagrama"/>
          <p:cNvGraphicFramePr/>
          <p:nvPr>
            <p:extLst>
              <p:ext uri="{D42A27DB-BD31-4B8C-83A1-F6EECF244321}">
                <p14:modId xmlns:p14="http://schemas.microsoft.com/office/powerpoint/2010/main" val="3345275448"/>
              </p:ext>
            </p:extLst>
          </p:nvPr>
        </p:nvGraphicFramePr>
        <p:xfrm>
          <a:off x="1011936" y="1306576"/>
          <a:ext cx="7107936" cy="4277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7"/>
          <p:cNvSpPr>
            <a:spLocks noChangeArrowheads="1"/>
          </p:cNvSpPr>
          <p:nvPr/>
        </p:nvSpPr>
        <p:spPr bwMode="auto">
          <a:xfrm>
            <a:off x="1831975" y="152400"/>
            <a:ext cx="5830888" cy="677108"/>
          </a:xfrm>
          <a:prstGeom prst="rect">
            <a:avLst/>
          </a:prstGeom>
          <a:noFill/>
          <a:ln w="9525" algn="ctr">
            <a:noFill/>
            <a:miter lim="800000"/>
            <a:headEnd/>
            <a:tailEnd/>
          </a:ln>
          <a:effectLst>
            <a:outerShdw blurRad="50800" dist="38100" dir="5400000" algn="t" rotWithShape="0">
              <a:prstClr val="black">
                <a:alpha val="40000"/>
              </a:prstClr>
            </a:outerShdw>
          </a:effectLst>
        </p:spPr>
        <p:txBody>
          <a:bodyPr lIns="0" tIns="0" rIns="0" bIns="0">
            <a:spAutoFit/>
          </a:bodyPr>
          <a:lstStyle/>
          <a:p>
            <a:pPr algn="ctr">
              <a:defRPr/>
            </a:pPr>
            <a:r>
              <a:rPr lang="es-MX" sz="2200" u="none" dirty="0">
                <a:solidFill>
                  <a:schemeClr val="tx1">
                    <a:lumMod val="95000"/>
                    <a:lumOff val="5000"/>
                  </a:schemeClr>
                </a:solidFill>
              </a:rPr>
              <a:t>Registro Único de Personas Acreditadas</a:t>
            </a:r>
            <a:br>
              <a:rPr lang="es-MX" sz="2200" u="none" dirty="0">
                <a:solidFill>
                  <a:schemeClr val="tx1">
                    <a:lumMod val="95000"/>
                    <a:lumOff val="5000"/>
                  </a:schemeClr>
                </a:solidFill>
              </a:rPr>
            </a:br>
            <a:r>
              <a:rPr lang="es-MX" sz="2200" u="none" dirty="0">
                <a:solidFill>
                  <a:schemeClr val="tx1">
                    <a:lumMod val="95000"/>
                    <a:lumOff val="5000"/>
                  </a:schemeClr>
                </a:solidFill>
              </a:rPr>
              <a:t>RUPA</a:t>
            </a:r>
            <a:endParaRPr lang="es-ES" sz="2200" u="none" dirty="0">
              <a:solidFill>
                <a:schemeClr val="tx1">
                  <a:lumMod val="95000"/>
                  <a:lumOff val="5000"/>
                </a:schemeClr>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Effect transition="in" filter="fade">
                                      <p:cBhvr>
                                        <p:cTn id="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1"/>
          <p:cNvPicPr>
            <a:picLocks noChangeAspect="1" noChangeArrowheads="1"/>
          </p:cNvPicPr>
          <p:nvPr/>
        </p:nvPicPr>
        <p:blipFill>
          <a:blip r:embed="rId2" cstate="print"/>
          <a:srcRect/>
          <a:stretch>
            <a:fillRect/>
          </a:stretch>
        </p:blipFill>
        <p:spPr bwMode="auto">
          <a:xfrm>
            <a:off x="154686" y="1969541"/>
            <a:ext cx="5513527" cy="3297403"/>
          </a:xfrm>
          <a:prstGeom prst="rect">
            <a:avLst/>
          </a:prstGeom>
          <a:noFill/>
          <a:ln w="9525">
            <a:noFill/>
            <a:miter lim="800000"/>
            <a:headEnd/>
            <a:tailEnd/>
          </a:ln>
          <a:effectLst/>
          <a:scene3d>
            <a:camera prst="orthographicFront"/>
            <a:lightRig rig="threePt" dir="t"/>
          </a:scene3d>
          <a:sp3d>
            <a:bevelT/>
          </a:sp3d>
        </p:spPr>
      </p:pic>
      <p:sp>
        <p:nvSpPr>
          <p:cNvPr id="20483" name="Rectangle 2"/>
          <p:cNvSpPr>
            <a:spLocks noGrp="1" noChangeArrowheads="1"/>
          </p:cNvSpPr>
          <p:nvPr>
            <p:ph type="title"/>
          </p:nvPr>
        </p:nvSpPr>
        <p:spPr>
          <a:xfrm>
            <a:off x="1049338" y="190500"/>
            <a:ext cx="7043737" cy="366713"/>
          </a:xfrm>
        </p:spPr>
        <p:txBody>
          <a:bodyPr/>
          <a:lstStyle/>
          <a:p>
            <a:pPr algn="ctr" eaLnBrk="1" hangingPunct="1"/>
            <a:r>
              <a:rPr lang="es-MX" sz="1800" smtClean="0"/>
              <a:t>.</a:t>
            </a:r>
            <a:endParaRPr lang="es-ES" sz="1800" smtClean="0"/>
          </a:p>
        </p:txBody>
      </p:sp>
      <p:sp>
        <p:nvSpPr>
          <p:cNvPr id="17412" name="Rectangle 4"/>
          <p:cNvSpPr>
            <a:spLocks noGrp="1" noChangeArrowheads="1"/>
          </p:cNvSpPr>
          <p:nvPr>
            <p:ph type="body" idx="1"/>
          </p:nvPr>
        </p:nvSpPr>
        <p:spPr>
          <a:xfrm>
            <a:off x="0" y="1070679"/>
            <a:ext cx="9144000" cy="916617"/>
          </a:xfrm>
          <a:noFill/>
          <a:ln>
            <a:miter lim="800000"/>
            <a:headEnd/>
            <a:tailEnd/>
          </a:ln>
          <a:scene3d>
            <a:camera prst="orthographicFront">
              <a:rot lat="0" lon="0" rev="0"/>
            </a:camera>
            <a:lightRig rig="glow" dir="t">
              <a:rot lat="0" lon="0" rev="4800000"/>
            </a:lightRig>
          </a:scene3d>
          <a:sp3d prstMaterial="matte"/>
        </p:spPr>
        <p:txBody>
          <a:bodyPr wrap="none" anchor="ctr" anchorCtr="1"/>
          <a:lstStyle/>
          <a:p>
            <a:pPr marL="0" indent="0" eaLnBrk="1" hangingPunct="1">
              <a:spcBef>
                <a:spcPct val="0"/>
              </a:spcBef>
              <a:buFontTx/>
              <a:buNone/>
              <a:defRPr/>
            </a:pPr>
            <a:r>
              <a:rPr lang="es-MX" sz="1800" kern="1200" dirty="0" smtClean="0">
                <a:solidFill>
                  <a:schemeClr val="accent6">
                    <a:lumMod val="75000"/>
                  </a:schemeClr>
                </a:solidFill>
              </a:rPr>
              <a:t>El nivel de acceso es controlado por el SESNSP conforme  a las actividades  que realice e información </a:t>
            </a:r>
          </a:p>
          <a:p>
            <a:pPr marL="0" indent="0" eaLnBrk="1" hangingPunct="1">
              <a:spcBef>
                <a:spcPct val="0"/>
              </a:spcBef>
              <a:buFontTx/>
              <a:buNone/>
              <a:defRPr/>
            </a:pPr>
            <a:r>
              <a:rPr lang="es-MX" sz="1800" kern="1200" dirty="0" smtClean="0">
                <a:solidFill>
                  <a:schemeClr val="accent6">
                    <a:lumMod val="75000"/>
                  </a:schemeClr>
                </a:solidFill>
              </a:rPr>
              <a:t>que provea el Sujeto Obligado, y en particular las  distribuidoras.   Los perfiles serán otorgados por el </a:t>
            </a:r>
          </a:p>
          <a:p>
            <a:pPr marL="0" indent="0" eaLnBrk="1" hangingPunct="1">
              <a:spcBef>
                <a:spcPct val="0"/>
              </a:spcBef>
              <a:buFontTx/>
              <a:buNone/>
              <a:defRPr/>
            </a:pPr>
            <a:r>
              <a:rPr lang="es-MX" sz="1800" kern="1200" dirty="0" smtClean="0">
                <a:solidFill>
                  <a:schemeClr val="accent6">
                    <a:lumMod val="75000"/>
                  </a:schemeClr>
                </a:solidFill>
              </a:rPr>
              <a:t>responsable ante el SESNSP  de la asignación de usuario,  teniendo la opción de los siguientes:</a:t>
            </a:r>
          </a:p>
          <a:p>
            <a:pPr marL="0" indent="0" eaLnBrk="1" hangingPunct="1">
              <a:spcBef>
                <a:spcPct val="0"/>
              </a:spcBef>
              <a:buFontTx/>
              <a:buNone/>
              <a:defRPr/>
            </a:pPr>
            <a:endParaRPr lang="es-ES" sz="1800" kern="1200" dirty="0" smtClean="0">
              <a:solidFill>
                <a:schemeClr val="accent6">
                  <a:lumMod val="75000"/>
                </a:schemeClr>
              </a:solidFill>
            </a:endParaRPr>
          </a:p>
        </p:txBody>
      </p:sp>
      <p:graphicFrame>
        <p:nvGraphicFramePr>
          <p:cNvPr id="10" name="9 Diagrama"/>
          <p:cNvGraphicFramePr/>
          <p:nvPr>
            <p:extLst>
              <p:ext uri="{D42A27DB-BD31-4B8C-83A1-F6EECF244321}">
                <p14:modId xmlns:p14="http://schemas.microsoft.com/office/powerpoint/2010/main" val="487347774"/>
              </p:ext>
            </p:extLst>
          </p:nvPr>
        </p:nvGraphicFramePr>
        <p:xfrm>
          <a:off x="5802376" y="1698171"/>
          <a:ext cx="3069590" cy="46538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7"/>
          <p:cNvSpPr>
            <a:spLocks noChangeArrowheads="1"/>
          </p:cNvSpPr>
          <p:nvPr/>
        </p:nvSpPr>
        <p:spPr bwMode="auto">
          <a:xfrm>
            <a:off x="2123091" y="141288"/>
            <a:ext cx="5832475" cy="677108"/>
          </a:xfrm>
          <a:prstGeom prst="rect">
            <a:avLst/>
          </a:prstGeom>
          <a:noFill/>
          <a:ln w="9525" algn="ctr">
            <a:noFill/>
            <a:miter lim="800000"/>
            <a:headEnd/>
            <a:tailEnd/>
          </a:ln>
          <a:effectLst>
            <a:outerShdw blurRad="50800" dist="38100" dir="5400000" algn="t" rotWithShape="0">
              <a:prstClr val="black">
                <a:alpha val="40000"/>
              </a:prstClr>
            </a:outerShdw>
          </a:effectLst>
        </p:spPr>
        <p:txBody>
          <a:bodyPr lIns="0" tIns="0" rIns="0" bIns="0">
            <a:spAutoFit/>
          </a:bodyPr>
          <a:lstStyle/>
          <a:p>
            <a:pPr algn="ctr">
              <a:defRPr/>
            </a:pPr>
            <a:r>
              <a:rPr lang="es-MX" sz="2200" u="none" dirty="0">
                <a:solidFill>
                  <a:schemeClr val="tx1">
                    <a:lumMod val="95000"/>
                    <a:lumOff val="5000"/>
                  </a:schemeClr>
                </a:solidFill>
              </a:rPr>
              <a:t>Perfiles y </a:t>
            </a:r>
            <a:r>
              <a:rPr lang="es-MX" sz="2200" u="none" dirty="0" smtClean="0">
                <a:solidFill>
                  <a:schemeClr val="tx1">
                    <a:lumMod val="95000"/>
                    <a:lumOff val="5000"/>
                  </a:schemeClr>
                </a:solidFill>
              </a:rPr>
              <a:t>servicios solicitados de acceso para distribuidoras</a:t>
            </a:r>
            <a:endParaRPr lang="es-ES" sz="2200" u="none" dirty="0">
              <a:solidFill>
                <a:schemeClr val="tx1">
                  <a:lumMod val="95000"/>
                  <a:lumOff val="5000"/>
                </a:schemeClr>
              </a:solidFill>
            </a:endParaRPr>
          </a:p>
        </p:txBody>
      </p:sp>
      <p:pic>
        <p:nvPicPr>
          <p:cNvPr id="2050"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16012" r="21208" b="21103"/>
          <a:stretch/>
        </p:blipFill>
        <p:spPr bwMode="auto">
          <a:xfrm>
            <a:off x="71918" y="1969541"/>
            <a:ext cx="5596295" cy="4191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ChangeArrowheads="1"/>
          </p:cNvSpPr>
          <p:nvPr/>
        </p:nvSpPr>
        <p:spPr bwMode="auto">
          <a:xfrm>
            <a:off x="3457575" y="1144270"/>
            <a:ext cx="2228850" cy="2232025"/>
          </a:xfrm>
          <a:prstGeom prst="rect">
            <a:avLst/>
          </a:prstGeom>
          <a:solidFill>
            <a:schemeClr val="bg1">
              <a:lumMod val="50000"/>
            </a:schemeClr>
          </a:solidFill>
          <a:ln w="38100">
            <a:noFill/>
            <a:miter lim="800000"/>
            <a:headEnd/>
            <a:tailEnd/>
          </a:ln>
          <a:effectLst>
            <a:outerShdw blurRad="190500" dist="228600" dir="2700000" algn="ctr">
              <a:srgbClr val="000000">
                <a:alpha val="30000"/>
              </a:srgbClr>
            </a:outerShdw>
          </a:effectLst>
          <a:scene3d>
            <a:camera prst="orthographicFront"/>
            <a:lightRig rig="glow" dir="t">
              <a:rot lat="0" lon="0" rev="4800000"/>
            </a:lightRig>
          </a:scene3d>
          <a:sp3d prstMaterial="matte">
            <a:bevelT w="127000" h="63500" prst="coolSlant"/>
          </a:sp3d>
        </p:spPr>
        <p:txBody>
          <a:bodyPr anchor="ctr" anchorCtr="1"/>
          <a:lstStyle/>
          <a:p>
            <a:pPr algn="ctr">
              <a:defRPr/>
            </a:pPr>
            <a:r>
              <a:rPr lang="es-MX" sz="20000" u="none" dirty="0">
                <a:solidFill>
                  <a:srgbClr val="003366"/>
                </a:solidFill>
              </a:rPr>
              <a:t>2</a:t>
            </a:r>
          </a:p>
        </p:txBody>
      </p:sp>
      <p:sp>
        <p:nvSpPr>
          <p:cNvPr id="21507" name="Text Box 6"/>
          <p:cNvSpPr txBox="1">
            <a:spLocks noChangeArrowheads="1"/>
          </p:cNvSpPr>
          <p:nvPr/>
        </p:nvSpPr>
        <p:spPr bwMode="auto">
          <a:xfrm>
            <a:off x="1384300" y="68326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u="sng">
                <a:solidFill>
                  <a:srgbClr val="FF9900"/>
                </a:solidFill>
                <a:latin typeface="Arial Narrow" pitchFamily="34" charset="0"/>
              </a:defRPr>
            </a:lvl1pPr>
            <a:lvl2pPr marL="742950" indent="-285750" eaLnBrk="0" hangingPunct="0">
              <a:defRPr b="1" u="sng">
                <a:solidFill>
                  <a:srgbClr val="FF9900"/>
                </a:solidFill>
                <a:latin typeface="Arial Narrow" pitchFamily="34" charset="0"/>
              </a:defRPr>
            </a:lvl2pPr>
            <a:lvl3pPr marL="1143000" indent="-228600" eaLnBrk="0" hangingPunct="0">
              <a:defRPr b="1" u="sng">
                <a:solidFill>
                  <a:srgbClr val="FF9900"/>
                </a:solidFill>
                <a:latin typeface="Arial Narrow" pitchFamily="34" charset="0"/>
              </a:defRPr>
            </a:lvl3pPr>
            <a:lvl4pPr marL="1600200" indent="-228600" eaLnBrk="0" hangingPunct="0">
              <a:defRPr b="1" u="sng">
                <a:solidFill>
                  <a:srgbClr val="FF9900"/>
                </a:solidFill>
                <a:latin typeface="Arial Narrow" pitchFamily="34" charset="0"/>
              </a:defRPr>
            </a:lvl4pPr>
            <a:lvl5pPr marL="2057400" indent="-228600" eaLnBrk="0" hangingPunct="0">
              <a:defRPr b="1" u="sng">
                <a:solidFill>
                  <a:srgbClr val="FF9900"/>
                </a:solidFill>
                <a:latin typeface="Arial Narrow" pitchFamily="34" charset="0"/>
              </a:defRPr>
            </a:lvl5pPr>
            <a:lvl6pPr marL="2514600" indent="-228600" eaLnBrk="0" fontAlgn="base" hangingPunct="0">
              <a:spcBef>
                <a:spcPct val="0"/>
              </a:spcBef>
              <a:spcAft>
                <a:spcPct val="0"/>
              </a:spcAft>
              <a:defRPr b="1" u="sng">
                <a:solidFill>
                  <a:srgbClr val="FF9900"/>
                </a:solidFill>
                <a:latin typeface="Arial Narrow" pitchFamily="34" charset="0"/>
              </a:defRPr>
            </a:lvl6pPr>
            <a:lvl7pPr marL="2971800" indent="-228600" eaLnBrk="0" fontAlgn="base" hangingPunct="0">
              <a:spcBef>
                <a:spcPct val="0"/>
              </a:spcBef>
              <a:spcAft>
                <a:spcPct val="0"/>
              </a:spcAft>
              <a:defRPr b="1" u="sng">
                <a:solidFill>
                  <a:srgbClr val="FF9900"/>
                </a:solidFill>
                <a:latin typeface="Arial Narrow" pitchFamily="34" charset="0"/>
              </a:defRPr>
            </a:lvl7pPr>
            <a:lvl8pPr marL="3429000" indent="-228600" eaLnBrk="0" fontAlgn="base" hangingPunct="0">
              <a:spcBef>
                <a:spcPct val="0"/>
              </a:spcBef>
              <a:spcAft>
                <a:spcPct val="0"/>
              </a:spcAft>
              <a:defRPr b="1" u="sng">
                <a:solidFill>
                  <a:srgbClr val="FF9900"/>
                </a:solidFill>
                <a:latin typeface="Arial Narrow" pitchFamily="34" charset="0"/>
              </a:defRPr>
            </a:lvl8pPr>
            <a:lvl9pPr marL="3886200" indent="-228600" eaLnBrk="0" fontAlgn="base" hangingPunct="0">
              <a:spcBef>
                <a:spcPct val="0"/>
              </a:spcBef>
              <a:spcAft>
                <a:spcPct val="0"/>
              </a:spcAft>
              <a:defRPr b="1" u="sng">
                <a:solidFill>
                  <a:srgbClr val="FF9900"/>
                </a:solidFill>
                <a:latin typeface="Arial Narrow" pitchFamily="34" charset="0"/>
              </a:defRPr>
            </a:lvl9pPr>
          </a:lstStyle>
          <a:p>
            <a:pPr eaLnBrk="1" hangingPunct="1"/>
            <a:endParaRPr lang="en-US" u="none">
              <a:solidFill>
                <a:schemeClr val="tx1"/>
              </a:solidFill>
            </a:endParaRPr>
          </a:p>
        </p:txBody>
      </p:sp>
      <p:graphicFrame>
        <p:nvGraphicFramePr>
          <p:cNvPr id="6" name="5 Diagrama"/>
          <p:cNvGraphicFramePr/>
          <p:nvPr>
            <p:extLst>
              <p:ext uri="{D42A27DB-BD31-4B8C-83A1-F6EECF244321}">
                <p14:modId xmlns:p14="http://schemas.microsoft.com/office/powerpoint/2010/main" val="2636198424"/>
              </p:ext>
            </p:extLst>
          </p:nvPr>
        </p:nvGraphicFramePr>
        <p:xfrm>
          <a:off x="3136900" y="3600133"/>
          <a:ext cx="2916238" cy="1311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10 Diagrama"/>
          <p:cNvGraphicFramePr/>
          <p:nvPr>
            <p:extLst>
              <p:ext uri="{D42A27DB-BD31-4B8C-83A1-F6EECF244321}">
                <p14:modId xmlns:p14="http://schemas.microsoft.com/office/powerpoint/2010/main" val="1205585394"/>
              </p:ext>
            </p:extLst>
          </p:nvPr>
        </p:nvGraphicFramePr>
        <p:xfrm>
          <a:off x="261938" y="1154113"/>
          <a:ext cx="3749992" cy="51450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531" name="Rectangle 4">
            <a:hlinkClick r:id="rId7" action="ppaction://hlinksldjump"/>
          </p:cNvPr>
          <p:cNvSpPr>
            <a:spLocks noChangeArrowheads="1"/>
          </p:cNvSpPr>
          <p:nvPr/>
        </p:nvSpPr>
        <p:spPr bwMode="auto">
          <a:xfrm>
            <a:off x="8383588" y="1571625"/>
            <a:ext cx="758825" cy="708025"/>
          </a:xfrm>
          <a:prstGeom prst="rect">
            <a:avLst/>
          </a:prstGeom>
          <a:solidFill>
            <a:srgbClr val="FFCC66"/>
          </a:solidFill>
          <a:ln w="9525">
            <a:solidFill>
              <a:schemeClr val="bg1"/>
            </a:solidFill>
            <a:miter lim="800000"/>
            <a:headEnd/>
            <a:tailEnd/>
          </a:ln>
        </p:spPr>
        <p:txBody>
          <a:bodyPr anchorCtr="1"/>
          <a:lstStyle/>
          <a:p>
            <a:pPr algn="ctr"/>
            <a:r>
              <a:rPr lang="es-MX" u="none">
                <a:solidFill>
                  <a:srgbClr val="003366"/>
                </a:solidFill>
              </a:rPr>
              <a:t>2</a:t>
            </a:r>
          </a:p>
          <a:p>
            <a:pPr algn="ctr"/>
            <a:r>
              <a:rPr lang="es-MX" sz="800" u="none">
                <a:solidFill>
                  <a:srgbClr val="003366"/>
                </a:solidFill>
              </a:rPr>
              <a:t>Acceso al Portal de Internet</a:t>
            </a:r>
            <a:endParaRPr lang="es-ES" sz="800" u="none">
              <a:solidFill>
                <a:srgbClr val="003366"/>
              </a:solidFill>
            </a:endParaRPr>
          </a:p>
        </p:txBody>
      </p:sp>
      <p:pic>
        <p:nvPicPr>
          <p:cNvPr id="14341" name="Picture 5" descr="17 laptop"/>
          <p:cNvPicPr>
            <a:picLocks noChangeAspect="1" noChangeArrowheads="1"/>
          </p:cNvPicPr>
          <p:nvPr/>
        </p:nvPicPr>
        <p:blipFill>
          <a:blip r:embed="rId8" cstate="print"/>
          <a:srcRect l="8243" t="12946" b="11519"/>
          <a:stretch>
            <a:fillRect/>
          </a:stretch>
        </p:blipFill>
        <p:spPr bwMode="auto">
          <a:xfrm>
            <a:off x="4572000" y="1531620"/>
            <a:ext cx="3236123" cy="3392170"/>
          </a:xfrm>
          <a:prstGeom prst="rect">
            <a:avLst/>
          </a:prstGeom>
          <a:noFill/>
          <a:ln w="9525">
            <a:noFill/>
            <a:miter lim="800000"/>
            <a:headEnd/>
            <a:tailEnd/>
          </a:ln>
          <a:effectLst>
            <a:outerShdw blurRad="190500" dist="228600" dir="2700000" algn="ctr">
              <a:srgbClr val="000000">
                <a:alpha val="30000"/>
              </a:srgbClr>
            </a:outerShdw>
            <a:reflection blurRad="6350" stA="52000" endA="300" endPos="35000" dir="5400000" sy="-100000" algn="bl" rotWithShape="0"/>
          </a:effectLst>
          <a:scene3d>
            <a:camera prst="orthographicFront"/>
            <a:lightRig rig="glow" dir="t">
              <a:rot lat="0" lon="0" rev="4800000"/>
            </a:lightRig>
          </a:scene3d>
          <a:sp3d prstMaterial="matte">
            <a:bevelT w="127000" h="63500" prst="coolSlant"/>
          </a:sp3d>
        </p:spPr>
      </p:pic>
      <p:sp>
        <p:nvSpPr>
          <p:cNvPr id="14342" name="Oval 6"/>
          <p:cNvSpPr>
            <a:spLocks noChangeArrowheads="1"/>
          </p:cNvSpPr>
          <p:nvPr/>
        </p:nvSpPr>
        <p:spPr bwMode="auto">
          <a:xfrm>
            <a:off x="5692775" y="2676525"/>
            <a:ext cx="1009650" cy="1081088"/>
          </a:xfrm>
          <a:prstGeom prst="ellipse">
            <a:avLst/>
          </a:prstGeom>
          <a:noFill/>
          <a:ln w="28575"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a:r>
              <a:rPr lang="es-MX" sz="3200" u="none">
                <a:solidFill>
                  <a:schemeClr val="bg1"/>
                </a:solidFill>
              </a:rPr>
              <a:t>64 </a:t>
            </a:r>
            <a:r>
              <a:rPr lang="es-MX" sz="2400" u="none">
                <a:solidFill>
                  <a:schemeClr val="bg1"/>
                </a:solidFill>
              </a:rPr>
              <a:t>MB</a:t>
            </a:r>
            <a:endParaRPr lang="es-ES" sz="2400" u="none">
              <a:solidFill>
                <a:schemeClr val="bg1"/>
              </a:solidFill>
            </a:endParaRPr>
          </a:p>
        </p:txBody>
      </p:sp>
      <p:sp>
        <p:nvSpPr>
          <p:cNvPr id="14343" name="Oval 7"/>
          <p:cNvSpPr>
            <a:spLocks noChangeArrowheads="1"/>
          </p:cNvSpPr>
          <p:nvPr/>
        </p:nvSpPr>
        <p:spPr bwMode="auto">
          <a:xfrm>
            <a:off x="5588000" y="2603500"/>
            <a:ext cx="1225550" cy="1225550"/>
          </a:xfrm>
          <a:prstGeom prst="ellipse">
            <a:avLst/>
          </a:prstGeom>
          <a:noFill/>
          <a:ln w="28575" algn="ctr">
            <a:solidFill>
              <a:srgbClr val="CCFF33"/>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a:r>
              <a:rPr lang="es-MX" sz="2400" u="none">
                <a:solidFill>
                  <a:srgbClr val="CCFF33"/>
                </a:solidFill>
              </a:rPr>
              <a:t>100</a:t>
            </a:r>
            <a:r>
              <a:rPr lang="es-MX" sz="3200" u="none">
                <a:solidFill>
                  <a:srgbClr val="CCFF33"/>
                </a:solidFill>
              </a:rPr>
              <a:t> </a:t>
            </a:r>
            <a:r>
              <a:rPr lang="es-MX" sz="2400" u="none">
                <a:solidFill>
                  <a:srgbClr val="CCFF33"/>
                </a:solidFill>
              </a:rPr>
              <a:t>MB</a:t>
            </a:r>
          </a:p>
          <a:p>
            <a:pPr algn="ctr"/>
            <a:r>
              <a:rPr lang="es-MX" sz="800" u="none">
                <a:solidFill>
                  <a:srgbClr val="CCFF33"/>
                </a:solidFill>
              </a:rPr>
              <a:t>(Disco Duro)</a:t>
            </a:r>
            <a:endParaRPr lang="es-ES" sz="800" u="none">
              <a:solidFill>
                <a:srgbClr val="CCFF33"/>
              </a:solidFill>
            </a:endParaRPr>
          </a:p>
        </p:txBody>
      </p:sp>
      <p:sp>
        <p:nvSpPr>
          <p:cNvPr id="14344" name="Oval 8"/>
          <p:cNvSpPr>
            <a:spLocks noChangeArrowheads="1"/>
          </p:cNvSpPr>
          <p:nvPr/>
        </p:nvSpPr>
        <p:spPr bwMode="auto">
          <a:xfrm>
            <a:off x="5500688" y="2513013"/>
            <a:ext cx="1387475" cy="1387475"/>
          </a:xfrm>
          <a:prstGeom prst="ellipse">
            <a:avLst/>
          </a:prstGeom>
          <a:noFill/>
          <a:ln w="28575" algn="ctr">
            <a:solidFill>
              <a:srgbClr val="00FFFF"/>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lstStyle/>
          <a:p>
            <a:pPr algn="ctr"/>
            <a:r>
              <a:rPr lang="es-MX" sz="1400" u="none">
                <a:solidFill>
                  <a:srgbClr val="00FFFF"/>
                </a:solidFill>
              </a:rPr>
              <a:t>Sistema Operativo</a:t>
            </a:r>
            <a:r>
              <a:rPr lang="es-MX" sz="1600" u="none">
                <a:solidFill>
                  <a:srgbClr val="00FFFF"/>
                </a:solidFill>
              </a:rPr>
              <a:t> Windows</a:t>
            </a:r>
            <a:endParaRPr lang="es-ES" sz="1600" u="none">
              <a:solidFill>
                <a:srgbClr val="00FFFF"/>
              </a:solidFill>
            </a:endParaRPr>
          </a:p>
        </p:txBody>
      </p:sp>
      <p:sp>
        <p:nvSpPr>
          <p:cNvPr id="14345" name="Oval 9"/>
          <p:cNvSpPr>
            <a:spLocks noChangeArrowheads="1"/>
          </p:cNvSpPr>
          <p:nvPr/>
        </p:nvSpPr>
        <p:spPr bwMode="auto">
          <a:xfrm>
            <a:off x="5464175" y="2509838"/>
            <a:ext cx="1406525" cy="1406525"/>
          </a:xfrm>
          <a:prstGeom prst="ellipse">
            <a:avLst/>
          </a:prstGeom>
          <a:noFill/>
          <a:ln w="28575"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lstStyle/>
          <a:p>
            <a:pPr algn="ctr"/>
            <a:r>
              <a:rPr lang="es-MX" u="none">
                <a:solidFill>
                  <a:schemeClr val="bg1"/>
                </a:solidFill>
              </a:rPr>
              <a:t>Internet Explorer</a:t>
            </a:r>
            <a:r>
              <a:rPr lang="es-MX" sz="1400" u="none">
                <a:solidFill>
                  <a:schemeClr val="bg1"/>
                </a:solidFill>
              </a:rPr>
              <a:t> Ver. 6</a:t>
            </a:r>
          </a:p>
          <a:p>
            <a:pPr algn="ctr"/>
            <a:r>
              <a:rPr lang="es-MX" sz="800" u="none">
                <a:solidFill>
                  <a:schemeClr val="bg1"/>
                </a:solidFill>
              </a:rPr>
              <a:t>(en adelante)</a:t>
            </a:r>
            <a:endParaRPr lang="es-ES" sz="800" u="none">
              <a:solidFill>
                <a:schemeClr val="bg1"/>
              </a:solidFill>
            </a:endParaRPr>
          </a:p>
        </p:txBody>
      </p:sp>
      <p:sp>
        <p:nvSpPr>
          <p:cNvPr id="14346" name="Oval 10"/>
          <p:cNvSpPr>
            <a:spLocks noChangeArrowheads="1"/>
          </p:cNvSpPr>
          <p:nvPr/>
        </p:nvSpPr>
        <p:spPr bwMode="auto">
          <a:xfrm>
            <a:off x="5476875" y="2533650"/>
            <a:ext cx="1393825" cy="1393825"/>
          </a:xfrm>
          <a:prstGeom prst="ellipse">
            <a:avLst/>
          </a:prstGeom>
          <a:noFill/>
          <a:ln w="28575"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lstStyle/>
          <a:p>
            <a:pPr algn="ctr"/>
            <a:r>
              <a:rPr lang="es-MX" sz="1400" u="none">
                <a:solidFill>
                  <a:srgbClr val="FFFF00"/>
                </a:solidFill>
              </a:rPr>
              <a:t>Conexión a</a:t>
            </a:r>
            <a:r>
              <a:rPr lang="es-MX" u="none">
                <a:solidFill>
                  <a:srgbClr val="FFFF00"/>
                </a:solidFill>
              </a:rPr>
              <a:t> </a:t>
            </a:r>
            <a:r>
              <a:rPr lang="es-MX" sz="2000" u="none">
                <a:solidFill>
                  <a:srgbClr val="FFFF00"/>
                </a:solidFill>
              </a:rPr>
              <a:t>Internet</a:t>
            </a:r>
            <a:endParaRPr lang="es-ES" sz="2000" u="none">
              <a:solidFill>
                <a:srgbClr val="FFFF00"/>
              </a:solidFill>
            </a:endParaRPr>
          </a:p>
        </p:txBody>
      </p:sp>
      <p:sp>
        <p:nvSpPr>
          <p:cNvPr id="12" name="Rectangle 7"/>
          <p:cNvSpPr>
            <a:spLocks noChangeArrowheads="1"/>
          </p:cNvSpPr>
          <p:nvPr/>
        </p:nvSpPr>
        <p:spPr bwMode="auto">
          <a:xfrm>
            <a:off x="1885950" y="195263"/>
            <a:ext cx="5832475" cy="369887"/>
          </a:xfrm>
          <a:prstGeom prst="rect">
            <a:avLst/>
          </a:prstGeom>
          <a:noFill/>
          <a:ln w="9525" algn="ctr">
            <a:noFill/>
            <a:miter lim="800000"/>
            <a:headEnd/>
            <a:tailEnd/>
          </a:ln>
          <a:effectLst>
            <a:outerShdw blurRad="50800" dist="38100" dir="5400000" algn="t" rotWithShape="0">
              <a:prstClr val="black">
                <a:alpha val="40000"/>
              </a:prstClr>
            </a:outerShdw>
          </a:effectLst>
        </p:spPr>
        <p:txBody>
          <a:bodyPr lIns="0" tIns="0" rIns="0" bIns="0">
            <a:spAutoFit/>
          </a:bodyPr>
          <a:lstStyle/>
          <a:p>
            <a:pPr algn="ctr">
              <a:defRPr/>
            </a:pPr>
            <a:r>
              <a:rPr lang="es-MX" sz="2400" u="none" dirty="0">
                <a:solidFill>
                  <a:schemeClr val="tx1">
                    <a:lumMod val="95000"/>
                    <a:lumOff val="5000"/>
                  </a:schemeClr>
                </a:solidFill>
              </a:rPr>
              <a:t>Acceso al </a:t>
            </a:r>
            <a:r>
              <a:rPr lang="es-MX" sz="2400" u="none" dirty="0" smtClean="0">
                <a:solidFill>
                  <a:schemeClr val="tx1">
                    <a:lumMod val="95000"/>
                    <a:lumOff val="5000"/>
                  </a:schemeClr>
                </a:solidFill>
              </a:rPr>
              <a:t>portal de internet</a:t>
            </a:r>
            <a:endParaRPr lang="es-ES" sz="2400" u="none" dirty="0">
              <a:solidFill>
                <a:schemeClr val="tx1">
                  <a:lumMod val="95000"/>
                  <a:lumOff val="5000"/>
                </a:schemeClr>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14341"/>
                                        </p:tgtEl>
                                        <p:attrNameLst>
                                          <p:attrName>style.visibility</p:attrName>
                                        </p:attrNameLst>
                                      </p:cBhvr>
                                      <p:to>
                                        <p:strVal val="visible"/>
                                      </p:to>
                                    </p:set>
                                    <p:anim calcmode="lin" valueType="num">
                                      <p:cBhvr>
                                        <p:cTn id="7" dur="1000" fill="hold"/>
                                        <p:tgtEl>
                                          <p:spTgt spid="14341"/>
                                        </p:tgtEl>
                                        <p:attrNameLst>
                                          <p:attrName>ppt_w</p:attrName>
                                        </p:attrNameLst>
                                      </p:cBhvr>
                                      <p:tavLst>
                                        <p:tav tm="0">
                                          <p:val>
                                            <p:fltVal val="0"/>
                                          </p:val>
                                        </p:tav>
                                        <p:tav tm="100000">
                                          <p:val>
                                            <p:strVal val="#ppt_w"/>
                                          </p:val>
                                        </p:tav>
                                      </p:tavLst>
                                    </p:anim>
                                    <p:anim calcmode="lin" valueType="num">
                                      <p:cBhvr>
                                        <p:cTn id="8" dur="1000" fill="hold"/>
                                        <p:tgtEl>
                                          <p:spTgt spid="14341"/>
                                        </p:tgtEl>
                                        <p:attrNameLst>
                                          <p:attrName>ppt_h</p:attrName>
                                        </p:attrNameLst>
                                      </p:cBhvr>
                                      <p:tavLst>
                                        <p:tav tm="0">
                                          <p:val>
                                            <p:fltVal val="0"/>
                                          </p:val>
                                        </p:tav>
                                        <p:tav tm="100000">
                                          <p:val>
                                            <p:strVal val="#ppt_h"/>
                                          </p:val>
                                        </p:tav>
                                      </p:tavLst>
                                    </p:anim>
                                    <p:anim calcmode="lin" valueType="num">
                                      <p:cBhvr>
                                        <p:cTn id="9" dur="1000" fill="hold"/>
                                        <p:tgtEl>
                                          <p:spTgt spid="14341"/>
                                        </p:tgtEl>
                                        <p:attrNameLst>
                                          <p:attrName>style.rotation</p:attrName>
                                        </p:attrNameLst>
                                      </p:cBhvr>
                                      <p:tavLst>
                                        <p:tav tm="0">
                                          <p:val>
                                            <p:fltVal val="90"/>
                                          </p:val>
                                        </p:tav>
                                        <p:tav tm="100000">
                                          <p:val>
                                            <p:fltVal val="0"/>
                                          </p:val>
                                        </p:tav>
                                      </p:tavLst>
                                    </p:anim>
                                    <p:animEffect transition="in" filter="fade">
                                      <p:cBhvr>
                                        <p:cTn id="10" dur="1000"/>
                                        <p:tgtEl>
                                          <p:spTgt spid="14341"/>
                                        </p:tgtEl>
                                      </p:cBhvr>
                                    </p:animEffect>
                                  </p:childTnLst>
                                </p:cTn>
                              </p:par>
                              <p:par>
                                <p:cTn id="11" presetID="23" presetClass="entr" presetSubtype="16" fill="hold" grpId="0" nodeType="withEffect">
                                  <p:stCondLst>
                                    <p:cond delay="0"/>
                                  </p:stCondLst>
                                  <p:childTnLst>
                                    <p:set>
                                      <p:cBhvr>
                                        <p:cTn id="12" dur="1" fill="hold">
                                          <p:stCondLst>
                                            <p:cond delay="0"/>
                                          </p:stCondLst>
                                        </p:cTn>
                                        <p:tgtEl>
                                          <p:spTgt spid="14342"/>
                                        </p:tgtEl>
                                        <p:attrNameLst>
                                          <p:attrName>style.visibility</p:attrName>
                                        </p:attrNameLst>
                                      </p:cBhvr>
                                      <p:to>
                                        <p:strVal val="visible"/>
                                      </p:to>
                                    </p:set>
                                    <p:anim calcmode="lin" valueType="num">
                                      <p:cBhvr>
                                        <p:cTn id="13" dur="500" fill="hold"/>
                                        <p:tgtEl>
                                          <p:spTgt spid="14342"/>
                                        </p:tgtEl>
                                        <p:attrNameLst>
                                          <p:attrName>ppt_w</p:attrName>
                                        </p:attrNameLst>
                                      </p:cBhvr>
                                      <p:tavLst>
                                        <p:tav tm="0">
                                          <p:val>
                                            <p:fltVal val="0"/>
                                          </p:val>
                                        </p:tav>
                                        <p:tav tm="100000">
                                          <p:val>
                                            <p:strVal val="#ppt_w"/>
                                          </p:val>
                                        </p:tav>
                                      </p:tavLst>
                                    </p:anim>
                                    <p:anim calcmode="lin" valueType="num">
                                      <p:cBhvr>
                                        <p:cTn id="14" dur="500" fill="hold"/>
                                        <p:tgtEl>
                                          <p:spTgt spid="14342"/>
                                        </p:tgtEl>
                                        <p:attrNameLst>
                                          <p:attrName>ppt_h</p:attrName>
                                        </p:attrNameLst>
                                      </p:cBhvr>
                                      <p:tavLst>
                                        <p:tav tm="0">
                                          <p:val>
                                            <p:fltVal val="0"/>
                                          </p:val>
                                        </p:tav>
                                        <p:tav tm="100000">
                                          <p:val>
                                            <p:strVal val="#ppt_h"/>
                                          </p:val>
                                        </p:tav>
                                      </p:tavLst>
                                    </p:anim>
                                  </p:childTnLst>
                                </p:cTn>
                              </p:par>
                            </p:childTnLst>
                          </p:cTn>
                        </p:par>
                        <p:par>
                          <p:cTn id="15" fill="hold" nodeType="afterGroup">
                            <p:stCondLst>
                              <p:cond delay="1000"/>
                            </p:stCondLst>
                            <p:childTnLst>
                              <p:par>
                                <p:cTn id="16" presetID="53" presetClass="exit" presetSubtype="0" fill="hold" grpId="1" nodeType="afterEffect">
                                  <p:stCondLst>
                                    <p:cond delay="0"/>
                                  </p:stCondLst>
                                  <p:childTnLst>
                                    <p:anim calcmode="lin" valueType="num">
                                      <p:cBhvr>
                                        <p:cTn id="17" dur="3000"/>
                                        <p:tgtEl>
                                          <p:spTgt spid="14342"/>
                                        </p:tgtEl>
                                        <p:attrNameLst>
                                          <p:attrName>ppt_w</p:attrName>
                                        </p:attrNameLst>
                                      </p:cBhvr>
                                      <p:tavLst>
                                        <p:tav tm="0">
                                          <p:val>
                                            <p:strVal val="ppt_w"/>
                                          </p:val>
                                        </p:tav>
                                        <p:tav tm="100000">
                                          <p:val>
                                            <p:fltVal val="0"/>
                                          </p:val>
                                        </p:tav>
                                      </p:tavLst>
                                    </p:anim>
                                    <p:anim calcmode="lin" valueType="num">
                                      <p:cBhvr>
                                        <p:cTn id="18" dur="3000"/>
                                        <p:tgtEl>
                                          <p:spTgt spid="14342"/>
                                        </p:tgtEl>
                                        <p:attrNameLst>
                                          <p:attrName>ppt_h</p:attrName>
                                        </p:attrNameLst>
                                      </p:cBhvr>
                                      <p:tavLst>
                                        <p:tav tm="0">
                                          <p:val>
                                            <p:strVal val="ppt_h"/>
                                          </p:val>
                                        </p:tav>
                                        <p:tav tm="100000">
                                          <p:val>
                                            <p:fltVal val="0"/>
                                          </p:val>
                                        </p:tav>
                                      </p:tavLst>
                                    </p:anim>
                                    <p:animEffect transition="out" filter="fade">
                                      <p:cBhvr>
                                        <p:cTn id="19" dur="3000"/>
                                        <p:tgtEl>
                                          <p:spTgt spid="14342"/>
                                        </p:tgtEl>
                                      </p:cBhvr>
                                    </p:animEffect>
                                    <p:set>
                                      <p:cBhvr>
                                        <p:cTn id="20" dur="1" fill="hold">
                                          <p:stCondLst>
                                            <p:cond delay="2999"/>
                                          </p:stCondLst>
                                        </p:cTn>
                                        <p:tgtEl>
                                          <p:spTgt spid="14342"/>
                                        </p:tgtEl>
                                        <p:attrNameLst>
                                          <p:attrName>style.visibility</p:attrName>
                                        </p:attrNameLst>
                                      </p:cBhvr>
                                      <p:to>
                                        <p:strVal val="hidden"/>
                                      </p:to>
                                    </p:set>
                                  </p:childTnLst>
                                </p:cTn>
                              </p:par>
                              <p:par>
                                <p:cTn id="21" presetID="23" presetClass="entr" presetSubtype="16" fill="hold" grpId="0" nodeType="withEffect">
                                  <p:stCondLst>
                                    <p:cond delay="0"/>
                                  </p:stCondLst>
                                  <p:childTnLst>
                                    <p:set>
                                      <p:cBhvr>
                                        <p:cTn id="22" dur="1" fill="hold">
                                          <p:stCondLst>
                                            <p:cond delay="0"/>
                                          </p:stCondLst>
                                        </p:cTn>
                                        <p:tgtEl>
                                          <p:spTgt spid="14343"/>
                                        </p:tgtEl>
                                        <p:attrNameLst>
                                          <p:attrName>style.visibility</p:attrName>
                                        </p:attrNameLst>
                                      </p:cBhvr>
                                      <p:to>
                                        <p:strVal val="visible"/>
                                      </p:to>
                                    </p:set>
                                    <p:anim calcmode="lin" valueType="num">
                                      <p:cBhvr>
                                        <p:cTn id="23" dur="500" fill="hold"/>
                                        <p:tgtEl>
                                          <p:spTgt spid="14343"/>
                                        </p:tgtEl>
                                        <p:attrNameLst>
                                          <p:attrName>ppt_w</p:attrName>
                                        </p:attrNameLst>
                                      </p:cBhvr>
                                      <p:tavLst>
                                        <p:tav tm="0">
                                          <p:val>
                                            <p:fltVal val="0"/>
                                          </p:val>
                                        </p:tav>
                                        <p:tav tm="100000">
                                          <p:val>
                                            <p:strVal val="#ppt_w"/>
                                          </p:val>
                                        </p:tav>
                                      </p:tavLst>
                                    </p:anim>
                                    <p:anim calcmode="lin" valueType="num">
                                      <p:cBhvr>
                                        <p:cTn id="24" dur="500" fill="hold"/>
                                        <p:tgtEl>
                                          <p:spTgt spid="14343"/>
                                        </p:tgtEl>
                                        <p:attrNameLst>
                                          <p:attrName>ppt_h</p:attrName>
                                        </p:attrNameLst>
                                      </p:cBhvr>
                                      <p:tavLst>
                                        <p:tav tm="0">
                                          <p:val>
                                            <p:fltVal val="0"/>
                                          </p:val>
                                        </p:tav>
                                        <p:tav tm="100000">
                                          <p:val>
                                            <p:strVal val="#ppt_h"/>
                                          </p:val>
                                        </p:tav>
                                      </p:tavLst>
                                    </p:anim>
                                  </p:childTnLst>
                                </p:cTn>
                              </p:par>
                            </p:childTnLst>
                          </p:cTn>
                        </p:par>
                        <p:par>
                          <p:cTn id="25" fill="hold" nodeType="afterGroup">
                            <p:stCondLst>
                              <p:cond delay="4000"/>
                            </p:stCondLst>
                            <p:childTnLst>
                              <p:par>
                                <p:cTn id="26" presetID="53" presetClass="exit" presetSubtype="0" fill="hold" grpId="1" nodeType="afterEffect">
                                  <p:stCondLst>
                                    <p:cond delay="0"/>
                                  </p:stCondLst>
                                  <p:childTnLst>
                                    <p:anim calcmode="lin" valueType="num">
                                      <p:cBhvr>
                                        <p:cTn id="27" dur="3000"/>
                                        <p:tgtEl>
                                          <p:spTgt spid="14343"/>
                                        </p:tgtEl>
                                        <p:attrNameLst>
                                          <p:attrName>ppt_w</p:attrName>
                                        </p:attrNameLst>
                                      </p:cBhvr>
                                      <p:tavLst>
                                        <p:tav tm="0">
                                          <p:val>
                                            <p:strVal val="ppt_w"/>
                                          </p:val>
                                        </p:tav>
                                        <p:tav tm="100000">
                                          <p:val>
                                            <p:fltVal val="0"/>
                                          </p:val>
                                        </p:tav>
                                      </p:tavLst>
                                    </p:anim>
                                    <p:anim calcmode="lin" valueType="num">
                                      <p:cBhvr>
                                        <p:cTn id="28" dur="3000"/>
                                        <p:tgtEl>
                                          <p:spTgt spid="14343"/>
                                        </p:tgtEl>
                                        <p:attrNameLst>
                                          <p:attrName>ppt_h</p:attrName>
                                        </p:attrNameLst>
                                      </p:cBhvr>
                                      <p:tavLst>
                                        <p:tav tm="0">
                                          <p:val>
                                            <p:strVal val="ppt_h"/>
                                          </p:val>
                                        </p:tav>
                                        <p:tav tm="100000">
                                          <p:val>
                                            <p:fltVal val="0"/>
                                          </p:val>
                                        </p:tav>
                                      </p:tavLst>
                                    </p:anim>
                                    <p:animEffect transition="out" filter="fade">
                                      <p:cBhvr>
                                        <p:cTn id="29" dur="3000"/>
                                        <p:tgtEl>
                                          <p:spTgt spid="14343"/>
                                        </p:tgtEl>
                                      </p:cBhvr>
                                    </p:animEffect>
                                    <p:set>
                                      <p:cBhvr>
                                        <p:cTn id="30" dur="1" fill="hold">
                                          <p:stCondLst>
                                            <p:cond delay="2999"/>
                                          </p:stCondLst>
                                        </p:cTn>
                                        <p:tgtEl>
                                          <p:spTgt spid="14343"/>
                                        </p:tgtEl>
                                        <p:attrNameLst>
                                          <p:attrName>style.visibility</p:attrName>
                                        </p:attrNameLst>
                                      </p:cBhvr>
                                      <p:to>
                                        <p:strVal val="hidden"/>
                                      </p:to>
                                    </p:set>
                                  </p:childTnLst>
                                </p:cTn>
                              </p:par>
                              <p:par>
                                <p:cTn id="31" presetID="23" presetClass="entr" presetSubtype="16" fill="hold" grpId="0" nodeType="withEffect">
                                  <p:stCondLst>
                                    <p:cond delay="0"/>
                                  </p:stCondLst>
                                  <p:childTnLst>
                                    <p:set>
                                      <p:cBhvr>
                                        <p:cTn id="32" dur="1" fill="hold">
                                          <p:stCondLst>
                                            <p:cond delay="0"/>
                                          </p:stCondLst>
                                        </p:cTn>
                                        <p:tgtEl>
                                          <p:spTgt spid="14344"/>
                                        </p:tgtEl>
                                        <p:attrNameLst>
                                          <p:attrName>style.visibility</p:attrName>
                                        </p:attrNameLst>
                                      </p:cBhvr>
                                      <p:to>
                                        <p:strVal val="visible"/>
                                      </p:to>
                                    </p:set>
                                    <p:anim calcmode="lin" valueType="num">
                                      <p:cBhvr>
                                        <p:cTn id="33" dur="500" fill="hold"/>
                                        <p:tgtEl>
                                          <p:spTgt spid="14344"/>
                                        </p:tgtEl>
                                        <p:attrNameLst>
                                          <p:attrName>ppt_w</p:attrName>
                                        </p:attrNameLst>
                                      </p:cBhvr>
                                      <p:tavLst>
                                        <p:tav tm="0">
                                          <p:val>
                                            <p:fltVal val="0"/>
                                          </p:val>
                                        </p:tav>
                                        <p:tav tm="100000">
                                          <p:val>
                                            <p:strVal val="#ppt_w"/>
                                          </p:val>
                                        </p:tav>
                                      </p:tavLst>
                                    </p:anim>
                                    <p:anim calcmode="lin" valueType="num">
                                      <p:cBhvr>
                                        <p:cTn id="34" dur="500" fill="hold"/>
                                        <p:tgtEl>
                                          <p:spTgt spid="14344"/>
                                        </p:tgtEl>
                                        <p:attrNameLst>
                                          <p:attrName>ppt_h</p:attrName>
                                        </p:attrNameLst>
                                      </p:cBhvr>
                                      <p:tavLst>
                                        <p:tav tm="0">
                                          <p:val>
                                            <p:fltVal val="0"/>
                                          </p:val>
                                        </p:tav>
                                        <p:tav tm="100000">
                                          <p:val>
                                            <p:strVal val="#ppt_h"/>
                                          </p:val>
                                        </p:tav>
                                      </p:tavLst>
                                    </p:anim>
                                  </p:childTnLst>
                                </p:cTn>
                              </p:par>
                            </p:childTnLst>
                          </p:cTn>
                        </p:par>
                        <p:par>
                          <p:cTn id="35" fill="hold" nodeType="afterGroup">
                            <p:stCondLst>
                              <p:cond delay="7000"/>
                            </p:stCondLst>
                            <p:childTnLst>
                              <p:par>
                                <p:cTn id="36" presetID="53" presetClass="exit" presetSubtype="0" fill="hold" grpId="1" nodeType="afterEffect">
                                  <p:stCondLst>
                                    <p:cond delay="0"/>
                                  </p:stCondLst>
                                  <p:childTnLst>
                                    <p:anim calcmode="lin" valueType="num">
                                      <p:cBhvr>
                                        <p:cTn id="37" dur="3000"/>
                                        <p:tgtEl>
                                          <p:spTgt spid="14344"/>
                                        </p:tgtEl>
                                        <p:attrNameLst>
                                          <p:attrName>ppt_w</p:attrName>
                                        </p:attrNameLst>
                                      </p:cBhvr>
                                      <p:tavLst>
                                        <p:tav tm="0">
                                          <p:val>
                                            <p:strVal val="ppt_w"/>
                                          </p:val>
                                        </p:tav>
                                        <p:tav tm="100000">
                                          <p:val>
                                            <p:fltVal val="0"/>
                                          </p:val>
                                        </p:tav>
                                      </p:tavLst>
                                    </p:anim>
                                    <p:anim calcmode="lin" valueType="num">
                                      <p:cBhvr>
                                        <p:cTn id="38" dur="3000"/>
                                        <p:tgtEl>
                                          <p:spTgt spid="14344"/>
                                        </p:tgtEl>
                                        <p:attrNameLst>
                                          <p:attrName>ppt_h</p:attrName>
                                        </p:attrNameLst>
                                      </p:cBhvr>
                                      <p:tavLst>
                                        <p:tav tm="0">
                                          <p:val>
                                            <p:strVal val="ppt_h"/>
                                          </p:val>
                                        </p:tav>
                                        <p:tav tm="100000">
                                          <p:val>
                                            <p:fltVal val="0"/>
                                          </p:val>
                                        </p:tav>
                                      </p:tavLst>
                                    </p:anim>
                                    <p:animEffect transition="out" filter="fade">
                                      <p:cBhvr>
                                        <p:cTn id="39" dur="3000"/>
                                        <p:tgtEl>
                                          <p:spTgt spid="14344"/>
                                        </p:tgtEl>
                                      </p:cBhvr>
                                    </p:animEffect>
                                    <p:set>
                                      <p:cBhvr>
                                        <p:cTn id="40" dur="1" fill="hold">
                                          <p:stCondLst>
                                            <p:cond delay="2999"/>
                                          </p:stCondLst>
                                        </p:cTn>
                                        <p:tgtEl>
                                          <p:spTgt spid="14344"/>
                                        </p:tgtEl>
                                        <p:attrNameLst>
                                          <p:attrName>style.visibility</p:attrName>
                                        </p:attrNameLst>
                                      </p:cBhvr>
                                      <p:to>
                                        <p:strVal val="hidden"/>
                                      </p:to>
                                    </p:set>
                                  </p:childTnLst>
                                </p:cTn>
                              </p:par>
                              <p:par>
                                <p:cTn id="41" presetID="23" presetClass="entr" presetSubtype="16" fill="hold" grpId="0" nodeType="withEffect">
                                  <p:stCondLst>
                                    <p:cond delay="0"/>
                                  </p:stCondLst>
                                  <p:childTnLst>
                                    <p:set>
                                      <p:cBhvr>
                                        <p:cTn id="42" dur="1" fill="hold">
                                          <p:stCondLst>
                                            <p:cond delay="0"/>
                                          </p:stCondLst>
                                        </p:cTn>
                                        <p:tgtEl>
                                          <p:spTgt spid="14345"/>
                                        </p:tgtEl>
                                        <p:attrNameLst>
                                          <p:attrName>style.visibility</p:attrName>
                                        </p:attrNameLst>
                                      </p:cBhvr>
                                      <p:to>
                                        <p:strVal val="visible"/>
                                      </p:to>
                                    </p:set>
                                    <p:anim calcmode="lin" valueType="num">
                                      <p:cBhvr>
                                        <p:cTn id="43" dur="500" fill="hold"/>
                                        <p:tgtEl>
                                          <p:spTgt spid="14345"/>
                                        </p:tgtEl>
                                        <p:attrNameLst>
                                          <p:attrName>ppt_w</p:attrName>
                                        </p:attrNameLst>
                                      </p:cBhvr>
                                      <p:tavLst>
                                        <p:tav tm="0">
                                          <p:val>
                                            <p:fltVal val="0"/>
                                          </p:val>
                                        </p:tav>
                                        <p:tav tm="100000">
                                          <p:val>
                                            <p:strVal val="#ppt_w"/>
                                          </p:val>
                                        </p:tav>
                                      </p:tavLst>
                                    </p:anim>
                                    <p:anim calcmode="lin" valueType="num">
                                      <p:cBhvr>
                                        <p:cTn id="44" dur="500" fill="hold"/>
                                        <p:tgtEl>
                                          <p:spTgt spid="14345"/>
                                        </p:tgtEl>
                                        <p:attrNameLst>
                                          <p:attrName>ppt_h</p:attrName>
                                        </p:attrNameLst>
                                      </p:cBhvr>
                                      <p:tavLst>
                                        <p:tav tm="0">
                                          <p:val>
                                            <p:fltVal val="0"/>
                                          </p:val>
                                        </p:tav>
                                        <p:tav tm="100000">
                                          <p:val>
                                            <p:strVal val="#ppt_h"/>
                                          </p:val>
                                        </p:tav>
                                      </p:tavLst>
                                    </p:anim>
                                  </p:childTnLst>
                                </p:cTn>
                              </p:par>
                            </p:childTnLst>
                          </p:cTn>
                        </p:par>
                        <p:par>
                          <p:cTn id="45" fill="hold" nodeType="afterGroup">
                            <p:stCondLst>
                              <p:cond delay="10000"/>
                            </p:stCondLst>
                            <p:childTnLst>
                              <p:par>
                                <p:cTn id="46" presetID="53" presetClass="exit" presetSubtype="0" fill="hold" grpId="1" nodeType="afterEffect">
                                  <p:stCondLst>
                                    <p:cond delay="0"/>
                                  </p:stCondLst>
                                  <p:childTnLst>
                                    <p:anim calcmode="lin" valueType="num">
                                      <p:cBhvr>
                                        <p:cTn id="47" dur="3000"/>
                                        <p:tgtEl>
                                          <p:spTgt spid="14345"/>
                                        </p:tgtEl>
                                        <p:attrNameLst>
                                          <p:attrName>ppt_w</p:attrName>
                                        </p:attrNameLst>
                                      </p:cBhvr>
                                      <p:tavLst>
                                        <p:tav tm="0">
                                          <p:val>
                                            <p:strVal val="ppt_w"/>
                                          </p:val>
                                        </p:tav>
                                        <p:tav tm="100000">
                                          <p:val>
                                            <p:fltVal val="0"/>
                                          </p:val>
                                        </p:tav>
                                      </p:tavLst>
                                    </p:anim>
                                    <p:anim calcmode="lin" valueType="num">
                                      <p:cBhvr>
                                        <p:cTn id="48" dur="3000"/>
                                        <p:tgtEl>
                                          <p:spTgt spid="14345"/>
                                        </p:tgtEl>
                                        <p:attrNameLst>
                                          <p:attrName>ppt_h</p:attrName>
                                        </p:attrNameLst>
                                      </p:cBhvr>
                                      <p:tavLst>
                                        <p:tav tm="0">
                                          <p:val>
                                            <p:strVal val="ppt_h"/>
                                          </p:val>
                                        </p:tav>
                                        <p:tav tm="100000">
                                          <p:val>
                                            <p:fltVal val="0"/>
                                          </p:val>
                                        </p:tav>
                                      </p:tavLst>
                                    </p:anim>
                                    <p:animEffect transition="out" filter="fade">
                                      <p:cBhvr>
                                        <p:cTn id="49" dur="3000"/>
                                        <p:tgtEl>
                                          <p:spTgt spid="14345"/>
                                        </p:tgtEl>
                                      </p:cBhvr>
                                    </p:animEffect>
                                    <p:set>
                                      <p:cBhvr>
                                        <p:cTn id="50" dur="1" fill="hold">
                                          <p:stCondLst>
                                            <p:cond delay="2999"/>
                                          </p:stCondLst>
                                        </p:cTn>
                                        <p:tgtEl>
                                          <p:spTgt spid="14345"/>
                                        </p:tgtEl>
                                        <p:attrNameLst>
                                          <p:attrName>style.visibility</p:attrName>
                                        </p:attrNameLst>
                                      </p:cBhvr>
                                      <p:to>
                                        <p:strVal val="hidden"/>
                                      </p:to>
                                    </p:set>
                                  </p:childTnLst>
                                </p:cTn>
                              </p:par>
                              <p:par>
                                <p:cTn id="51" presetID="23" presetClass="entr" presetSubtype="16" fill="hold" grpId="0" nodeType="withEffect">
                                  <p:stCondLst>
                                    <p:cond delay="0"/>
                                  </p:stCondLst>
                                  <p:childTnLst>
                                    <p:set>
                                      <p:cBhvr>
                                        <p:cTn id="52" dur="1" fill="hold">
                                          <p:stCondLst>
                                            <p:cond delay="0"/>
                                          </p:stCondLst>
                                        </p:cTn>
                                        <p:tgtEl>
                                          <p:spTgt spid="14346"/>
                                        </p:tgtEl>
                                        <p:attrNameLst>
                                          <p:attrName>style.visibility</p:attrName>
                                        </p:attrNameLst>
                                      </p:cBhvr>
                                      <p:to>
                                        <p:strVal val="visible"/>
                                      </p:to>
                                    </p:set>
                                    <p:anim calcmode="lin" valueType="num">
                                      <p:cBhvr>
                                        <p:cTn id="53" dur="500" fill="hold"/>
                                        <p:tgtEl>
                                          <p:spTgt spid="14346"/>
                                        </p:tgtEl>
                                        <p:attrNameLst>
                                          <p:attrName>ppt_w</p:attrName>
                                        </p:attrNameLst>
                                      </p:cBhvr>
                                      <p:tavLst>
                                        <p:tav tm="0">
                                          <p:val>
                                            <p:fltVal val="0"/>
                                          </p:val>
                                        </p:tav>
                                        <p:tav tm="100000">
                                          <p:val>
                                            <p:strVal val="#ppt_w"/>
                                          </p:val>
                                        </p:tav>
                                      </p:tavLst>
                                    </p:anim>
                                    <p:anim calcmode="lin" valueType="num">
                                      <p:cBhvr>
                                        <p:cTn id="54" dur="500" fill="hold"/>
                                        <p:tgtEl>
                                          <p:spTgt spid="14346"/>
                                        </p:tgtEl>
                                        <p:attrNameLst>
                                          <p:attrName>ppt_h</p:attrName>
                                        </p:attrNameLst>
                                      </p:cBhvr>
                                      <p:tavLst>
                                        <p:tav tm="0">
                                          <p:val>
                                            <p:fltVal val="0"/>
                                          </p:val>
                                        </p:tav>
                                        <p:tav tm="100000">
                                          <p:val>
                                            <p:strVal val="#ppt_h"/>
                                          </p:val>
                                        </p:tav>
                                      </p:tavLst>
                                    </p:anim>
                                  </p:childTnLst>
                                </p:cTn>
                              </p:par>
                            </p:childTnLst>
                          </p:cTn>
                        </p:par>
                        <p:par>
                          <p:cTn id="55" fill="hold" nodeType="afterGroup">
                            <p:stCondLst>
                              <p:cond delay="13000"/>
                            </p:stCondLst>
                            <p:childTnLst>
                              <p:par>
                                <p:cTn id="56" presetID="53" presetClass="entr" presetSubtype="0" fill="hold" grpId="0" nodeType="after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p:cTn id="58" dur="2000" fill="hold"/>
                                        <p:tgtEl>
                                          <p:spTgt spid="12"/>
                                        </p:tgtEl>
                                        <p:attrNameLst>
                                          <p:attrName>ppt_w</p:attrName>
                                        </p:attrNameLst>
                                      </p:cBhvr>
                                      <p:tavLst>
                                        <p:tav tm="0">
                                          <p:val>
                                            <p:fltVal val="0"/>
                                          </p:val>
                                        </p:tav>
                                        <p:tav tm="100000">
                                          <p:val>
                                            <p:strVal val="#ppt_w"/>
                                          </p:val>
                                        </p:tav>
                                      </p:tavLst>
                                    </p:anim>
                                    <p:anim calcmode="lin" valueType="num">
                                      <p:cBhvr>
                                        <p:cTn id="59" dur="2000" fill="hold"/>
                                        <p:tgtEl>
                                          <p:spTgt spid="12"/>
                                        </p:tgtEl>
                                        <p:attrNameLst>
                                          <p:attrName>ppt_h</p:attrName>
                                        </p:attrNameLst>
                                      </p:cBhvr>
                                      <p:tavLst>
                                        <p:tav tm="0">
                                          <p:val>
                                            <p:fltVal val="0"/>
                                          </p:val>
                                        </p:tav>
                                        <p:tav tm="100000">
                                          <p:val>
                                            <p:strVal val="#ppt_h"/>
                                          </p:val>
                                        </p:tav>
                                      </p:tavLst>
                                    </p:anim>
                                    <p:animEffect transition="in" filter="fade">
                                      <p:cBhvr>
                                        <p:cTn id="6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animBg="1"/>
      <p:bldP spid="14342" grpId="1" animBg="1"/>
      <p:bldP spid="14343" grpId="0" animBg="1"/>
      <p:bldP spid="14343" grpId="1" animBg="1"/>
      <p:bldP spid="14344" grpId="0" animBg="1"/>
      <p:bldP spid="14344" grpId="1" animBg="1"/>
      <p:bldP spid="14345" grpId="0" animBg="1"/>
      <p:bldP spid="14345" grpId="1" animBg="1"/>
      <p:bldP spid="14346" grpId="0" animBg="1"/>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Grp="1" noChangeArrowheads="1"/>
          </p:cNvSpPr>
          <p:nvPr>
            <p:ph type="body" idx="1"/>
          </p:nvPr>
        </p:nvSpPr>
        <p:spPr>
          <a:xfrm>
            <a:off x="373062" y="1225550"/>
            <a:ext cx="8207519" cy="1331913"/>
          </a:xfrm>
        </p:spPr>
        <p:txBody>
          <a:bodyPr/>
          <a:lstStyle/>
          <a:p>
            <a:pPr marL="0" indent="0" eaLnBrk="1" hangingPunct="1">
              <a:buFontTx/>
              <a:buNone/>
              <a:defRPr/>
            </a:pPr>
            <a:r>
              <a:rPr lang="es-MX" sz="1800" dirty="0" smtClean="0"/>
              <a:t>Es importante resaltar que los responsables de proveer información deberán de acreditarse e identificarse  como usuarios ante el SESNSP.  </a:t>
            </a:r>
          </a:p>
          <a:p>
            <a:pPr marL="0" indent="0" eaLnBrk="1" hangingPunct="1">
              <a:buFontTx/>
              <a:buNone/>
              <a:defRPr/>
            </a:pPr>
            <a:r>
              <a:rPr lang="es-MX" sz="1800" dirty="0" smtClean="0"/>
              <a:t>Una vez que se cuente con los requerimientos anteriores, el usuario autorizado deberá ingresar a la siguiente página:</a:t>
            </a:r>
            <a:endParaRPr lang="es-ES" sz="1800" dirty="0" smtClean="0"/>
          </a:p>
        </p:txBody>
      </p:sp>
      <p:sp>
        <p:nvSpPr>
          <p:cNvPr id="6" name="Rectangle 7"/>
          <p:cNvSpPr>
            <a:spLocks noChangeArrowheads="1"/>
          </p:cNvSpPr>
          <p:nvPr/>
        </p:nvSpPr>
        <p:spPr bwMode="auto">
          <a:xfrm>
            <a:off x="1863725" y="206375"/>
            <a:ext cx="5832475" cy="369888"/>
          </a:xfrm>
          <a:prstGeom prst="rect">
            <a:avLst/>
          </a:prstGeom>
          <a:noFill/>
          <a:ln w="9525" algn="ctr">
            <a:noFill/>
            <a:miter lim="800000"/>
            <a:headEnd/>
            <a:tailEnd/>
          </a:ln>
          <a:effectLst>
            <a:outerShdw blurRad="50800" dist="38100" dir="5400000" algn="t" rotWithShape="0">
              <a:prstClr val="black">
                <a:alpha val="40000"/>
              </a:prstClr>
            </a:outerShdw>
          </a:effectLst>
        </p:spPr>
        <p:txBody>
          <a:bodyPr lIns="0" tIns="0" rIns="0" bIns="0">
            <a:spAutoFit/>
          </a:bodyPr>
          <a:lstStyle/>
          <a:p>
            <a:pPr algn="ctr">
              <a:defRPr/>
            </a:pPr>
            <a:r>
              <a:rPr lang="es-MX" sz="2400" u="none" dirty="0">
                <a:solidFill>
                  <a:schemeClr val="tx1">
                    <a:lumMod val="95000"/>
                    <a:lumOff val="5000"/>
                  </a:schemeClr>
                </a:solidFill>
              </a:rPr>
              <a:t>Dirección del </a:t>
            </a:r>
            <a:r>
              <a:rPr lang="es-MX" sz="2400" u="none" dirty="0" smtClean="0">
                <a:solidFill>
                  <a:schemeClr val="tx1">
                    <a:lumMod val="95000"/>
                    <a:lumOff val="5000"/>
                  </a:schemeClr>
                </a:solidFill>
              </a:rPr>
              <a:t>portal </a:t>
            </a:r>
            <a:r>
              <a:rPr lang="es-MX" sz="2400" u="none" dirty="0">
                <a:solidFill>
                  <a:schemeClr val="tx1">
                    <a:lumMod val="95000"/>
                    <a:lumOff val="5000"/>
                  </a:schemeClr>
                </a:solidFill>
              </a:rPr>
              <a:t>de </a:t>
            </a:r>
            <a:r>
              <a:rPr lang="es-MX" sz="2400" u="none" dirty="0" smtClean="0">
                <a:solidFill>
                  <a:schemeClr val="tx1">
                    <a:lumMod val="95000"/>
                    <a:lumOff val="5000"/>
                  </a:schemeClr>
                </a:solidFill>
              </a:rPr>
              <a:t>internet</a:t>
            </a:r>
            <a:endParaRPr lang="es-ES" sz="2400" u="none" dirty="0">
              <a:solidFill>
                <a:schemeClr val="tx1">
                  <a:lumMod val="95000"/>
                  <a:lumOff val="5000"/>
                </a:schemeClr>
              </a:solidFill>
            </a:endParaRPr>
          </a:p>
        </p:txBody>
      </p:sp>
      <p:sp>
        <p:nvSpPr>
          <p:cNvPr id="5" name="Rectangle 2">
            <a:hlinkClick r:id="rId2"/>
          </p:cNvPr>
          <p:cNvSpPr>
            <a:spLocks noChangeArrowheads="1"/>
          </p:cNvSpPr>
          <p:nvPr/>
        </p:nvSpPr>
        <p:spPr bwMode="auto">
          <a:xfrm>
            <a:off x="663575" y="2687020"/>
            <a:ext cx="7793038" cy="2123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p>
            <a:pPr marL="0" marR="0" lvl="0" indent="0" algn="just" defTabSz="914400" eaLnBrk="1" fontAlgn="auto" latinLnBrk="0" hangingPunct="1">
              <a:lnSpc>
                <a:spcPct val="100000"/>
              </a:lnSpc>
              <a:spcBef>
                <a:spcPct val="0"/>
              </a:spcBef>
              <a:spcAft>
                <a:spcPts val="0"/>
              </a:spcAft>
              <a:buClrTx/>
              <a:buSzTx/>
              <a:buFontTx/>
              <a:buNone/>
              <a:tabLst/>
              <a:defRPr/>
            </a:pPr>
            <a:r>
              <a:rPr kumimoji="0" lang="es-MX" sz="2400" i="0" u="none" strike="noStrike" kern="0" cap="none" spc="0" normalizeH="0" baseline="0" noProof="0" dirty="0" smtClean="0">
                <a:ln>
                  <a:noFill/>
                </a:ln>
                <a:solidFill>
                  <a:srgbClr val="003366"/>
                </a:solidFill>
                <a:effectLst>
                  <a:outerShdw blurRad="38100" dist="38100" dir="2700000" algn="tl">
                    <a:srgbClr val="000000">
                      <a:alpha val="43137"/>
                    </a:srgbClr>
                  </a:outerShdw>
                </a:effectLst>
                <a:uLnTx/>
                <a:uFillTx/>
                <a:hlinkClick r:id="rId3"/>
              </a:rPr>
              <a:t>http://repuve.gob.mx</a:t>
            </a:r>
            <a:endParaRPr kumimoji="0" lang="es-MX" sz="2400" i="0" u="none" strike="noStrike" kern="0" cap="none" spc="0" normalizeH="0" baseline="0" noProof="0" dirty="0" smtClean="0">
              <a:ln>
                <a:noFill/>
              </a:ln>
              <a:solidFill>
                <a:srgbClr val="003366"/>
              </a:solidFill>
              <a:effectLst>
                <a:outerShdw blurRad="38100" dist="38100" dir="2700000" algn="tl">
                  <a:srgbClr val="000000">
                    <a:alpha val="43137"/>
                  </a:srgbClr>
                </a:outerShdw>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s-MX" sz="2400" i="0" u="none" strike="noStrike" kern="0" cap="none" spc="0" normalizeH="0" baseline="0" noProof="0" dirty="0" smtClean="0">
                <a:ln>
                  <a:noFill/>
                </a:ln>
                <a:solidFill>
                  <a:sysClr val="windowText" lastClr="000000"/>
                </a:solidFill>
                <a:effectLst>
                  <a:outerShdw blurRad="38100" dist="38100" dir="2700000" algn="tl">
                    <a:srgbClr val="000000">
                      <a:alpha val="43137"/>
                    </a:srgbClr>
                  </a:outerShdw>
                </a:effectLst>
                <a:uLnTx/>
                <a:uFillTx/>
                <a:hlinkClick r:id="rId4"/>
              </a:rPr>
              <a:t>http://sujetosobligados.repuve.gob.mx:8045/repuve/</a:t>
            </a:r>
            <a:endParaRPr kumimoji="0" lang="es-MX" sz="2400" i="0" u="none" strike="noStrike" kern="0" cap="none" spc="0" normalizeH="0" baseline="0" noProof="0" dirty="0" smtClean="0">
              <a:ln>
                <a:noFill/>
              </a:ln>
              <a:solidFill>
                <a:sysClr val="windowText" lastClr="000000"/>
              </a:solidFill>
              <a:effectLst>
                <a:outerShdw blurRad="38100" dist="38100" dir="2700000" algn="tl">
                  <a:srgbClr val="000000">
                    <a:alpha val="43137"/>
                  </a:srgbClr>
                </a:outerShdw>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MX" sz="2400" i="0" u="none" strike="noStrike" kern="0" cap="none" spc="0" normalizeH="0" baseline="0" noProof="0" dirty="0" smtClean="0">
              <a:ln>
                <a:noFill/>
              </a:ln>
              <a:solidFill>
                <a:sysClr val="windowText" lastClr="000000"/>
              </a:solidFill>
              <a:effectLst>
                <a:outerShdw blurRad="38100" dist="38100" dir="2700000" algn="tl">
                  <a:srgbClr val="000000">
                    <a:alpha val="43137"/>
                  </a:srgbClr>
                </a:outerShdw>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MX" sz="2400" i="0" u="none" strike="noStrike" kern="0" cap="none" spc="0" normalizeH="0" baseline="0" noProof="0" dirty="0" smtClean="0">
                <a:ln>
                  <a:noFill/>
                </a:ln>
                <a:solidFill>
                  <a:srgbClr val="FF0000"/>
                </a:solidFill>
                <a:effectLst>
                  <a:outerShdw blurRad="38100" dist="38100" dir="2700000" algn="tl">
                    <a:srgbClr val="000000">
                      <a:alpha val="43137"/>
                    </a:srgbClr>
                  </a:outerShdw>
                </a:effectLst>
                <a:uLnTx/>
                <a:uFillTx/>
              </a:rPr>
              <a:t>Para consulta ciudadana http://www2.repuve.gob.mx:8080/ciudadania/servletconsulta</a:t>
            </a:r>
            <a:r>
              <a:rPr kumimoji="0" lang="es-MX" sz="2800" i="0" u="none" strike="noStrike" kern="0" cap="none" spc="0" normalizeH="0" baseline="0" noProof="0" dirty="0" smtClean="0">
                <a:ln>
                  <a:noFill/>
                </a:ln>
                <a:solidFill>
                  <a:srgbClr val="FF0000"/>
                </a:solidFill>
                <a:effectLst>
                  <a:outerShdw blurRad="38100" dist="38100" dir="2700000" algn="tl">
                    <a:srgbClr val="000000">
                      <a:alpha val="43137"/>
                    </a:srgbClr>
                  </a:outerShdw>
                </a:effectLst>
                <a:uLnTx/>
                <a:uFillTx/>
              </a:rPr>
              <a:t>  </a:t>
            </a:r>
            <a:r>
              <a:rPr kumimoji="0" lang="es-MX" sz="3600" b="0" i="0" u="none" strike="noStrike" kern="0" cap="none" spc="0" normalizeH="0" baseline="0" noProof="0" dirty="0" smtClean="0">
                <a:ln>
                  <a:noFill/>
                </a:ln>
                <a:solidFill>
                  <a:srgbClr val="FF0000"/>
                </a:solidFill>
                <a:uLnTx/>
                <a:uFillTx/>
              </a:rPr>
              <a:t> </a:t>
            </a:r>
            <a:endParaRPr kumimoji="0" lang="es-ES" sz="3600" b="0" i="0" u="none" strike="noStrike" kern="0" cap="none" spc="0" normalizeH="0" baseline="0" noProof="0" dirty="0" smtClean="0">
              <a:ln>
                <a:noFill/>
              </a:ln>
              <a:solidFill>
                <a:srgbClr val="FF0000"/>
              </a:solidFill>
              <a:uLnTx/>
              <a:uFillTx/>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Scale>
                                      <p:cBhvr>
                                        <p:cTn id="12"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5"/>
                                        </p:tgtEl>
                                        <p:attrNameLst>
                                          <p:attrName>ppt_x</p:attrName>
                                          <p:attrName>ppt_y</p:attrName>
                                        </p:attrNameLst>
                                      </p:cBhvr>
                                    </p:animMotion>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9" name="Rectangle 7"/>
          <p:cNvSpPr>
            <a:spLocks noChangeArrowheads="1"/>
          </p:cNvSpPr>
          <p:nvPr/>
        </p:nvSpPr>
        <p:spPr bwMode="auto">
          <a:xfrm>
            <a:off x="2879725" y="952185"/>
            <a:ext cx="3427413" cy="738187"/>
          </a:xfrm>
          <a:prstGeom prst="rect">
            <a:avLst/>
          </a:prstGeom>
          <a:noFill/>
          <a:ln w="9525" algn="ctr">
            <a:noFill/>
            <a:miter lim="800000"/>
            <a:headEnd/>
            <a:tailEnd/>
          </a:ln>
          <a:effectLst>
            <a:outerShdw blurRad="50800" dist="38100" dir="5400000" algn="t" rotWithShape="0">
              <a:prstClr val="black">
                <a:alpha val="40000"/>
              </a:prstClr>
            </a:outerShdw>
          </a:effectLst>
        </p:spPr>
        <p:txBody>
          <a:bodyPr lIns="0" tIns="0" rIns="0" bIns="0">
            <a:spAutoFit/>
          </a:bodyPr>
          <a:lstStyle/>
          <a:p>
            <a:pPr algn="ctr">
              <a:defRPr/>
            </a:pPr>
            <a:r>
              <a:rPr lang="es-MX" sz="2400" u="none" dirty="0">
                <a:solidFill>
                  <a:schemeClr val="tx1">
                    <a:lumMod val="95000"/>
                    <a:lumOff val="5000"/>
                  </a:schemeClr>
                </a:solidFill>
              </a:rPr>
              <a:t>Objeto y Conformación del  Registro Público Vehicular</a:t>
            </a:r>
            <a:endParaRPr lang="es-ES" sz="2400" u="none" dirty="0">
              <a:solidFill>
                <a:schemeClr val="tx1">
                  <a:lumMod val="95000"/>
                  <a:lumOff val="5000"/>
                </a:schemeClr>
              </a:solidFill>
            </a:endParaRPr>
          </a:p>
        </p:txBody>
      </p:sp>
      <p:graphicFrame>
        <p:nvGraphicFramePr>
          <p:cNvPr id="5" name="4 Diagrama"/>
          <p:cNvGraphicFramePr/>
          <p:nvPr>
            <p:extLst>
              <p:ext uri="{D42A27DB-BD31-4B8C-83A1-F6EECF244321}">
                <p14:modId xmlns:p14="http://schemas.microsoft.com/office/powerpoint/2010/main" val="3256807015"/>
              </p:ext>
            </p:extLst>
          </p:nvPr>
        </p:nvGraphicFramePr>
        <p:xfrm>
          <a:off x="1260475" y="1908174"/>
          <a:ext cx="6624638" cy="34182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5001" name="Text Box 9"/>
          <p:cNvSpPr txBox="1">
            <a:spLocks noChangeArrowheads="1"/>
          </p:cNvSpPr>
          <p:nvPr/>
        </p:nvSpPr>
        <p:spPr bwMode="auto">
          <a:xfrm>
            <a:off x="1258888" y="5829300"/>
            <a:ext cx="6435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b="1" u="sng">
                <a:solidFill>
                  <a:srgbClr val="FF9900"/>
                </a:solidFill>
                <a:latin typeface="Arial Narrow" pitchFamily="34" charset="0"/>
              </a:defRPr>
            </a:lvl1pPr>
            <a:lvl2pPr marL="742950" indent="-285750" eaLnBrk="0" hangingPunct="0">
              <a:defRPr b="1" u="sng">
                <a:solidFill>
                  <a:srgbClr val="FF9900"/>
                </a:solidFill>
                <a:latin typeface="Arial Narrow" pitchFamily="34" charset="0"/>
              </a:defRPr>
            </a:lvl2pPr>
            <a:lvl3pPr marL="1143000" indent="-228600" eaLnBrk="0" hangingPunct="0">
              <a:defRPr b="1" u="sng">
                <a:solidFill>
                  <a:srgbClr val="FF9900"/>
                </a:solidFill>
                <a:latin typeface="Arial Narrow" pitchFamily="34" charset="0"/>
              </a:defRPr>
            </a:lvl3pPr>
            <a:lvl4pPr marL="1600200" indent="-228600" eaLnBrk="0" hangingPunct="0">
              <a:defRPr b="1" u="sng">
                <a:solidFill>
                  <a:srgbClr val="FF9900"/>
                </a:solidFill>
                <a:latin typeface="Arial Narrow" pitchFamily="34" charset="0"/>
              </a:defRPr>
            </a:lvl4pPr>
            <a:lvl5pPr marL="2057400" indent="-228600" eaLnBrk="0" hangingPunct="0">
              <a:defRPr b="1" u="sng">
                <a:solidFill>
                  <a:srgbClr val="FF9900"/>
                </a:solidFill>
                <a:latin typeface="Arial Narrow" pitchFamily="34" charset="0"/>
              </a:defRPr>
            </a:lvl5pPr>
            <a:lvl6pPr marL="2514600" indent="-228600" eaLnBrk="0" fontAlgn="base" hangingPunct="0">
              <a:spcBef>
                <a:spcPct val="0"/>
              </a:spcBef>
              <a:spcAft>
                <a:spcPct val="0"/>
              </a:spcAft>
              <a:defRPr b="1" u="sng">
                <a:solidFill>
                  <a:srgbClr val="FF9900"/>
                </a:solidFill>
                <a:latin typeface="Arial Narrow" pitchFamily="34" charset="0"/>
              </a:defRPr>
            </a:lvl6pPr>
            <a:lvl7pPr marL="2971800" indent="-228600" eaLnBrk="0" fontAlgn="base" hangingPunct="0">
              <a:spcBef>
                <a:spcPct val="0"/>
              </a:spcBef>
              <a:spcAft>
                <a:spcPct val="0"/>
              </a:spcAft>
              <a:defRPr b="1" u="sng">
                <a:solidFill>
                  <a:srgbClr val="FF9900"/>
                </a:solidFill>
                <a:latin typeface="Arial Narrow" pitchFamily="34" charset="0"/>
              </a:defRPr>
            </a:lvl7pPr>
            <a:lvl8pPr marL="3429000" indent="-228600" eaLnBrk="0" fontAlgn="base" hangingPunct="0">
              <a:spcBef>
                <a:spcPct val="0"/>
              </a:spcBef>
              <a:spcAft>
                <a:spcPct val="0"/>
              </a:spcAft>
              <a:defRPr b="1" u="sng">
                <a:solidFill>
                  <a:srgbClr val="FF9900"/>
                </a:solidFill>
                <a:latin typeface="Arial Narrow" pitchFamily="34" charset="0"/>
              </a:defRPr>
            </a:lvl8pPr>
            <a:lvl9pPr marL="3886200" indent="-228600" eaLnBrk="0" fontAlgn="base" hangingPunct="0">
              <a:spcBef>
                <a:spcPct val="0"/>
              </a:spcBef>
              <a:spcAft>
                <a:spcPct val="0"/>
              </a:spcAft>
              <a:defRPr b="1" u="sng">
                <a:solidFill>
                  <a:srgbClr val="FF9900"/>
                </a:solidFill>
                <a:latin typeface="Arial Narrow" pitchFamily="34" charset="0"/>
              </a:defRPr>
            </a:lvl9pPr>
          </a:lstStyle>
          <a:p>
            <a:pPr algn="just" eaLnBrk="1" hangingPunct="1"/>
            <a:r>
              <a:rPr lang="es-MX" sz="1200" u="none">
                <a:solidFill>
                  <a:schemeClr val="accent2"/>
                </a:solidFill>
              </a:rPr>
              <a:t>2. Ensambladoras, Importadoras, Carroceros, Comercializadoras, Distribuidoras, Instituciones de Seguros, Instituciones de Fianzas, Instituciones de Crédito, Auxiliares de Crédito y Arrendadoras Financieras.</a:t>
            </a:r>
            <a:endParaRPr lang="es-ES" sz="1200" u="none">
              <a:solidFill>
                <a:schemeClr val="accent2"/>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84999"/>
                                        </p:tgtEl>
                                        <p:attrNameLst>
                                          <p:attrName>style.visibility</p:attrName>
                                        </p:attrNameLst>
                                      </p:cBhvr>
                                      <p:to>
                                        <p:strVal val="visible"/>
                                      </p:to>
                                    </p:set>
                                    <p:anim calcmode="lin" valueType="num">
                                      <p:cBhvr>
                                        <p:cTn id="7" dur="2000" fill="hold"/>
                                        <p:tgtEl>
                                          <p:spTgt spid="84999"/>
                                        </p:tgtEl>
                                        <p:attrNameLst>
                                          <p:attrName>ppt_w</p:attrName>
                                        </p:attrNameLst>
                                      </p:cBhvr>
                                      <p:tavLst>
                                        <p:tav tm="0">
                                          <p:val>
                                            <p:fltVal val="0"/>
                                          </p:val>
                                        </p:tav>
                                        <p:tav tm="100000">
                                          <p:val>
                                            <p:strVal val="#ppt_w"/>
                                          </p:val>
                                        </p:tav>
                                      </p:tavLst>
                                    </p:anim>
                                    <p:anim calcmode="lin" valueType="num">
                                      <p:cBhvr>
                                        <p:cTn id="8" dur="2000" fill="hold"/>
                                        <p:tgtEl>
                                          <p:spTgt spid="84999"/>
                                        </p:tgtEl>
                                        <p:attrNameLst>
                                          <p:attrName>ppt_h</p:attrName>
                                        </p:attrNameLst>
                                      </p:cBhvr>
                                      <p:tavLst>
                                        <p:tav tm="0">
                                          <p:val>
                                            <p:fltVal val="0"/>
                                          </p:val>
                                        </p:tav>
                                        <p:tav tm="100000">
                                          <p:val>
                                            <p:strVal val="#ppt_h"/>
                                          </p:val>
                                        </p:tav>
                                      </p:tavLst>
                                    </p:anim>
                                    <p:animEffect transition="in" filter="fade">
                                      <p:cBhvr>
                                        <p:cTn id="9" dur="2000"/>
                                        <p:tgtEl>
                                          <p:spTgt spid="84999"/>
                                        </p:tgtEl>
                                      </p:cBhvr>
                                    </p:animEffect>
                                  </p:childTnLst>
                                </p:cTn>
                              </p:par>
                            </p:childTnLst>
                          </p:cTn>
                        </p:par>
                        <p:par>
                          <p:cTn id="10" fill="hold" nodeType="afterGroup">
                            <p:stCondLst>
                              <p:cond delay="2000"/>
                            </p:stCondLst>
                            <p:childTnLst>
                              <p:par>
                                <p:cTn id="11" presetID="53" presetClass="entr" presetSubtype="0" fill="hold" grpId="0" nodeType="afterEffect">
                                  <p:stCondLst>
                                    <p:cond delay="0"/>
                                  </p:stCondLst>
                                  <p:childTnLst>
                                    <p:set>
                                      <p:cBhvr>
                                        <p:cTn id="12" dur="1" fill="hold">
                                          <p:stCondLst>
                                            <p:cond delay="0"/>
                                          </p:stCondLst>
                                        </p:cTn>
                                        <p:tgtEl>
                                          <p:spTgt spid="85001"/>
                                        </p:tgtEl>
                                        <p:attrNameLst>
                                          <p:attrName>style.visibility</p:attrName>
                                        </p:attrNameLst>
                                      </p:cBhvr>
                                      <p:to>
                                        <p:strVal val="visible"/>
                                      </p:to>
                                    </p:set>
                                    <p:anim calcmode="lin" valueType="num">
                                      <p:cBhvr>
                                        <p:cTn id="13" dur="500" fill="hold"/>
                                        <p:tgtEl>
                                          <p:spTgt spid="85001"/>
                                        </p:tgtEl>
                                        <p:attrNameLst>
                                          <p:attrName>ppt_w</p:attrName>
                                        </p:attrNameLst>
                                      </p:cBhvr>
                                      <p:tavLst>
                                        <p:tav tm="0">
                                          <p:val>
                                            <p:fltVal val="0"/>
                                          </p:val>
                                        </p:tav>
                                        <p:tav tm="100000">
                                          <p:val>
                                            <p:strVal val="#ppt_w"/>
                                          </p:val>
                                        </p:tav>
                                      </p:tavLst>
                                    </p:anim>
                                    <p:anim calcmode="lin" valueType="num">
                                      <p:cBhvr>
                                        <p:cTn id="14" dur="500" fill="hold"/>
                                        <p:tgtEl>
                                          <p:spTgt spid="85001"/>
                                        </p:tgtEl>
                                        <p:attrNameLst>
                                          <p:attrName>ppt_h</p:attrName>
                                        </p:attrNameLst>
                                      </p:cBhvr>
                                      <p:tavLst>
                                        <p:tav tm="0">
                                          <p:val>
                                            <p:fltVal val="0"/>
                                          </p:val>
                                        </p:tav>
                                        <p:tav tm="100000">
                                          <p:val>
                                            <p:strVal val="#ppt_h"/>
                                          </p:val>
                                        </p:tav>
                                      </p:tavLst>
                                    </p:anim>
                                    <p:animEffect transition="in" filter="fade">
                                      <p:cBhvr>
                                        <p:cTn id="15" dur="500"/>
                                        <p:tgtEl>
                                          <p:spTgt spid="850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9" grpId="0"/>
      <p:bldP spid="8500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0"/>
          <p:cNvPicPr>
            <a:picLocks noChangeAspect="1" noChangeArrowheads="1"/>
          </p:cNvPicPr>
          <p:nvPr/>
        </p:nvPicPr>
        <p:blipFill>
          <a:blip r:embed="rId2" cstate="print"/>
          <a:srcRect/>
          <a:stretch>
            <a:fillRect/>
          </a:stretch>
        </p:blipFill>
        <p:spPr bwMode="auto">
          <a:xfrm>
            <a:off x="3601181" y="1145005"/>
            <a:ext cx="4977130" cy="4632967"/>
          </a:xfrm>
          <a:prstGeom prst="rect">
            <a:avLst/>
          </a:prstGeom>
          <a:noFill/>
          <a:ln w="9525">
            <a:noFill/>
            <a:miter lim="800000"/>
            <a:headEnd/>
            <a:tailEnd/>
          </a:ln>
          <a:scene3d>
            <a:camera prst="orthographicFront"/>
            <a:lightRig rig="threePt" dir="t"/>
          </a:scene3d>
          <a:sp3d>
            <a:bevelT w="165100" prst="coolSlant"/>
          </a:sp3d>
        </p:spPr>
      </p:pic>
      <p:sp>
        <p:nvSpPr>
          <p:cNvPr id="24579" name="Rectangle 3"/>
          <p:cNvSpPr>
            <a:spLocks noGrp="1" noChangeArrowheads="1"/>
          </p:cNvSpPr>
          <p:nvPr>
            <p:ph type="body" sz="half" idx="1"/>
          </p:nvPr>
        </p:nvSpPr>
        <p:spPr>
          <a:xfrm>
            <a:off x="314222" y="1051542"/>
            <a:ext cx="2773363" cy="3017023"/>
          </a:xfrm>
        </p:spPr>
        <p:txBody>
          <a:bodyPr/>
          <a:lstStyle/>
          <a:p>
            <a:pPr marL="0" indent="0" eaLnBrk="1" hangingPunct="1">
              <a:buFontTx/>
              <a:buNone/>
            </a:pPr>
            <a:r>
              <a:rPr lang="es-MX" sz="1800" dirty="0" smtClean="0"/>
              <a:t>El usuario deberá ingresar  para presentar su información, dando clic en la opción de  </a:t>
            </a:r>
            <a:r>
              <a:rPr lang="es-MX" sz="1800" dirty="0" smtClean="0">
                <a:solidFill>
                  <a:srgbClr val="FF9900"/>
                </a:solidFill>
              </a:rPr>
              <a:t>ACCESO PARA PROVEEDORES DE INFORMACIÓN.</a:t>
            </a:r>
          </a:p>
          <a:p>
            <a:pPr marL="0" indent="0" eaLnBrk="1" hangingPunct="1">
              <a:buFontTx/>
              <a:buNone/>
            </a:pPr>
            <a:endParaRPr lang="es-MX" sz="1800" dirty="0" smtClean="0">
              <a:solidFill>
                <a:srgbClr val="FF9900"/>
              </a:solidFill>
            </a:endParaRPr>
          </a:p>
          <a:p>
            <a:pPr marL="0" indent="0" eaLnBrk="1" hangingPunct="1">
              <a:buFontTx/>
              <a:buNone/>
            </a:pPr>
            <a:r>
              <a:rPr lang="es-MX" sz="1800" dirty="0" smtClean="0"/>
              <a:t>Aparecerá la pantalla de alerta de seguridad, y siempre deberá elegir </a:t>
            </a:r>
            <a:r>
              <a:rPr lang="es-MX" sz="1800" dirty="0" smtClean="0">
                <a:solidFill>
                  <a:srgbClr val="0000FF"/>
                </a:solidFill>
              </a:rPr>
              <a:t>Sí.</a:t>
            </a:r>
            <a:endParaRPr lang="es-ES" sz="1800" dirty="0" smtClean="0">
              <a:solidFill>
                <a:srgbClr val="0000FF"/>
              </a:solidFill>
            </a:endParaRPr>
          </a:p>
        </p:txBody>
      </p:sp>
      <p:sp>
        <p:nvSpPr>
          <p:cNvPr id="16402" name="Rectangle 18"/>
          <p:cNvSpPr>
            <a:spLocks noChangeArrowheads="1"/>
          </p:cNvSpPr>
          <p:nvPr/>
        </p:nvSpPr>
        <p:spPr bwMode="auto">
          <a:xfrm>
            <a:off x="248375" y="4420441"/>
            <a:ext cx="2839210" cy="1163395"/>
          </a:xfrm>
          <a:prstGeom prst="rect">
            <a:avLst/>
          </a:prstGeom>
          <a:solidFill>
            <a:schemeClr val="bg1">
              <a:lumMod val="50000"/>
            </a:schemeClr>
          </a:solidFill>
          <a:ln w="9525" algn="ctr">
            <a:solidFill>
              <a:schemeClr val="bg1"/>
            </a:solidFill>
            <a:miter lim="800000"/>
            <a:headEnd/>
            <a:tailEnd/>
          </a:ln>
          <a:effectLst/>
        </p:spPr>
        <p:txBody>
          <a:bodyPr lIns="0" tIns="0" rIns="0" bIns="0">
            <a:spAutoFit/>
          </a:bodyPr>
          <a:lstStyle/>
          <a:p>
            <a:pPr algn="ctr">
              <a:spcBef>
                <a:spcPct val="20000"/>
              </a:spcBef>
              <a:defRPr/>
            </a:pPr>
            <a:r>
              <a:rPr lang="es-MX" i="1" u="none" dirty="0">
                <a:solidFill>
                  <a:schemeClr val="tx1">
                    <a:lumMod val="95000"/>
                    <a:lumOff val="5000"/>
                  </a:schemeClr>
                </a:solidFill>
              </a:rPr>
              <a:t>¡Importante!</a:t>
            </a:r>
          </a:p>
          <a:p>
            <a:pPr algn="ctr">
              <a:spcBef>
                <a:spcPct val="20000"/>
              </a:spcBef>
              <a:defRPr/>
            </a:pPr>
            <a:r>
              <a:rPr lang="es-MX" i="1" u="none" dirty="0">
                <a:solidFill>
                  <a:schemeClr val="tx1">
                    <a:lumMod val="95000"/>
                    <a:lumOff val="5000"/>
                  </a:schemeClr>
                </a:solidFill>
              </a:rPr>
              <a:t>Recuerde: El acceso para proveedores de información, es por puerto 8045. </a:t>
            </a:r>
            <a:endParaRPr lang="es-ES" i="1" u="none" dirty="0">
              <a:solidFill>
                <a:schemeClr val="tx1">
                  <a:lumMod val="95000"/>
                  <a:lumOff val="5000"/>
                </a:schemeClr>
              </a:solidFill>
            </a:endParaRPr>
          </a:p>
        </p:txBody>
      </p:sp>
      <p:sp>
        <p:nvSpPr>
          <p:cNvPr id="9" name="Rectangle 7"/>
          <p:cNvSpPr>
            <a:spLocks noChangeArrowheads="1"/>
          </p:cNvSpPr>
          <p:nvPr/>
        </p:nvSpPr>
        <p:spPr bwMode="auto">
          <a:xfrm>
            <a:off x="1863725" y="185738"/>
            <a:ext cx="5832475" cy="368300"/>
          </a:xfrm>
          <a:prstGeom prst="rect">
            <a:avLst/>
          </a:prstGeom>
          <a:noFill/>
          <a:ln w="9525" algn="ctr">
            <a:noFill/>
            <a:miter lim="800000"/>
            <a:headEnd/>
            <a:tailEnd/>
          </a:ln>
          <a:effectLst>
            <a:outerShdw blurRad="50800" dist="38100" dir="5400000" algn="t" rotWithShape="0">
              <a:prstClr val="black">
                <a:alpha val="40000"/>
              </a:prstClr>
            </a:outerShdw>
          </a:effectLst>
        </p:spPr>
        <p:txBody>
          <a:bodyPr lIns="0" tIns="0" rIns="0" bIns="0">
            <a:spAutoFit/>
          </a:bodyPr>
          <a:lstStyle/>
          <a:p>
            <a:pPr algn="ctr">
              <a:defRPr/>
            </a:pPr>
            <a:r>
              <a:rPr lang="es-MX" sz="2400" u="none" dirty="0">
                <a:solidFill>
                  <a:schemeClr val="tx1">
                    <a:lumMod val="95000"/>
                    <a:lumOff val="5000"/>
                  </a:schemeClr>
                </a:solidFill>
              </a:rPr>
              <a:t>Acceso / Usuarios Externos</a:t>
            </a:r>
            <a:endParaRPr lang="es-ES" sz="2400" u="none" dirty="0">
              <a:solidFill>
                <a:schemeClr val="tx1">
                  <a:lumMod val="95000"/>
                  <a:lumOff val="5000"/>
                </a:schemeClr>
              </a:solidFill>
            </a:endParaRPr>
          </a:p>
        </p:txBody>
      </p:sp>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7548" t="23008" r="16601" b="26729"/>
          <a:stretch/>
        </p:blipFill>
        <p:spPr bwMode="auto">
          <a:xfrm>
            <a:off x="3230568" y="1145005"/>
            <a:ext cx="5718356" cy="5029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89" name="Rectangle 5"/>
          <p:cNvSpPr>
            <a:spLocks noChangeArrowheads="1"/>
          </p:cNvSpPr>
          <p:nvPr/>
        </p:nvSpPr>
        <p:spPr bwMode="auto">
          <a:xfrm>
            <a:off x="6390527" y="1203728"/>
            <a:ext cx="1500026" cy="481234"/>
          </a:xfrm>
          <a:prstGeom prst="rect">
            <a:avLst/>
          </a:prstGeom>
          <a:noFill/>
          <a:ln w="28575">
            <a:solidFill>
              <a:srgbClr val="FF9900"/>
            </a:solidFill>
            <a:miter lim="800000"/>
            <a:headEnd/>
            <a:tailEnd/>
          </a:ln>
        </p:spPr>
        <p:txBody>
          <a:bodyPr wrap="none" anchor="ctr"/>
          <a:lstStyle/>
          <a:p>
            <a:pPr algn="ctr">
              <a:defRPr/>
            </a:pPr>
            <a:endParaRPr lang="en-US" b="0" u="none"/>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nodeType="afterEffect">
                                  <p:stCondLst>
                                    <p:cond delay="0"/>
                                  </p:stCondLst>
                                  <p:childTnLst>
                                    <p:set>
                                      <p:cBhvr>
                                        <p:cTn id="6" dur="1" fill="hold">
                                          <p:stCondLst>
                                            <p:cond delay="0"/>
                                          </p:stCondLst>
                                        </p:cTn>
                                        <p:tgtEl>
                                          <p:spTgt spid="16402"/>
                                        </p:tgtEl>
                                        <p:attrNameLst>
                                          <p:attrName>style.visibility</p:attrName>
                                        </p:attrNameLst>
                                      </p:cBhvr>
                                      <p:to>
                                        <p:strVal val="visible"/>
                                      </p:to>
                                    </p:set>
                                    <p:anim calcmode="lin" valueType="num">
                                      <p:cBhvr>
                                        <p:cTn id="7" dur="1000" fill="hold"/>
                                        <p:tgtEl>
                                          <p:spTgt spid="16402"/>
                                        </p:tgtEl>
                                        <p:attrNameLst>
                                          <p:attrName>ppt_w</p:attrName>
                                        </p:attrNameLst>
                                      </p:cBhvr>
                                      <p:tavLst>
                                        <p:tav tm="0">
                                          <p:val>
                                            <p:fltVal val="0"/>
                                          </p:val>
                                        </p:tav>
                                        <p:tav tm="100000">
                                          <p:val>
                                            <p:strVal val="#ppt_w"/>
                                          </p:val>
                                        </p:tav>
                                      </p:tavLst>
                                    </p:anim>
                                    <p:anim calcmode="lin" valueType="num">
                                      <p:cBhvr>
                                        <p:cTn id="8" dur="1000" fill="hold"/>
                                        <p:tgtEl>
                                          <p:spTgt spid="16402"/>
                                        </p:tgtEl>
                                        <p:attrNameLst>
                                          <p:attrName>ppt_h</p:attrName>
                                        </p:attrNameLst>
                                      </p:cBhvr>
                                      <p:tavLst>
                                        <p:tav tm="0">
                                          <p:val>
                                            <p:fltVal val="0"/>
                                          </p:val>
                                        </p:tav>
                                        <p:tav tm="100000">
                                          <p:val>
                                            <p:strVal val="#ppt_h"/>
                                          </p:val>
                                        </p:tav>
                                      </p:tavLst>
                                    </p:anim>
                                    <p:animEffect transition="in" filter="fade">
                                      <p:cBhvr>
                                        <p:cTn id="9" dur="1000"/>
                                        <p:tgtEl>
                                          <p:spTgt spid="16402"/>
                                        </p:tgtEl>
                                      </p:cBhvr>
                                    </p:animEffect>
                                  </p:childTnLst>
                                </p:cTn>
                              </p:par>
                              <p:par>
                                <p:cTn id="10" presetID="53" presetClass="entr" presetSubtype="0" fill="hold" nodeType="withEffect">
                                  <p:stCondLst>
                                    <p:cond delay="0"/>
                                  </p:stCondLst>
                                  <p:childTnLst>
                                    <p:set>
                                      <p:cBhvr>
                                        <p:cTn id="11" dur="1" fill="hold">
                                          <p:stCondLst>
                                            <p:cond delay="0"/>
                                          </p:stCondLst>
                                        </p:cTn>
                                        <p:tgtEl>
                                          <p:spTgt spid="16402"/>
                                        </p:tgtEl>
                                        <p:attrNameLst>
                                          <p:attrName>style.visibility</p:attrName>
                                        </p:attrNameLst>
                                      </p:cBhvr>
                                      <p:to>
                                        <p:strVal val="visible"/>
                                      </p:to>
                                    </p:set>
                                    <p:anim calcmode="lin" valueType="num">
                                      <p:cBhvr>
                                        <p:cTn id="12" dur="1000" fill="hold"/>
                                        <p:tgtEl>
                                          <p:spTgt spid="16402"/>
                                        </p:tgtEl>
                                        <p:attrNameLst>
                                          <p:attrName>ppt_w</p:attrName>
                                        </p:attrNameLst>
                                      </p:cBhvr>
                                      <p:tavLst>
                                        <p:tav tm="0">
                                          <p:val>
                                            <p:fltVal val="0"/>
                                          </p:val>
                                        </p:tav>
                                        <p:tav tm="100000">
                                          <p:val>
                                            <p:strVal val="#ppt_w"/>
                                          </p:val>
                                        </p:tav>
                                      </p:tavLst>
                                    </p:anim>
                                    <p:anim calcmode="lin" valueType="num">
                                      <p:cBhvr>
                                        <p:cTn id="13" dur="1000" fill="hold"/>
                                        <p:tgtEl>
                                          <p:spTgt spid="16402"/>
                                        </p:tgtEl>
                                        <p:attrNameLst>
                                          <p:attrName>ppt_h</p:attrName>
                                        </p:attrNameLst>
                                      </p:cBhvr>
                                      <p:tavLst>
                                        <p:tav tm="0">
                                          <p:val>
                                            <p:fltVal val="0"/>
                                          </p:val>
                                        </p:tav>
                                        <p:tav tm="100000">
                                          <p:val>
                                            <p:strVal val="#ppt_h"/>
                                          </p:val>
                                        </p:tav>
                                      </p:tavLst>
                                    </p:anim>
                                    <p:animEffect transition="in" filter="fade">
                                      <p:cBhvr>
                                        <p:cTn id="14" dur="1000"/>
                                        <p:tgtEl>
                                          <p:spTgt spid="16402"/>
                                        </p:tgtEl>
                                      </p:cBhvr>
                                    </p:animEffect>
                                  </p:childTnLst>
                                </p:cTn>
                              </p:par>
                            </p:childTnLst>
                          </p:cTn>
                        </p:par>
                        <p:par>
                          <p:cTn id="15" fill="hold" nodeType="afterGroup">
                            <p:stCondLst>
                              <p:cond delay="1000"/>
                            </p:stCondLst>
                            <p:childTnLst>
                              <p:par>
                                <p:cTn id="16" presetID="6" presetClass="emph" presetSubtype="0" decel="50000" autoRev="1" fill="hold" nodeType="afterEffect">
                                  <p:stCondLst>
                                    <p:cond delay="0"/>
                                  </p:stCondLst>
                                  <p:childTnLst>
                                    <p:animScale>
                                      <p:cBhvr>
                                        <p:cTn id="17" dur="2000" fill="hold"/>
                                        <p:tgtEl>
                                          <p:spTgt spid="16402"/>
                                        </p:tgtEl>
                                      </p:cBhvr>
                                      <p:by x="150000" y="150000"/>
                                    </p:animScale>
                                  </p:childTnLst>
                                </p:cTn>
                              </p:par>
                            </p:childTnLst>
                          </p:cTn>
                        </p:par>
                        <p:par>
                          <p:cTn id="18" fill="hold" nodeType="afterGroup">
                            <p:stCondLst>
                              <p:cond delay="5000"/>
                            </p:stCondLst>
                            <p:childTnLst>
                              <p:par>
                                <p:cTn id="19" presetID="53"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2000" fill="hold"/>
                                        <p:tgtEl>
                                          <p:spTgt spid="9"/>
                                        </p:tgtEl>
                                        <p:attrNameLst>
                                          <p:attrName>ppt_w</p:attrName>
                                        </p:attrNameLst>
                                      </p:cBhvr>
                                      <p:tavLst>
                                        <p:tav tm="0">
                                          <p:val>
                                            <p:fltVal val="0"/>
                                          </p:val>
                                        </p:tav>
                                        <p:tav tm="100000">
                                          <p:val>
                                            <p:strVal val="#ppt_w"/>
                                          </p:val>
                                        </p:tav>
                                      </p:tavLst>
                                    </p:anim>
                                    <p:anim calcmode="lin" valueType="num">
                                      <p:cBhvr>
                                        <p:cTn id="22" dur="2000" fill="hold"/>
                                        <p:tgtEl>
                                          <p:spTgt spid="9"/>
                                        </p:tgtEl>
                                        <p:attrNameLst>
                                          <p:attrName>ppt_h</p:attrName>
                                        </p:attrNameLst>
                                      </p:cBhvr>
                                      <p:tavLst>
                                        <p:tav tm="0">
                                          <p:val>
                                            <p:fltVal val="0"/>
                                          </p:val>
                                        </p:tav>
                                        <p:tav tm="100000">
                                          <p:val>
                                            <p:strVal val="#ppt_h"/>
                                          </p:val>
                                        </p:tav>
                                      </p:tavLst>
                                    </p:anim>
                                    <p:animEffect transition="in" filter="fade">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type="body" sz="half" idx="1"/>
          </p:nvPr>
        </p:nvSpPr>
        <p:spPr>
          <a:xfrm>
            <a:off x="5703888" y="2282825"/>
            <a:ext cx="2936875" cy="2014538"/>
          </a:xfrm>
        </p:spPr>
        <p:txBody>
          <a:bodyPr/>
          <a:lstStyle/>
          <a:p>
            <a:pPr marL="0" indent="0" eaLnBrk="1" hangingPunct="1">
              <a:buFontTx/>
              <a:buNone/>
            </a:pPr>
            <a:r>
              <a:rPr lang="es-MX" sz="2000" dirty="0" smtClean="0"/>
              <a:t>Se desplegará la siguiente pantalla donde el usuario escribirá su </a:t>
            </a:r>
            <a:r>
              <a:rPr lang="es-MX" sz="2000" b="1" dirty="0" smtClean="0">
                <a:solidFill>
                  <a:srgbClr val="FF9900"/>
                </a:solidFill>
              </a:rPr>
              <a:t>Clave de Acceso y Contraseña</a:t>
            </a:r>
            <a:r>
              <a:rPr lang="es-MX" sz="2000" dirty="0" smtClean="0">
                <a:solidFill>
                  <a:srgbClr val="003366"/>
                </a:solidFill>
              </a:rPr>
              <a:t>,</a:t>
            </a:r>
            <a:r>
              <a:rPr lang="es-MX" sz="2000" dirty="0" smtClean="0"/>
              <a:t> en los recuadros que se encuentran en la parte superior izquierda de la pantalla.</a:t>
            </a:r>
            <a:endParaRPr lang="es-ES" sz="2000" dirty="0" smtClean="0"/>
          </a:p>
        </p:txBody>
      </p:sp>
      <p:sp>
        <p:nvSpPr>
          <p:cNvPr id="17413" name="Rectangle 5"/>
          <p:cNvSpPr>
            <a:spLocks noChangeArrowheads="1"/>
          </p:cNvSpPr>
          <p:nvPr/>
        </p:nvSpPr>
        <p:spPr bwMode="auto">
          <a:xfrm>
            <a:off x="703694" y="5471404"/>
            <a:ext cx="1333500" cy="692150"/>
          </a:xfrm>
          <a:prstGeom prst="rect">
            <a:avLst/>
          </a:prstGeom>
          <a:solidFill>
            <a:srgbClr val="FF9900">
              <a:alpha val="50195"/>
            </a:srgbClr>
          </a:solidFill>
          <a:ln w="28575">
            <a:solidFill>
              <a:srgbClr val="FF9900"/>
            </a:solidFill>
            <a:miter lim="800000"/>
            <a:headEnd/>
            <a:tailEnd/>
          </a:ln>
          <a:scene3d>
            <a:camera prst="orthographicFront"/>
            <a:lightRig rig="threePt" dir="t"/>
          </a:scene3d>
        </p:spPr>
        <p:txBody>
          <a:bodyPr wrap="none" anchor="ctr"/>
          <a:lstStyle/>
          <a:p>
            <a:pPr algn="ctr">
              <a:defRPr/>
            </a:pPr>
            <a:endParaRPr lang="en-US" b="0" u="none"/>
          </a:p>
        </p:txBody>
      </p:sp>
      <p:sp>
        <p:nvSpPr>
          <p:cNvPr id="17415" name="Rectangle 7"/>
          <p:cNvSpPr>
            <a:spLocks noChangeArrowheads="1"/>
          </p:cNvSpPr>
          <p:nvPr/>
        </p:nvSpPr>
        <p:spPr bwMode="auto">
          <a:xfrm>
            <a:off x="289832" y="5375646"/>
            <a:ext cx="8629650" cy="787908"/>
          </a:xfrm>
          <a:prstGeom prst="rect">
            <a:avLst/>
          </a:prstGeom>
          <a:solidFill>
            <a:schemeClr val="bg1">
              <a:lumMod val="50000"/>
            </a:schemeClr>
          </a:solidFill>
          <a:ln w="9525" algn="ctr">
            <a:solidFill>
              <a:schemeClr val="bg1"/>
            </a:solidFill>
            <a:miter lim="800000"/>
            <a:headEnd/>
            <a:tailEnd/>
          </a:ln>
          <a:effectLst>
            <a:outerShdw blurRad="50800" dist="38100" dir="5400000" algn="t" rotWithShape="0">
              <a:prstClr val="black">
                <a:alpha val="40000"/>
              </a:prstClr>
            </a:outerShdw>
          </a:effectLst>
        </p:spPr>
        <p:txBody>
          <a:bodyPr lIns="0" tIns="0" rIns="0" bIns="0">
            <a:spAutoFit/>
          </a:bodyPr>
          <a:lstStyle/>
          <a:p>
            <a:pPr algn="ctr">
              <a:spcBef>
                <a:spcPct val="20000"/>
              </a:spcBef>
              <a:defRPr/>
            </a:pPr>
            <a:r>
              <a:rPr lang="es-MX" sz="1600" i="1" u="none" dirty="0">
                <a:solidFill>
                  <a:schemeClr val="tx1">
                    <a:lumMod val="95000"/>
                    <a:lumOff val="5000"/>
                  </a:schemeClr>
                </a:solidFill>
              </a:rPr>
              <a:t>¡Importante!</a:t>
            </a:r>
          </a:p>
          <a:p>
            <a:pPr algn="ctr">
              <a:spcBef>
                <a:spcPct val="20000"/>
              </a:spcBef>
              <a:defRPr/>
            </a:pPr>
            <a:r>
              <a:rPr lang="es-MX" sz="1600" i="1" u="none" dirty="0">
                <a:solidFill>
                  <a:schemeClr val="tx1">
                    <a:lumMod val="95000"/>
                    <a:lumOff val="5000"/>
                  </a:schemeClr>
                </a:solidFill>
              </a:rPr>
              <a:t>El usuario, contará  con tres oportunidades para ingresar correctamente su clave de usuario y contraseña, al tercer intento erróneo la clave y contraseña son </a:t>
            </a:r>
            <a:r>
              <a:rPr lang="es-MX" sz="1600" i="1" u="none" dirty="0" smtClean="0">
                <a:solidFill>
                  <a:schemeClr val="tx1">
                    <a:lumMod val="95000"/>
                    <a:lumOff val="5000"/>
                  </a:schemeClr>
                </a:solidFill>
              </a:rPr>
              <a:t>bloqueadas. </a:t>
            </a:r>
            <a:endParaRPr lang="es-ES" sz="1600" i="1" u="none" dirty="0">
              <a:solidFill>
                <a:schemeClr val="tx1">
                  <a:lumMod val="95000"/>
                  <a:lumOff val="5000"/>
                </a:schemeClr>
              </a:solidFill>
            </a:endParaRPr>
          </a:p>
        </p:txBody>
      </p:sp>
      <p:sp>
        <p:nvSpPr>
          <p:cNvPr id="7" name="Rectangle 7"/>
          <p:cNvSpPr>
            <a:spLocks noChangeArrowheads="1"/>
          </p:cNvSpPr>
          <p:nvPr/>
        </p:nvSpPr>
        <p:spPr bwMode="auto">
          <a:xfrm>
            <a:off x="1897063" y="174625"/>
            <a:ext cx="5832475" cy="368300"/>
          </a:xfrm>
          <a:prstGeom prst="rect">
            <a:avLst/>
          </a:prstGeom>
          <a:noFill/>
          <a:ln w="9525" algn="ctr">
            <a:noFill/>
            <a:miter lim="800000"/>
            <a:headEnd/>
            <a:tailEnd/>
          </a:ln>
          <a:effectLst>
            <a:outerShdw blurRad="50800" dist="38100" dir="5400000" algn="t" rotWithShape="0">
              <a:prstClr val="black">
                <a:alpha val="40000"/>
              </a:prstClr>
            </a:outerShdw>
          </a:effectLst>
        </p:spPr>
        <p:txBody>
          <a:bodyPr lIns="0" tIns="0" rIns="0" bIns="0">
            <a:spAutoFit/>
          </a:bodyPr>
          <a:lstStyle/>
          <a:p>
            <a:pPr algn="ctr">
              <a:defRPr/>
            </a:pPr>
            <a:r>
              <a:rPr lang="es-MX" sz="2400" u="none" dirty="0">
                <a:solidFill>
                  <a:schemeClr val="tx1">
                    <a:lumMod val="95000"/>
                    <a:lumOff val="5000"/>
                  </a:schemeClr>
                </a:solidFill>
              </a:rPr>
              <a:t>Acceso / </a:t>
            </a:r>
            <a:r>
              <a:rPr lang="es-MX" sz="2400" u="none" dirty="0" smtClean="0">
                <a:solidFill>
                  <a:schemeClr val="tx1">
                    <a:lumMod val="95000"/>
                    <a:lumOff val="5000"/>
                  </a:schemeClr>
                </a:solidFill>
              </a:rPr>
              <a:t>clave de acceso y contraseña</a:t>
            </a:r>
            <a:endParaRPr lang="es-ES" sz="2400" u="none" dirty="0">
              <a:solidFill>
                <a:schemeClr val="tx1">
                  <a:lumMod val="95000"/>
                  <a:lumOff val="5000"/>
                </a:schemeClr>
              </a:solidFill>
            </a:endParaRPr>
          </a:p>
        </p:txBody>
      </p:sp>
      <p:pic>
        <p:nvPicPr>
          <p:cNvPr id="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4244" t="15538" r="17102" b="27258"/>
          <a:stretch/>
        </p:blipFill>
        <p:spPr bwMode="auto">
          <a:xfrm>
            <a:off x="84960" y="1232261"/>
            <a:ext cx="5577614" cy="3890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5"/>
          <p:cNvSpPr>
            <a:spLocks noChangeArrowheads="1"/>
          </p:cNvSpPr>
          <p:nvPr/>
        </p:nvSpPr>
        <p:spPr bwMode="auto">
          <a:xfrm>
            <a:off x="84959" y="1977772"/>
            <a:ext cx="1579453" cy="606175"/>
          </a:xfrm>
          <a:prstGeom prst="rect">
            <a:avLst/>
          </a:prstGeom>
          <a:solidFill>
            <a:srgbClr val="FF9900">
              <a:alpha val="50195"/>
            </a:srgbClr>
          </a:solidFill>
          <a:ln w="28575">
            <a:solidFill>
              <a:srgbClr val="FF9900"/>
            </a:solidFill>
            <a:miter lim="800000"/>
            <a:headEnd/>
            <a:tailEnd/>
          </a:ln>
          <a:scene3d>
            <a:camera prst="perspectiveLeft"/>
            <a:lightRig rig="threePt" dir="t"/>
          </a:scene3d>
        </p:spPr>
        <p:txBody>
          <a:bodyPr wrap="none" anchor="ctr"/>
          <a:lstStyle/>
          <a:p>
            <a:endParaRPr lang="en-US" b="0" u="none"/>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17415"/>
                                        </p:tgtEl>
                                        <p:attrNameLst>
                                          <p:attrName>style.visibility</p:attrName>
                                        </p:attrNameLst>
                                      </p:cBhvr>
                                      <p:to>
                                        <p:strVal val="visible"/>
                                      </p:to>
                                    </p:set>
                                    <p:anim calcmode="lin" valueType="num">
                                      <p:cBhvr>
                                        <p:cTn id="7" dur="1000" fill="hold"/>
                                        <p:tgtEl>
                                          <p:spTgt spid="17415"/>
                                        </p:tgtEl>
                                        <p:attrNameLst>
                                          <p:attrName>ppt_w</p:attrName>
                                        </p:attrNameLst>
                                      </p:cBhvr>
                                      <p:tavLst>
                                        <p:tav tm="0">
                                          <p:val>
                                            <p:fltVal val="0"/>
                                          </p:val>
                                        </p:tav>
                                        <p:tav tm="100000">
                                          <p:val>
                                            <p:strVal val="#ppt_w"/>
                                          </p:val>
                                        </p:tav>
                                      </p:tavLst>
                                    </p:anim>
                                    <p:anim calcmode="lin" valueType="num">
                                      <p:cBhvr>
                                        <p:cTn id="8" dur="1000" fill="hold"/>
                                        <p:tgtEl>
                                          <p:spTgt spid="17415"/>
                                        </p:tgtEl>
                                        <p:attrNameLst>
                                          <p:attrName>ppt_h</p:attrName>
                                        </p:attrNameLst>
                                      </p:cBhvr>
                                      <p:tavLst>
                                        <p:tav tm="0">
                                          <p:val>
                                            <p:fltVal val="0"/>
                                          </p:val>
                                        </p:tav>
                                        <p:tav tm="100000">
                                          <p:val>
                                            <p:strVal val="#ppt_h"/>
                                          </p:val>
                                        </p:tav>
                                      </p:tavLst>
                                    </p:anim>
                                    <p:animEffect transition="in" filter="fade">
                                      <p:cBhvr>
                                        <p:cTn id="9" dur="1000"/>
                                        <p:tgtEl>
                                          <p:spTgt spid="17415"/>
                                        </p:tgtEl>
                                      </p:cBhvr>
                                    </p:animEffect>
                                  </p:childTnLst>
                                </p:cTn>
                              </p:par>
                              <p:par>
                                <p:cTn id="10" presetID="53" presetClass="entr" presetSubtype="0" fill="hold" nodeType="withEffect">
                                  <p:stCondLst>
                                    <p:cond delay="0"/>
                                  </p:stCondLst>
                                  <p:childTnLst>
                                    <p:set>
                                      <p:cBhvr>
                                        <p:cTn id="11" dur="1" fill="hold">
                                          <p:stCondLst>
                                            <p:cond delay="0"/>
                                          </p:stCondLst>
                                        </p:cTn>
                                        <p:tgtEl>
                                          <p:spTgt spid="17415"/>
                                        </p:tgtEl>
                                        <p:attrNameLst>
                                          <p:attrName>style.visibility</p:attrName>
                                        </p:attrNameLst>
                                      </p:cBhvr>
                                      <p:to>
                                        <p:strVal val="visible"/>
                                      </p:to>
                                    </p:set>
                                    <p:anim calcmode="lin" valueType="num">
                                      <p:cBhvr>
                                        <p:cTn id="12" dur="1000" fill="hold"/>
                                        <p:tgtEl>
                                          <p:spTgt spid="17415"/>
                                        </p:tgtEl>
                                        <p:attrNameLst>
                                          <p:attrName>ppt_w</p:attrName>
                                        </p:attrNameLst>
                                      </p:cBhvr>
                                      <p:tavLst>
                                        <p:tav tm="0">
                                          <p:val>
                                            <p:fltVal val="0"/>
                                          </p:val>
                                        </p:tav>
                                        <p:tav tm="100000">
                                          <p:val>
                                            <p:strVal val="#ppt_w"/>
                                          </p:val>
                                        </p:tav>
                                      </p:tavLst>
                                    </p:anim>
                                    <p:anim calcmode="lin" valueType="num">
                                      <p:cBhvr>
                                        <p:cTn id="13" dur="1000" fill="hold"/>
                                        <p:tgtEl>
                                          <p:spTgt spid="17415"/>
                                        </p:tgtEl>
                                        <p:attrNameLst>
                                          <p:attrName>ppt_h</p:attrName>
                                        </p:attrNameLst>
                                      </p:cBhvr>
                                      <p:tavLst>
                                        <p:tav tm="0">
                                          <p:val>
                                            <p:fltVal val="0"/>
                                          </p:val>
                                        </p:tav>
                                        <p:tav tm="100000">
                                          <p:val>
                                            <p:strVal val="#ppt_h"/>
                                          </p:val>
                                        </p:tav>
                                      </p:tavLst>
                                    </p:anim>
                                    <p:animEffect transition="in" filter="fade">
                                      <p:cBhvr>
                                        <p:cTn id="14" dur="1000"/>
                                        <p:tgtEl>
                                          <p:spTgt spid="17415"/>
                                        </p:tgtEl>
                                      </p:cBhvr>
                                    </p:animEffect>
                                  </p:childTnLst>
                                </p:cTn>
                              </p:par>
                            </p:childTnLst>
                          </p:cTn>
                        </p:par>
                        <p:par>
                          <p:cTn id="15" fill="hold" nodeType="afterGroup">
                            <p:stCondLst>
                              <p:cond delay="1000"/>
                            </p:stCondLst>
                            <p:childTnLst>
                              <p:par>
                                <p:cTn id="16" presetID="6" presetClass="emph" presetSubtype="0" decel="50000" autoRev="1" fill="hold" nodeType="afterEffect">
                                  <p:stCondLst>
                                    <p:cond delay="0"/>
                                  </p:stCondLst>
                                  <p:childTnLst>
                                    <p:animScale>
                                      <p:cBhvr>
                                        <p:cTn id="17" dur="2000" fill="hold"/>
                                        <p:tgtEl>
                                          <p:spTgt spid="17415"/>
                                        </p:tgtEl>
                                      </p:cBhvr>
                                      <p:by x="150000" y="150000"/>
                                    </p:animScale>
                                  </p:childTnLst>
                                </p:cTn>
                              </p:par>
                            </p:childTnLst>
                          </p:cTn>
                        </p:par>
                        <p:par>
                          <p:cTn id="18" fill="hold" nodeType="afterGroup">
                            <p:stCondLst>
                              <p:cond delay="5000"/>
                            </p:stCondLst>
                            <p:childTnLst>
                              <p:par>
                                <p:cTn id="19" presetID="53"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2000" fill="hold"/>
                                        <p:tgtEl>
                                          <p:spTgt spid="7"/>
                                        </p:tgtEl>
                                        <p:attrNameLst>
                                          <p:attrName>ppt_w</p:attrName>
                                        </p:attrNameLst>
                                      </p:cBhvr>
                                      <p:tavLst>
                                        <p:tav tm="0">
                                          <p:val>
                                            <p:fltVal val="0"/>
                                          </p:val>
                                        </p:tav>
                                        <p:tav tm="100000">
                                          <p:val>
                                            <p:strVal val="#ppt_w"/>
                                          </p:val>
                                        </p:tav>
                                      </p:tavLst>
                                    </p:anim>
                                    <p:anim calcmode="lin" valueType="num">
                                      <p:cBhvr>
                                        <p:cTn id="22" dur="2000" fill="hold"/>
                                        <p:tgtEl>
                                          <p:spTgt spid="7"/>
                                        </p:tgtEl>
                                        <p:attrNameLst>
                                          <p:attrName>ppt_h</p:attrName>
                                        </p:attrNameLst>
                                      </p:cBhvr>
                                      <p:tavLst>
                                        <p:tav tm="0">
                                          <p:val>
                                            <p:fltVal val="0"/>
                                          </p:val>
                                        </p:tav>
                                        <p:tav tm="100000">
                                          <p:val>
                                            <p:strVal val="#ppt_h"/>
                                          </p:val>
                                        </p:tav>
                                      </p:tavLst>
                                    </p:anim>
                                    <p:animEffect transition="in" filter="fade">
                                      <p:cBhvr>
                                        <p:cTn id="23" dur="2000"/>
                                        <p:tgtEl>
                                          <p:spTgt spid="7"/>
                                        </p:tgtEl>
                                      </p:cBhvr>
                                    </p:animEffect>
                                  </p:childTnLst>
                                </p:cTn>
                              </p:par>
                              <p:par>
                                <p:cTn id="24" presetID="33" presetClass="emph" presetSubtype="0" repeatCount="indefinite" fill="remove" grpId="0" nodeType="withEffect">
                                  <p:stCondLst>
                                    <p:cond delay="0"/>
                                  </p:stCondLst>
                                  <p:endCondLst>
                                    <p:cond evt="onNext" delay="0">
                                      <p:tgtEl>
                                        <p:sldTgt/>
                                      </p:tgtEl>
                                    </p:cond>
                                  </p:endCondLst>
                                  <p:childTnLst>
                                    <p:animClr clrSpc="rgb" dir="cw">
                                      <p:cBhvr override="childStyle">
                                        <p:cTn id="25" dur="250" accel="50000" autoRev="1" fill="hold" tmFilter="0, 0; .33333, 1; 1, 1">
                                          <p:stCondLst>
                                            <p:cond delay="0"/>
                                          </p:stCondLst>
                                        </p:cTn>
                                        <p:tgtEl>
                                          <p:spTgt spid="9"/>
                                        </p:tgtEl>
                                        <p:attrNameLst>
                                          <p:attrName>style.color</p:attrName>
                                        </p:attrNameLst>
                                      </p:cBhvr>
                                      <p:to>
                                        <a:schemeClr val="bg1"/>
                                      </p:to>
                                    </p:animClr>
                                    <p:animClr clrSpc="rgb" dir="cw">
                                      <p:cBhvr>
                                        <p:cTn id="26" dur="250" accel="50000" autoRev="1" fill="hold" tmFilter="0, 0; .33333, 1; 1, 1">
                                          <p:stCondLst>
                                            <p:cond delay="0"/>
                                          </p:stCondLst>
                                        </p:cTn>
                                        <p:tgtEl>
                                          <p:spTgt spid="9"/>
                                        </p:tgtEl>
                                        <p:attrNameLst>
                                          <p:attrName>fillcolor</p:attrName>
                                        </p:attrNameLst>
                                      </p:cBhvr>
                                      <p:to>
                                        <a:schemeClr val="bg1"/>
                                      </p:to>
                                    </p:animClr>
                                    <p:set>
                                      <p:cBhvr>
                                        <p:cTn id="27" dur="500" fill="hold"/>
                                        <p:tgtEl>
                                          <p:spTgt spid="9"/>
                                        </p:tgtEl>
                                        <p:attrNameLst>
                                          <p:attrName>fill.type</p:attrName>
                                        </p:attrNameLst>
                                      </p:cBhvr>
                                      <p:to>
                                        <p:strVal val="solid"/>
                                      </p:to>
                                    </p:set>
                                    <p:set>
                                      <p:cBhvr>
                                        <p:cTn id="28" dur="500" fill="hold"/>
                                        <p:tgtEl>
                                          <p:spTgt spid="9"/>
                                        </p:tgtEl>
                                        <p:attrNameLst>
                                          <p:attrName>fill.on</p:attrName>
                                        </p:attrNameLst>
                                      </p:cBhvr>
                                      <p:to>
                                        <p:strVal val="true"/>
                                      </p:to>
                                    </p:set>
                                    <p:animScale>
                                      <p:cBhvr>
                                        <p:cTn id="29" dur="250" accel="50000" autoRev="1" fill="hold" tmFilter="0, 0; .33333, 1; 1, 1">
                                          <p:stCondLst>
                                            <p:cond delay="0"/>
                                          </p:stCondLst>
                                        </p:cTn>
                                        <p:tgtEl>
                                          <p:spTgt spid="9"/>
                                        </p:tgtEl>
                                      </p:cBhvr>
                                      <p:from x="100000" y="100000"/>
                                      <p:to x="100000" y="14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Diagrama"/>
          <p:cNvGraphicFramePr/>
          <p:nvPr>
            <p:extLst>
              <p:ext uri="{D42A27DB-BD31-4B8C-83A1-F6EECF244321}">
                <p14:modId xmlns:p14="http://schemas.microsoft.com/office/powerpoint/2010/main" val="607538728"/>
              </p:ext>
            </p:extLst>
          </p:nvPr>
        </p:nvGraphicFramePr>
        <p:xfrm>
          <a:off x="269298" y="2333193"/>
          <a:ext cx="2126615" cy="34718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3557" name="Picture 11"/>
          <p:cNvPicPr>
            <a:picLocks noChangeAspect="1" noChangeArrowheads="1"/>
          </p:cNvPicPr>
          <p:nvPr/>
        </p:nvPicPr>
        <p:blipFill>
          <a:blip r:embed="rId7" cstate="print"/>
          <a:srcRect/>
          <a:stretch>
            <a:fillRect/>
          </a:stretch>
        </p:blipFill>
        <p:spPr bwMode="auto">
          <a:xfrm>
            <a:off x="2620963" y="1709510"/>
            <a:ext cx="6378575" cy="3813175"/>
          </a:xfrm>
          <a:prstGeom prst="rect">
            <a:avLst/>
          </a:prstGeom>
          <a:noFill/>
          <a:ln w="9525">
            <a:noFill/>
            <a:miter lim="800000"/>
            <a:headEnd/>
            <a:tailEnd/>
          </a:ln>
          <a:scene3d>
            <a:camera prst="orthographicFront"/>
            <a:lightRig rig="threePt" dir="t"/>
          </a:scene3d>
          <a:sp3d>
            <a:bevelT w="165100" prst="coolSlant"/>
          </a:sp3d>
        </p:spPr>
      </p:pic>
      <p:sp>
        <p:nvSpPr>
          <p:cNvPr id="5" name="Rectangle 7"/>
          <p:cNvSpPr>
            <a:spLocks noChangeArrowheads="1"/>
          </p:cNvSpPr>
          <p:nvPr/>
        </p:nvSpPr>
        <p:spPr bwMode="auto">
          <a:xfrm>
            <a:off x="1973263" y="239713"/>
            <a:ext cx="5832475" cy="369887"/>
          </a:xfrm>
          <a:prstGeom prst="rect">
            <a:avLst/>
          </a:prstGeom>
          <a:noFill/>
          <a:ln w="9525" algn="ctr">
            <a:noFill/>
            <a:miter lim="800000"/>
            <a:headEnd/>
            <a:tailEnd/>
          </a:ln>
          <a:effectLst>
            <a:outerShdw blurRad="50800" dist="38100" dir="5400000" algn="t" rotWithShape="0">
              <a:prstClr val="black">
                <a:alpha val="40000"/>
              </a:prstClr>
            </a:outerShdw>
          </a:effectLst>
        </p:spPr>
        <p:txBody>
          <a:bodyPr lIns="0" tIns="0" rIns="0" bIns="0">
            <a:spAutoFit/>
          </a:bodyPr>
          <a:lstStyle/>
          <a:p>
            <a:pPr algn="ctr">
              <a:defRPr/>
            </a:pPr>
            <a:r>
              <a:rPr lang="es-MX" sz="2400" u="none" dirty="0">
                <a:solidFill>
                  <a:schemeClr val="tx1">
                    <a:lumMod val="95000"/>
                    <a:lumOff val="5000"/>
                  </a:schemeClr>
                </a:solidFill>
              </a:rPr>
              <a:t>Acceso / </a:t>
            </a:r>
            <a:r>
              <a:rPr lang="es-MX" sz="2400" u="none" dirty="0" smtClean="0">
                <a:solidFill>
                  <a:schemeClr val="tx1">
                    <a:lumMod val="95000"/>
                    <a:lumOff val="5000"/>
                  </a:schemeClr>
                </a:solidFill>
              </a:rPr>
              <a:t>ventana principal</a:t>
            </a:r>
            <a:endParaRPr lang="es-ES" sz="2400" u="none" dirty="0">
              <a:solidFill>
                <a:schemeClr val="tx1">
                  <a:lumMod val="95000"/>
                  <a:lumOff val="5000"/>
                </a:schemeClr>
              </a:solidFill>
            </a:endParaRPr>
          </a:p>
        </p:txBody>
      </p:sp>
      <p:sp>
        <p:nvSpPr>
          <p:cNvPr id="2" name="1 CuadroTexto"/>
          <p:cNvSpPr txBox="1"/>
          <p:nvPr/>
        </p:nvSpPr>
        <p:spPr>
          <a:xfrm>
            <a:off x="157019" y="1496291"/>
            <a:ext cx="2290618" cy="1815882"/>
          </a:xfrm>
          <a:prstGeom prst="rect">
            <a:avLst/>
          </a:prstGeom>
          <a:noFill/>
        </p:spPr>
        <p:txBody>
          <a:bodyPr wrap="square" rtlCol="0">
            <a:spAutoFit/>
          </a:bodyPr>
          <a:lstStyle/>
          <a:p>
            <a:pPr algn="just"/>
            <a:r>
              <a:rPr lang="es-MX" sz="1600" b="0" u="none" dirty="0">
                <a:solidFill>
                  <a:schemeClr val="tx1"/>
                </a:solidFill>
              </a:rPr>
              <a:t>Una vez recibida correctamente, la clave de acceso y contraseña del usuario, el sistema desplegará la siguiente ventana, que  se divide en dos secciones</a:t>
            </a:r>
          </a:p>
        </p:txBody>
      </p:sp>
      <p:pic>
        <p:nvPicPr>
          <p:cNvPr id="7"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16012" r="21208" b="21103"/>
          <a:stretch/>
        </p:blipFill>
        <p:spPr bwMode="auto">
          <a:xfrm>
            <a:off x="2620964" y="1520169"/>
            <a:ext cx="6378574" cy="4191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Effect transition="in" filter="fade">
                                      <p:cBhvr>
                                        <p:cTn id="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6012" r="21208" b="21103"/>
          <a:stretch/>
        </p:blipFill>
        <p:spPr bwMode="auto">
          <a:xfrm>
            <a:off x="203805" y="1017213"/>
            <a:ext cx="8846049" cy="5329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6 Diagrama"/>
          <p:cNvGraphicFramePr/>
          <p:nvPr>
            <p:extLst>
              <p:ext uri="{D42A27DB-BD31-4B8C-83A1-F6EECF244321}">
                <p14:modId xmlns:p14="http://schemas.microsoft.com/office/powerpoint/2010/main" val="531868235"/>
              </p:ext>
            </p:extLst>
          </p:nvPr>
        </p:nvGraphicFramePr>
        <p:xfrm>
          <a:off x="1973263" y="2994890"/>
          <a:ext cx="3107372" cy="28432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461" name="Rectangle 5"/>
          <p:cNvSpPr>
            <a:spLocks noChangeArrowheads="1"/>
          </p:cNvSpPr>
          <p:nvPr/>
        </p:nvSpPr>
        <p:spPr bwMode="auto">
          <a:xfrm>
            <a:off x="203806" y="2040198"/>
            <a:ext cx="1300480" cy="1483838"/>
          </a:xfrm>
          <a:prstGeom prst="rect">
            <a:avLst/>
          </a:prstGeom>
          <a:solidFill>
            <a:srgbClr val="FFCC00">
              <a:alpha val="30196"/>
            </a:srgbClr>
          </a:solidFill>
          <a:ln w="28575">
            <a:solidFill>
              <a:srgbClr val="FFCC00"/>
            </a:solidFill>
            <a:miter lim="800000"/>
            <a:headEnd/>
            <a:tailEnd/>
          </a:ln>
        </p:spPr>
        <p:txBody>
          <a:bodyPr wrap="none" anchor="ctr"/>
          <a:lstStyle/>
          <a:p>
            <a:pPr algn="ctr">
              <a:defRPr/>
            </a:pPr>
            <a:endParaRPr lang="en-US" b="0" u="none"/>
          </a:p>
        </p:txBody>
      </p:sp>
      <p:sp>
        <p:nvSpPr>
          <p:cNvPr id="6" name="Rectangle 7"/>
          <p:cNvSpPr>
            <a:spLocks noChangeArrowheads="1"/>
          </p:cNvSpPr>
          <p:nvPr/>
        </p:nvSpPr>
        <p:spPr bwMode="auto">
          <a:xfrm>
            <a:off x="1973263" y="195263"/>
            <a:ext cx="5832475" cy="369887"/>
          </a:xfrm>
          <a:prstGeom prst="rect">
            <a:avLst/>
          </a:prstGeom>
          <a:noFill/>
          <a:ln w="9525" algn="ctr">
            <a:noFill/>
            <a:miter lim="800000"/>
            <a:headEnd/>
            <a:tailEnd/>
          </a:ln>
          <a:effectLst>
            <a:outerShdw blurRad="50800" dist="38100" dir="5400000" algn="t" rotWithShape="0">
              <a:prstClr val="black">
                <a:alpha val="40000"/>
              </a:prstClr>
            </a:outerShdw>
          </a:effectLst>
        </p:spPr>
        <p:txBody>
          <a:bodyPr lIns="0" tIns="0" rIns="0" bIns="0">
            <a:spAutoFit/>
          </a:bodyPr>
          <a:lstStyle/>
          <a:p>
            <a:pPr algn="ctr">
              <a:defRPr/>
            </a:pPr>
            <a:r>
              <a:rPr lang="es-MX" sz="2400" u="none" dirty="0">
                <a:solidFill>
                  <a:schemeClr val="tx1">
                    <a:lumMod val="95000"/>
                    <a:lumOff val="5000"/>
                  </a:schemeClr>
                </a:solidFill>
              </a:rPr>
              <a:t>Acceso / </a:t>
            </a:r>
            <a:r>
              <a:rPr lang="es-MX" sz="2400" u="none" dirty="0" smtClean="0">
                <a:solidFill>
                  <a:schemeClr val="tx1">
                    <a:lumMod val="95000"/>
                    <a:lumOff val="5000"/>
                  </a:schemeClr>
                </a:solidFill>
              </a:rPr>
              <a:t>menú principal / opciones</a:t>
            </a:r>
            <a:endParaRPr lang="es-ES" sz="2400" u="none" dirty="0">
              <a:solidFill>
                <a:schemeClr val="tx1">
                  <a:lumMod val="95000"/>
                  <a:lumOff val="5000"/>
                </a:schemeClr>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par>
                          <p:cTn id="8" fill="hold" nodeType="afterGroup">
                            <p:stCondLst>
                              <p:cond delay="500"/>
                            </p:stCondLst>
                            <p:childTnLst>
                              <p:par>
                                <p:cTn id="9" presetID="53"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2000" fill="hold"/>
                                        <p:tgtEl>
                                          <p:spTgt spid="6"/>
                                        </p:tgtEl>
                                        <p:attrNameLst>
                                          <p:attrName>ppt_w</p:attrName>
                                        </p:attrNameLst>
                                      </p:cBhvr>
                                      <p:tavLst>
                                        <p:tav tm="0">
                                          <p:val>
                                            <p:fltVal val="0"/>
                                          </p:val>
                                        </p:tav>
                                        <p:tav tm="100000">
                                          <p:val>
                                            <p:strVal val="#ppt_w"/>
                                          </p:val>
                                        </p:tav>
                                      </p:tavLst>
                                    </p:anim>
                                    <p:anim calcmode="lin" valueType="num">
                                      <p:cBhvr>
                                        <p:cTn id="12" dur="2000" fill="hold"/>
                                        <p:tgtEl>
                                          <p:spTgt spid="6"/>
                                        </p:tgtEl>
                                        <p:attrNameLst>
                                          <p:attrName>ppt_h</p:attrName>
                                        </p:attrNameLst>
                                      </p:cBhvr>
                                      <p:tavLst>
                                        <p:tav tm="0">
                                          <p:val>
                                            <p:fltVal val="0"/>
                                          </p:val>
                                        </p:tav>
                                        <p:tav tm="100000">
                                          <p:val>
                                            <p:strVal val="#ppt_h"/>
                                          </p:val>
                                        </p:tav>
                                      </p:tavLst>
                                    </p:anim>
                                    <p:animEffect transition="in" filter="fade">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1" name="Picture 7"/>
          <p:cNvPicPr>
            <a:picLocks noChangeAspect="1" noChangeArrowheads="1"/>
          </p:cNvPicPr>
          <p:nvPr/>
        </p:nvPicPr>
        <p:blipFill>
          <a:blip r:embed="rId2" cstate="print"/>
          <a:srcRect/>
          <a:stretch>
            <a:fillRect/>
          </a:stretch>
        </p:blipFill>
        <p:spPr bwMode="auto">
          <a:xfrm>
            <a:off x="580652" y="1037473"/>
            <a:ext cx="7907568" cy="5142461"/>
          </a:xfrm>
          <a:prstGeom prst="rect">
            <a:avLst/>
          </a:prstGeom>
          <a:noFill/>
          <a:ln w="9525">
            <a:noFill/>
            <a:miter lim="800000"/>
            <a:headEnd/>
            <a:tailEnd/>
          </a:ln>
          <a:scene3d>
            <a:camera prst="orthographicFront"/>
            <a:lightRig rig="threePt" dir="t"/>
          </a:scene3d>
          <a:sp3d>
            <a:bevelT w="165100" prst="coolSlant"/>
          </a:sp3d>
        </p:spPr>
      </p:pic>
      <p:graphicFrame>
        <p:nvGraphicFramePr>
          <p:cNvPr id="6" name="5 Diagrama"/>
          <p:cNvGraphicFramePr/>
          <p:nvPr>
            <p:extLst>
              <p:ext uri="{D42A27DB-BD31-4B8C-83A1-F6EECF244321}">
                <p14:modId xmlns:p14="http://schemas.microsoft.com/office/powerpoint/2010/main" val="1365104347"/>
              </p:ext>
            </p:extLst>
          </p:nvPr>
        </p:nvGraphicFramePr>
        <p:xfrm>
          <a:off x="5528628" y="3748723"/>
          <a:ext cx="2529522" cy="25892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7"/>
          <p:cNvSpPr>
            <a:spLocks noChangeArrowheads="1"/>
          </p:cNvSpPr>
          <p:nvPr/>
        </p:nvSpPr>
        <p:spPr bwMode="auto">
          <a:xfrm>
            <a:off x="2328502" y="174625"/>
            <a:ext cx="5832475" cy="369332"/>
          </a:xfrm>
          <a:prstGeom prst="rect">
            <a:avLst/>
          </a:prstGeom>
          <a:noFill/>
          <a:ln w="9525" algn="ctr">
            <a:noFill/>
            <a:miter lim="800000"/>
            <a:headEnd/>
            <a:tailEnd/>
          </a:ln>
          <a:effectLst>
            <a:outerShdw blurRad="50800" dist="38100" dir="5400000" algn="t" rotWithShape="0">
              <a:prstClr val="black">
                <a:alpha val="40000"/>
              </a:prstClr>
            </a:outerShdw>
          </a:effectLst>
        </p:spPr>
        <p:txBody>
          <a:bodyPr lIns="0" tIns="0" rIns="0" bIns="0">
            <a:spAutoFit/>
          </a:bodyPr>
          <a:lstStyle/>
          <a:p>
            <a:pPr algn="ctr">
              <a:defRPr/>
            </a:pPr>
            <a:r>
              <a:rPr lang="es-MX" sz="2400" u="none" dirty="0">
                <a:solidFill>
                  <a:schemeClr val="tx1">
                    <a:lumMod val="95000"/>
                    <a:lumOff val="5000"/>
                  </a:schemeClr>
                </a:solidFill>
              </a:rPr>
              <a:t>Acceso / </a:t>
            </a:r>
            <a:r>
              <a:rPr lang="es-MX" sz="2400" u="none" dirty="0" smtClean="0">
                <a:solidFill>
                  <a:schemeClr val="tx1">
                    <a:lumMod val="95000"/>
                    <a:lumOff val="5000"/>
                  </a:schemeClr>
                </a:solidFill>
              </a:rPr>
              <a:t>menú principal / venta de vehículos</a:t>
            </a:r>
            <a:endParaRPr lang="es-ES" sz="2400" u="none" dirty="0">
              <a:solidFill>
                <a:schemeClr val="tx1">
                  <a:lumMod val="95000"/>
                  <a:lumOff val="5000"/>
                </a:schemeClr>
              </a:solidFill>
            </a:endParaRPr>
          </a:p>
        </p:txBody>
      </p:sp>
      <p:pic>
        <p:nvPicPr>
          <p:cNvPr id="7"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16012" r="21208" b="21103"/>
          <a:stretch/>
        </p:blipFill>
        <p:spPr bwMode="auto">
          <a:xfrm>
            <a:off x="493160" y="945222"/>
            <a:ext cx="8250148" cy="5234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5"/>
          <p:cNvSpPr>
            <a:spLocks noChangeArrowheads="1"/>
          </p:cNvSpPr>
          <p:nvPr/>
        </p:nvSpPr>
        <p:spPr bwMode="auto">
          <a:xfrm>
            <a:off x="285465" y="1822357"/>
            <a:ext cx="1676899" cy="463550"/>
          </a:xfrm>
          <a:prstGeom prst="rect">
            <a:avLst/>
          </a:prstGeom>
          <a:solidFill>
            <a:srgbClr val="0070C0">
              <a:alpha val="14902"/>
            </a:srgbClr>
          </a:solidFill>
          <a:ln w="76200">
            <a:solidFill>
              <a:srgbClr val="0070C0"/>
            </a:solidFill>
            <a:miter lim="800000"/>
            <a:headEnd/>
            <a:tailEnd/>
          </a:ln>
          <a:scene3d>
            <a:camera prst="perspectiveFront"/>
            <a:lightRig rig="threePt" dir="t"/>
          </a:scene3d>
        </p:spPr>
        <p:txBody>
          <a:bodyPr wrap="none" anchor="ctr"/>
          <a:lstStyle/>
          <a:p>
            <a:endParaRPr lang="en-US" b="0" u="none"/>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par>
                          <p:cTn id="8" fill="hold" nodeType="afterGroup">
                            <p:stCondLst>
                              <p:cond delay="500"/>
                            </p:stCondLst>
                            <p:childTnLst>
                              <p:par>
                                <p:cTn id="9" presetID="55" presetClass="entr" presetSubtype="0" fill="hold" nodeType="afterEffect">
                                  <p:stCondLst>
                                    <p:cond delay="0"/>
                                  </p:stCondLst>
                                  <p:childTnLst>
                                    <p:set>
                                      <p:cBhvr>
                                        <p:cTn id="10" dur="1" fill="hold">
                                          <p:stCondLst>
                                            <p:cond delay="0"/>
                                          </p:stCondLst>
                                        </p:cTn>
                                        <p:tgtEl>
                                          <p:spTgt spid="31751"/>
                                        </p:tgtEl>
                                        <p:attrNameLst>
                                          <p:attrName>style.visibility</p:attrName>
                                        </p:attrNameLst>
                                      </p:cBhvr>
                                      <p:to>
                                        <p:strVal val="visible"/>
                                      </p:to>
                                    </p:set>
                                    <p:anim calcmode="lin" valueType="num">
                                      <p:cBhvr>
                                        <p:cTn id="11" dur="1000" fill="hold"/>
                                        <p:tgtEl>
                                          <p:spTgt spid="31751"/>
                                        </p:tgtEl>
                                        <p:attrNameLst>
                                          <p:attrName>ppt_w</p:attrName>
                                        </p:attrNameLst>
                                      </p:cBhvr>
                                      <p:tavLst>
                                        <p:tav tm="0">
                                          <p:val>
                                            <p:strVal val="#ppt_w*0.70"/>
                                          </p:val>
                                        </p:tav>
                                        <p:tav tm="100000">
                                          <p:val>
                                            <p:strVal val="#ppt_w"/>
                                          </p:val>
                                        </p:tav>
                                      </p:tavLst>
                                    </p:anim>
                                    <p:anim calcmode="lin" valueType="num">
                                      <p:cBhvr>
                                        <p:cTn id="12" dur="1000" fill="hold"/>
                                        <p:tgtEl>
                                          <p:spTgt spid="31751"/>
                                        </p:tgtEl>
                                        <p:attrNameLst>
                                          <p:attrName>ppt_h</p:attrName>
                                        </p:attrNameLst>
                                      </p:cBhvr>
                                      <p:tavLst>
                                        <p:tav tm="0">
                                          <p:val>
                                            <p:strVal val="#ppt_h"/>
                                          </p:val>
                                        </p:tav>
                                        <p:tav tm="100000">
                                          <p:val>
                                            <p:strVal val="#ppt_h"/>
                                          </p:val>
                                        </p:tav>
                                      </p:tavLst>
                                    </p:anim>
                                    <p:animEffect transition="in" filter="fade">
                                      <p:cBhvr>
                                        <p:cTn id="13" dur="1000"/>
                                        <p:tgtEl>
                                          <p:spTgt spid="31751"/>
                                        </p:tgtEl>
                                      </p:cBhvr>
                                    </p:animEffect>
                                  </p:childTnLst>
                                </p:cTn>
                              </p:par>
                            </p:childTnLst>
                          </p:cTn>
                        </p:par>
                        <p:par>
                          <p:cTn id="14" fill="hold" nodeType="afterGroup">
                            <p:stCondLst>
                              <p:cond delay="1500"/>
                            </p:stCondLst>
                            <p:childTnLst>
                              <p:par>
                                <p:cTn id="15" presetID="53"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2000" fill="hold"/>
                                        <p:tgtEl>
                                          <p:spTgt spid="5"/>
                                        </p:tgtEl>
                                        <p:attrNameLst>
                                          <p:attrName>ppt_w</p:attrName>
                                        </p:attrNameLst>
                                      </p:cBhvr>
                                      <p:tavLst>
                                        <p:tav tm="0">
                                          <p:val>
                                            <p:fltVal val="0"/>
                                          </p:val>
                                        </p:tav>
                                        <p:tav tm="100000">
                                          <p:val>
                                            <p:strVal val="#ppt_w"/>
                                          </p:val>
                                        </p:tav>
                                      </p:tavLst>
                                    </p:anim>
                                    <p:anim calcmode="lin" valueType="num">
                                      <p:cBhvr>
                                        <p:cTn id="18" dur="2000" fill="hold"/>
                                        <p:tgtEl>
                                          <p:spTgt spid="5"/>
                                        </p:tgtEl>
                                        <p:attrNameLst>
                                          <p:attrName>ppt_h</p:attrName>
                                        </p:attrNameLst>
                                      </p:cBhvr>
                                      <p:tavLst>
                                        <p:tav tm="0">
                                          <p:val>
                                            <p:fltVal val="0"/>
                                          </p:val>
                                        </p:tav>
                                        <p:tav tm="100000">
                                          <p:val>
                                            <p:strVal val="#ppt_h"/>
                                          </p:val>
                                        </p:tav>
                                      </p:tavLst>
                                    </p:anim>
                                    <p:animEffect transition="in" filter="fade">
                                      <p:cBhvr>
                                        <p:cTn id="19" dur="2000"/>
                                        <p:tgtEl>
                                          <p:spTgt spid="5"/>
                                        </p:tgtEl>
                                      </p:cBhvr>
                                    </p:animEffect>
                                  </p:childTnLst>
                                </p:cTn>
                              </p:par>
                              <p:par>
                                <p:cTn id="20" presetID="21" presetClass="emph" presetSubtype="0" repeatCount="indefinite" grpId="0" nodeType="withEffect">
                                  <p:stCondLst>
                                    <p:cond delay="0"/>
                                  </p:stCondLst>
                                  <p:childTnLst>
                                    <p:animClr clrSpc="hsl" dir="cw">
                                      <p:cBhvr override="childStyle">
                                        <p:cTn id="21" dur="1000" fill="hold"/>
                                        <p:tgtEl>
                                          <p:spTgt spid="8"/>
                                        </p:tgtEl>
                                        <p:attrNameLst>
                                          <p:attrName>style.color</p:attrName>
                                        </p:attrNameLst>
                                      </p:cBhvr>
                                      <p:by>
                                        <p:hsl h="7200000" s="0" l="0"/>
                                      </p:by>
                                    </p:animClr>
                                    <p:animClr clrSpc="hsl" dir="cw">
                                      <p:cBhvr>
                                        <p:cTn id="22" dur="1000" fill="hold"/>
                                        <p:tgtEl>
                                          <p:spTgt spid="8"/>
                                        </p:tgtEl>
                                        <p:attrNameLst>
                                          <p:attrName>fillcolor</p:attrName>
                                        </p:attrNameLst>
                                      </p:cBhvr>
                                      <p:by>
                                        <p:hsl h="7200000" s="0" l="0"/>
                                      </p:by>
                                    </p:animClr>
                                    <p:animClr clrSpc="hsl" dir="cw">
                                      <p:cBhvr>
                                        <p:cTn id="23" dur="1000" fill="hold"/>
                                        <p:tgtEl>
                                          <p:spTgt spid="8"/>
                                        </p:tgtEl>
                                        <p:attrNameLst>
                                          <p:attrName>stroke.color</p:attrName>
                                        </p:attrNameLst>
                                      </p:cBhvr>
                                      <p:by>
                                        <p:hsl h="7200000" s="0" l="0"/>
                                      </p:by>
                                    </p:animClr>
                                    <p:set>
                                      <p:cBhvr>
                                        <p:cTn id="24" dur="1000" fill="hold"/>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5" grpId="0"/>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5"/>
          <p:cNvSpPr>
            <a:spLocks noChangeArrowheads="1"/>
          </p:cNvSpPr>
          <p:nvPr/>
        </p:nvSpPr>
        <p:spPr bwMode="auto">
          <a:xfrm>
            <a:off x="3457575" y="1166495"/>
            <a:ext cx="2228850" cy="2232025"/>
          </a:xfrm>
          <a:prstGeom prst="rect">
            <a:avLst/>
          </a:prstGeom>
          <a:solidFill>
            <a:schemeClr val="bg1">
              <a:lumMod val="50000"/>
            </a:schemeClr>
          </a:solidFill>
          <a:ln w="38100">
            <a:noFill/>
            <a:miter lim="800000"/>
            <a:headEnd/>
            <a:tailEnd/>
          </a:ln>
          <a:effectLst>
            <a:outerShdw blurRad="190500" dist="228600" dir="2700000" algn="ctr">
              <a:srgbClr val="000000">
                <a:alpha val="30000"/>
              </a:srgbClr>
            </a:outerShdw>
          </a:effectLst>
          <a:scene3d>
            <a:camera prst="orthographicFront"/>
            <a:lightRig rig="glow" dir="t">
              <a:rot lat="0" lon="0" rev="4800000"/>
            </a:lightRig>
          </a:scene3d>
          <a:sp3d prstMaterial="matte">
            <a:bevelT w="127000" h="63500" prst="coolSlant"/>
          </a:sp3d>
        </p:spPr>
        <p:txBody>
          <a:bodyPr anchor="ctr" anchorCtr="1"/>
          <a:lstStyle/>
          <a:p>
            <a:pPr algn="ctr">
              <a:defRPr/>
            </a:pPr>
            <a:r>
              <a:rPr lang="es-MX" sz="20000" u="none" dirty="0">
                <a:solidFill>
                  <a:srgbClr val="003366"/>
                </a:solidFill>
              </a:rPr>
              <a:t>a</a:t>
            </a:r>
          </a:p>
        </p:txBody>
      </p:sp>
      <p:sp>
        <p:nvSpPr>
          <p:cNvPr id="29699" name="Text Box 6"/>
          <p:cNvSpPr txBox="1">
            <a:spLocks noChangeArrowheads="1"/>
          </p:cNvSpPr>
          <p:nvPr/>
        </p:nvSpPr>
        <p:spPr bwMode="auto">
          <a:xfrm>
            <a:off x="1384300" y="68326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u="sng">
                <a:solidFill>
                  <a:srgbClr val="FF9900"/>
                </a:solidFill>
                <a:latin typeface="Arial Narrow" pitchFamily="34" charset="0"/>
              </a:defRPr>
            </a:lvl1pPr>
            <a:lvl2pPr marL="742950" indent="-285750" eaLnBrk="0" hangingPunct="0">
              <a:defRPr b="1" u="sng">
                <a:solidFill>
                  <a:srgbClr val="FF9900"/>
                </a:solidFill>
                <a:latin typeface="Arial Narrow" pitchFamily="34" charset="0"/>
              </a:defRPr>
            </a:lvl2pPr>
            <a:lvl3pPr marL="1143000" indent="-228600" eaLnBrk="0" hangingPunct="0">
              <a:defRPr b="1" u="sng">
                <a:solidFill>
                  <a:srgbClr val="FF9900"/>
                </a:solidFill>
                <a:latin typeface="Arial Narrow" pitchFamily="34" charset="0"/>
              </a:defRPr>
            </a:lvl3pPr>
            <a:lvl4pPr marL="1600200" indent="-228600" eaLnBrk="0" hangingPunct="0">
              <a:defRPr b="1" u="sng">
                <a:solidFill>
                  <a:srgbClr val="FF9900"/>
                </a:solidFill>
                <a:latin typeface="Arial Narrow" pitchFamily="34" charset="0"/>
              </a:defRPr>
            </a:lvl4pPr>
            <a:lvl5pPr marL="2057400" indent="-228600" eaLnBrk="0" hangingPunct="0">
              <a:defRPr b="1" u="sng">
                <a:solidFill>
                  <a:srgbClr val="FF9900"/>
                </a:solidFill>
                <a:latin typeface="Arial Narrow" pitchFamily="34" charset="0"/>
              </a:defRPr>
            </a:lvl5pPr>
            <a:lvl6pPr marL="2514600" indent="-228600" eaLnBrk="0" fontAlgn="base" hangingPunct="0">
              <a:spcBef>
                <a:spcPct val="0"/>
              </a:spcBef>
              <a:spcAft>
                <a:spcPct val="0"/>
              </a:spcAft>
              <a:defRPr b="1" u="sng">
                <a:solidFill>
                  <a:srgbClr val="FF9900"/>
                </a:solidFill>
                <a:latin typeface="Arial Narrow" pitchFamily="34" charset="0"/>
              </a:defRPr>
            </a:lvl6pPr>
            <a:lvl7pPr marL="2971800" indent="-228600" eaLnBrk="0" fontAlgn="base" hangingPunct="0">
              <a:spcBef>
                <a:spcPct val="0"/>
              </a:spcBef>
              <a:spcAft>
                <a:spcPct val="0"/>
              </a:spcAft>
              <a:defRPr b="1" u="sng">
                <a:solidFill>
                  <a:srgbClr val="FF9900"/>
                </a:solidFill>
                <a:latin typeface="Arial Narrow" pitchFamily="34" charset="0"/>
              </a:defRPr>
            </a:lvl7pPr>
            <a:lvl8pPr marL="3429000" indent="-228600" eaLnBrk="0" fontAlgn="base" hangingPunct="0">
              <a:spcBef>
                <a:spcPct val="0"/>
              </a:spcBef>
              <a:spcAft>
                <a:spcPct val="0"/>
              </a:spcAft>
              <a:defRPr b="1" u="sng">
                <a:solidFill>
                  <a:srgbClr val="FF9900"/>
                </a:solidFill>
                <a:latin typeface="Arial Narrow" pitchFamily="34" charset="0"/>
              </a:defRPr>
            </a:lvl8pPr>
            <a:lvl9pPr marL="3886200" indent="-228600" eaLnBrk="0" fontAlgn="base" hangingPunct="0">
              <a:spcBef>
                <a:spcPct val="0"/>
              </a:spcBef>
              <a:spcAft>
                <a:spcPct val="0"/>
              </a:spcAft>
              <a:defRPr b="1" u="sng">
                <a:solidFill>
                  <a:srgbClr val="FF9900"/>
                </a:solidFill>
                <a:latin typeface="Arial Narrow" pitchFamily="34" charset="0"/>
              </a:defRPr>
            </a:lvl9pPr>
          </a:lstStyle>
          <a:p>
            <a:pPr eaLnBrk="1" hangingPunct="1"/>
            <a:endParaRPr lang="en-US" u="none">
              <a:solidFill>
                <a:schemeClr val="tx1"/>
              </a:solidFill>
            </a:endParaRPr>
          </a:p>
        </p:txBody>
      </p:sp>
      <p:graphicFrame>
        <p:nvGraphicFramePr>
          <p:cNvPr id="7" name="6 Diagrama"/>
          <p:cNvGraphicFramePr/>
          <p:nvPr>
            <p:extLst>
              <p:ext uri="{D42A27DB-BD31-4B8C-83A1-F6EECF244321}">
                <p14:modId xmlns:p14="http://schemas.microsoft.com/office/powerpoint/2010/main" val="889609231"/>
              </p:ext>
            </p:extLst>
          </p:nvPr>
        </p:nvGraphicFramePr>
        <p:xfrm>
          <a:off x="3001963" y="3646170"/>
          <a:ext cx="3149600" cy="101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3803" name="Rectangle 11">
            <a:hlinkClick r:id="rId7" action="ppaction://hlinksldjump"/>
          </p:cNvPr>
          <p:cNvSpPr>
            <a:spLocks noChangeArrowheads="1"/>
          </p:cNvSpPr>
          <p:nvPr/>
        </p:nvSpPr>
        <p:spPr bwMode="auto">
          <a:xfrm>
            <a:off x="7579832" y="12700"/>
            <a:ext cx="719138" cy="719138"/>
          </a:xfrm>
          <a:prstGeom prst="rect">
            <a:avLst/>
          </a:prstGeom>
          <a:noFill/>
          <a:ln w="9525">
            <a:noFill/>
            <a:miter lim="800000"/>
            <a:headEnd/>
            <a:tailEnd/>
          </a:ln>
          <a:effectLst/>
        </p:spPr>
        <p:txBody>
          <a:bodyPr wrap="none" anchor="ctr" anchorCtr="1"/>
          <a:lstStyle/>
          <a:p>
            <a:pPr algn="ctr">
              <a:defRPr/>
            </a:pPr>
            <a:r>
              <a:rPr lang="es-MX" sz="1200" b="0" u="none" dirty="0">
                <a:solidFill>
                  <a:schemeClr val="tx1">
                    <a:lumMod val="95000"/>
                    <a:lumOff val="5000"/>
                  </a:schemeClr>
                </a:solidFill>
                <a:effectLst>
                  <a:outerShdw blurRad="38100" dist="38100" dir="2700000" algn="tl">
                    <a:srgbClr val="C0C0C0"/>
                  </a:outerShdw>
                </a:effectLst>
              </a:rPr>
              <a:t>Regresar a</a:t>
            </a:r>
          </a:p>
          <a:p>
            <a:pPr algn="ctr">
              <a:defRPr/>
            </a:pPr>
            <a:r>
              <a:rPr lang="es-MX" sz="1200" b="0" u="none" dirty="0">
                <a:solidFill>
                  <a:schemeClr val="tx1">
                    <a:lumMod val="95000"/>
                    <a:lumOff val="5000"/>
                  </a:schemeClr>
                </a:solidFill>
                <a:effectLst>
                  <a:outerShdw blurRad="38100" dist="38100" dir="2700000" algn="tl">
                    <a:srgbClr val="C0C0C0"/>
                  </a:outerShdw>
                </a:effectLst>
              </a:rPr>
              <a:t>Contenido</a:t>
            </a:r>
            <a:endParaRPr lang="es-ES" sz="1200" u="none" dirty="0">
              <a:solidFill>
                <a:schemeClr val="tx1">
                  <a:lumMod val="95000"/>
                  <a:lumOff val="5000"/>
                </a:schemeClr>
              </a:solidFill>
            </a:endParaRPr>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6749" r="20702" b="20997"/>
          <a:stretch/>
        </p:blipFill>
        <p:spPr bwMode="auto">
          <a:xfrm>
            <a:off x="413550" y="1007848"/>
            <a:ext cx="8054939" cy="5058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6 Diagrama"/>
          <p:cNvGraphicFramePr/>
          <p:nvPr>
            <p:extLst>
              <p:ext uri="{D42A27DB-BD31-4B8C-83A1-F6EECF244321}">
                <p14:modId xmlns:p14="http://schemas.microsoft.com/office/powerpoint/2010/main" val="216678221"/>
              </p:ext>
            </p:extLst>
          </p:nvPr>
        </p:nvGraphicFramePr>
        <p:xfrm>
          <a:off x="2665615" y="3681543"/>
          <a:ext cx="5536565" cy="20751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7"/>
          <p:cNvSpPr>
            <a:spLocks noChangeArrowheads="1"/>
          </p:cNvSpPr>
          <p:nvPr/>
        </p:nvSpPr>
        <p:spPr bwMode="auto">
          <a:xfrm>
            <a:off x="2247184" y="253430"/>
            <a:ext cx="5830888" cy="369888"/>
          </a:xfrm>
          <a:prstGeom prst="rect">
            <a:avLst/>
          </a:prstGeom>
          <a:noFill/>
          <a:ln w="9525" algn="ctr">
            <a:noFill/>
            <a:miter lim="800000"/>
            <a:headEnd/>
            <a:tailEnd/>
          </a:ln>
          <a:effectLst>
            <a:outerShdw blurRad="50800" dist="38100" dir="5400000" algn="t" rotWithShape="0">
              <a:prstClr val="black">
                <a:alpha val="40000"/>
              </a:prstClr>
            </a:outerShdw>
          </a:effectLst>
        </p:spPr>
        <p:txBody>
          <a:bodyPr lIns="0" tIns="0" rIns="0" bIns="0">
            <a:spAutoFit/>
          </a:bodyPr>
          <a:lstStyle/>
          <a:p>
            <a:pPr algn="ctr">
              <a:defRPr/>
            </a:pPr>
            <a:r>
              <a:rPr lang="es-MX" sz="2400" u="none" dirty="0">
                <a:solidFill>
                  <a:schemeClr val="tx1">
                    <a:lumMod val="95000"/>
                    <a:lumOff val="5000"/>
                  </a:schemeClr>
                </a:solidFill>
              </a:rPr>
              <a:t>Acceso / </a:t>
            </a:r>
            <a:r>
              <a:rPr lang="es-MX" sz="2400" u="none" dirty="0" smtClean="0">
                <a:solidFill>
                  <a:schemeClr val="tx1">
                    <a:lumMod val="95000"/>
                    <a:lumOff val="5000"/>
                  </a:schemeClr>
                </a:solidFill>
              </a:rPr>
              <a:t>venta de vehículos / captura</a:t>
            </a:r>
            <a:endParaRPr lang="es-ES" sz="2400" u="none" dirty="0">
              <a:solidFill>
                <a:schemeClr val="tx1">
                  <a:lumMod val="95000"/>
                  <a:lumOff val="5000"/>
                </a:schemeClr>
              </a:solidFill>
            </a:endParaRPr>
          </a:p>
        </p:txBody>
      </p:sp>
      <p:sp>
        <p:nvSpPr>
          <p:cNvPr id="34821" name="Rectangle 5"/>
          <p:cNvSpPr>
            <a:spLocks noChangeArrowheads="1"/>
          </p:cNvSpPr>
          <p:nvPr/>
        </p:nvSpPr>
        <p:spPr bwMode="auto">
          <a:xfrm>
            <a:off x="228265" y="2128784"/>
            <a:ext cx="1624611" cy="264680"/>
          </a:xfrm>
          <a:prstGeom prst="rect">
            <a:avLst/>
          </a:prstGeom>
          <a:solidFill>
            <a:srgbClr val="FFCC00">
              <a:alpha val="50195"/>
            </a:srgbClr>
          </a:solidFill>
          <a:ln w="28575">
            <a:solidFill>
              <a:srgbClr val="FFCC00"/>
            </a:solidFill>
            <a:miter lim="800000"/>
            <a:headEnd/>
            <a:tailEnd/>
          </a:ln>
        </p:spPr>
        <p:txBody>
          <a:bodyPr wrap="none" anchor="ctr"/>
          <a:lstStyle/>
          <a:p>
            <a:pPr algn="ctr"/>
            <a:endParaRPr lang="en-US" b="0" u="none"/>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3" presetClass="emph" presetSubtype="0" repeatCount="indefinite" fill="remove" grpId="0" nodeType="withEffect">
                                  <p:stCondLst>
                                    <p:cond delay="0"/>
                                  </p:stCondLst>
                                  <p:endCondLst>
                                    <p:cond evt="onNext" delay="0">
                                      <p:tgtEl>
                                        <p:sldTgt/>
                                      </p:tgtEl>
                                    </p:cond>
                                  </p:endCondLst>
                                  <p:childTnLst>
                                    <p:animClr clrSpc="rgb" dir="cw">
                                      <p:cBhvr override="childStyle">
                                        <p:cTn id="6" dur="250" accel="50000" autoRev="1" fill="hold" tmFilter="0, 0; .33333, 1; 1, 1">
                                          <p:stCondLst>
                                            <p:cond delay="0"/>
                                          </p:stCondLst>
                                        </p:cTn>
                                        <p:tgtEl>
                                          <p:spTgt spid="34821"/>
                                        </p:tgtEl>
                                        <p:attrNameLst>
                                          <p:attrName>style.color</p:attrName>
                                        </p:attrNameLst>
                                      </p:cBhvr>
                                      <p:to>
                                        <a:schemeClr val="bg1"/>
                                      </p:to>
                                    </p:animClr>
                                    <p:animClr clrSpc="rgb" dir="cw">
                                      <p:cBhvr>
                                        <p:cTn id="7" dur="250" accel="50000" autoRev="1" fill="hold" tmFilter="0, 0; .33333, 1; 1, 1">
                                          <p:stCondLst>
                                            <p:cond delay="0"/>
                                          </p:stCondLst>
                                        </p:cTn>
                                        <p:tgtEl>
                                          <p:spTgt spid="34821"/>
                                        </p:tgtEl>
                                        <p:attrNameLst>
                                          <p:attrName>fillcolor</p:attrName>
                                        </p:attrNameLst>
                                      </p:cBhvr>
                                      <p:to>
                                        <a:schemeClr val="bg1"/>
                                      </p:to>
                                    </p:animClr>
                                    <p:set>
                                      <p:cBhvr>
                                        <p:cTn id="8" dur="500" fill="hold"/>
                                        <p:tgtEl>
                                          <p:spTgt spid="34821"/>
                                        </p:tgtEl>
                                        <p:attrNameLst>
                                          <p:attrName>fill.type</p:attrName>
                                        </p:attrNameLst>
                                      </p:cBhvr>
                                      <p:to>
                                        <p:strVal val="solid"/>
                                      </p:to>
                                    </p:set>
                                    <p:set>
                                      <p:cBhvr>
                                        <p:cTn id="9" dur="500" fill="hold"/>
                                        <p:tgtEl>
                                          <p:spTgt spid="34821"/>
                                        </p:tgtEl>
                                        <p:attrNameLst>
                                          <p:attrName>fill.on</p:attrName>
                                        </p:attrNameLst>
                                      </p:cBhvr>
                                      <p:to>
                                        <p:strVal val="true"/>
                                      </p:to>
                                    </p:set>
                                    <p:animScale>
                                      <p:cBhvr>
                                        <p:cTn id="10" dur="250" accel="50000" autoRev="1" fill="hold" tmFilter="0, 0; .33333, 1; 1, 1">
                                          <p:stCondLst>
                                            <p:cond delay="0"/>
                                          </p:stCondLst>
                                        </p:cTn>
                                        <p:tgtEl>
                                          <p:spTgt spid="34821"/>
                                        </p:tgtEl>
                                      </p:cBhvr>
                                      <p:from x="100000" y="100000"/>
                                      <p:to x="100000" y="140000"/>
                                    </p:animScale>
                                  </p:childTnLst>
                                </p:cTn>
                              </p:par>
                            </p:childTnLst>
                          </p:cTn>
                        </p:par>
                      </p:childTnLst>
                    </p:cTn>
                  </p:par>
                  <p:par>
                    <p:cTn id="11" fill="hold" nodeType="clickPar">
                      <p:stCondLst>
                        <p:cond delay="indefinite"/>
                      </p:stCondLst>
                      <p:childTnLst>
                        <p:par>
                          <p:cTn id="12" fill="hold" nodeType="withGroup">
                            <p:stCondLst>
                              <p:cond delay="0"/>
                            </p:stCondLst>
                            <p:childTnLst>
                              <p:par>
                                <p:cTn id="13" presetID="2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edge">
                                      <p:cBhvr>
                                        <p:cTn id="15" dur="2000"/>
                                        <p:tgtEl>
                                          <p:spTgt spid="7"/>
                                        </p:tgtEl>
                                      </p:cBhvr>
                                    </p:animEffect>
                                  </p:childTnLst>
                                </p:cTn>
                              </p:par>
                            </p:childTnLst>
                          </p:cTn>
                        </p:par>
                        <p:par>
                          <p:cTn id="16" fill="hold" nodeType="afterGroup">
                            <p:stCondLst>
                              <p:cond delay="2000"/>
                            </p:stCondLst>
                            <p:childTnLst>
                              <p:par>
                                <p:cTn id="17" presetID="53"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2000" fill="hold"/>
                                        <p:tgtEl>
                                          <p:spTgt spid="6"/>
                                        </p:tgtEl>
                                        <p:attrNameLst>
                                          <p:attrName>ppt_w</p:attrName>
                                        </p:attrNameLst>
                                      </p:cBhvr>
                                      <p:tavLst>
                                        <p:tav tm="0">
                                          <p:val>
                                            <p:fltVal val="0"/>
                                          </p:val>
                                        </p:tav>
                                        <p:tav tm="100000">
                                          <p:val>
                                            <p:strVal val="#ppt_w"/>
                                          </p:val>
                                        </p:tav>
                                      </p:tavLst>
                                    </p:anim>
                                    <p:anim calcmode="lin" valueType="num">
                                      <p:cBhvr>
                                        <p:cTn id="20" dur="2000" fill="hold"/>
                                        <p:tgtEl>
                                          <p:spTgt spid="6"/>
                                        </p:tgtEl>
                                        <p:attrNameLst>
                                          <p:attrName>ppt_h</p:attrName>
                                        </p:attrNameLst>
                                      </p:cBhvr>
                                      <p:tavLst>
                                        <p:tav tm="0">
                                          <p:val>
                                            <p:fltVal val="0"/>
                                          </p:val>
                                        </p:tav>
                                        <p:tav tm="100000">
                                          <p:val>
                                            <p:strVal val="#ppt_h"/>
                                          </p:val>
                                        </p:tav>
                                      </p:tavLst>
                                    </p:anim>
                                    <p:animEffect transition="in" filter="fade">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6" grpId="0"/>
      <p:bldP spid="348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366838" y="153988"/>
            <a:ext cx="6408737" cy="396875"/>
          </a:xfrm>
        </p:spPr>
        <p:txBody>
          <a:bodyPr/>
          <a:lstStyle/>
          <a:p>
            <a:pPr algn="ctr" eaLnBrk="1" hangingPunct="1"/>
            <a:r>
              <a:rPr lang="es-MX" dirty="0" smtClean="0">
                <a:solidFill>
                  <a:schemeClr val="bg1"/>
                </a:solidFill>
              </a:rPr>
              <a:t>Menú Principal / venta de vehículos / captura</a:t>
            </a:r>
            <a:endParaRPr lang="es-ES" dirty="0" smtClean="0">
              <a:solidFill>
                <a:schemeClr val="bg1"/>
              </a:solidFill>
            </a:endParaRPr>
          </a:p>
        </p:txBody>
      </p:sp>
      <p:sp>
        <p:nvSpPr>
          <p:cNvPr id="5" name="Rectangle 4"/>
          <p:cNvSpPr>
            <a:spLocks noChangeArrowheads="1"/>
          </p:cNvSpPr>
          <p:nvPr/>
        </p:nvSpPr>
        <p:spPr bwMode="auto">
          <a:xfrm>
            <a:off x="1262977" y="1863288"/>
            <a:ext cx="6296325" cy="2548390"/>
          </a:xfrm>
          <a:prstGeom prst="rect">
            <a:avLst/>
          </a:prstGeom>
          <a:solidFill>
            <a:schemeClr val="bg1">
              <a:lumMod val="50000"/>
            </a:schemeClr>
          </a:solidFill>
          <a:ln w="9525" algn="ctr">
            <a:solidFill>
              <a:schemeClr val="bg1"/>
            </a:solidFill>
            <a:miter lim="800000"/>
            <a:headEnd/>
            <a:tailEnd/>
          </a:ln>
          <a:effectLst/>
          <a:scene3d>
            <a:camera prst="orthographicFront"/>
            <a:lightRig rig="threePt" dir="t"/>
          </a:scene3d>
          <a:sp3d>
            <a:bevelT w="165100" prst="coolSlant"/>
          </a:sp3d>
        </p:spPr>
        <p:txBody>
          <a:bodyPr lIns="0" tIns="0" rIns="0" bIns="0">
            <a:spAutoFit/>
          </a:bodyPr>
          <a:lstStyle/>
          <a:p>
            <a:pPr algn="ctr">
              <a:spcBef>
                <a:spcPct val="20000"/>
              </a:spcBef>
              <a:defRPr/>
            </a:pPr>
            <a:r>
              <a:rPr lang="es-MX" sz="2000" dirty="0">
                <a:solidFill>
                  <a:schemeClr val="bg1"/>
                </a:solidFill>
              </a:rPr>
              <a:t>IMPORTANTE</a:t>
            </a:r>
          </a:p>
          <a:p>
            <a:pPr algn="ctr">
              <a:spcBef>
                <a:spcPct val="20000"/>
              </a:spcBef>
              <a:defRPr/>
            </a:pPr>
            <a:r>
              <a:rPr lang="es-ES" sz="2800" u="none" dirty="0">
                <a:solidFill>
                  <a:schemeClr val="bg1"/>
                </a:solidFill>
              </a:rPr>
              <a:t>Recuerde que para presentar un “Aviso de Venta”  siempre debe capturar los datos del </a:t>
            </a:r>
            <a:r>
              <a:rPr lang="es-ES" sz="2800" u="none" dirty="0">
                <a:solidFill>
                  <a:schemeClr val="bg1"/>
                </a:solidFill>
                <a:effectLst>
                  <a:glow rad="101600">
                    <a:srgbClr val="FFFF00">
                      <a:alpha val="60000"/>
                    </a:srgbClr>
                  </a:glow>
                </a:effectLst>
              </a:rPr>
              <a:t>propietario</a:t>
            </a:r>
            <a:r>
              <a:rPr lang="es-ES" sz="2800" u="none" dirty="0">
                <a:solidFill>
                  <a:schemeClr val="bg1"/>
                </a:solidFill>
              </a:rPr>
              <a:t>, es  </a:t>
            </a:r>
            <a:r>
              <a:rPr lang="es-ES" sz="2800" u="none" dirty="0" smtClean="0">
                <a:solidFill>
                  <a:schemeClr val="bg1"/>
                </a:solidFill>
              </a:rPr>
              <a:t>decir </a:t>
            </a:r>
            <a:r>
              <a:rPr lang="es-ES" sz="2800" u="none" dirty="0">
                <a:solidFill>
                  <a:schemeClr val="bg1"/>
                </a:solidFill>
                <a:effectLst>
                  <a:glow rad="228600">
                    <a:schemeClr val="accent1">
                      <a:alpha val="40000"/>
                    </a:schemeClr>
                  </a:glow>
                </a:effectLst>
              </a:rPr>
              <a:t>los datos de la persona física o moral</a:t>
            </a:r>
            <a:r>
              <a:rPr lang="es-ES" sz="2800" u="none" dirty="0">
                <a:solidFill>
                  <a:schemeClr val="bg1"/>
                </a:solidFill>
                <a:effectLst>
                  <a:glow rad="228600">
                    <a:srgbClr val="92D050">
                      <a:alpha val="40000"/>
                    </a:srgbClr>
                  </a:glow>
                </a:effectLst>
              </a:rPr>
              <a:t> </a:t>
            </a:r>
            <a:r>
              <a:rPr lang="es-ES" sz="2800" u="none" dirty="0">
                <a:solidFill>
                  <a:schemeClr val="bg1"/>
                </a:solidFill>
              </a:rPr>
              <a:t>a la   que está facturando el vehículo. </a:t>
            </a:r>
            <a:endParaRPr lang="es-ES" sz="2800" u="none" dirty="0">
              <a:solidFill>
                <a:srgbClr val="FFFF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par>
                          <p:cTn id="8" fill="hold" nodeType="afterGroup">
                            <p:stCondLst>
                              <p:cond delay="500"/>
                            </p:stCondLst>
                            <p:childTnLst>
                              <p:par>
                                <p:cTn id="9" presetID="6" presetClass="emph" presetSubtype="0" decel="50000" autoRev="1" fill="hold" nodeType="afterEffect">
                                  <p:stCondLst>
                                    <p:cond delay="0"/>
                                  </p:stCondLst>
                                  <p:childTnLst>
                                    <p:animScale>
                                      <p:cBhvr>
                                        <p:cTn id="10" dur="5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7"/>
          <p:cNvPicPr>
            <a:picLocks noChangeAspect="1" noChangeArrowheads="1"/>
          </p:cNvPicPr>
          <p:nvPr/>
        </p:nvPicPr>
        <p:blipFill>
          <a:blip r:embed="rId2" cstate="print"/>
          <a:srcRect/>
          <a:stretch>
            <a:fillRect/>
          </a:stretch>
        </p:blipFill>
        <p:spPr bwMode="auto">
          <a:xfrm>
            <a:off x="1145454" y="2735349"/>
            <a:ext cx="6456074" cy="3408104"/>
          </a:xfrm>
          <a:prstGeom prst="rect">
            <a:avLst/>
          </a:prstGeom>
          <a:noFill/>
          <a:ln w="9525">
            <a:noFill/>
            <a:miter lim="800000"/>
            <a:headEnd/>
            <a:tailEnd/>
          </a:ln>
          <a:scene3d>
            <a:camera prst="orthographicFront"/>
            <a:lightRig rig="threePt" dir="t"/>
          </a:scene3d>
          <a:sp3d>
            <a:bevelT w="165100" prst="coolSlant"/>
          </a:sp3d>
        </p:spPr>
      </p:pic>
      <p:sp>
        <p:nvSpPr>
          <p:cNvPr id="32771" name="Rectangle 2"/>
          <p:cNvSpPr>
            <a:spLocks noGrp="1" noChangeArrowheads="1"/>
          </p:cNvSpPr>
          <p:nvPr>
            <p:ph type="title"/>
          </p:nvPr>
        </p:nvSpPr>
        <p:spPr>
          <a:xfrm>
            <a:off x="1366838" y="153988"/>
            <a:ext cx="6408737" cy="396875"/>
          </a:xfrm>
        </p:spPr>
        <p:txBody>
          <a:bodyPr/>
          <a:lstStyle/>
          <a:p>
            <a:pPr algn="ctr" eaLnBrk="1" hangingPunct="1"/>
            <a:r>
              <a:rPr lang="es-MX" dirty="0" smtClean="0">
                <a:solidFill>
                  <a:schemeClr val="bg1"/>
                </a:solidFill>
              </a:rPr>
              <a:t>Menú Principal / venta de vehículos / captura</a:t>
            </a:r>
            <a:endParaRPr lang="es-ES" dirty="0" smtClean="0">
              <a:solidFill>
                <a:schemeClr val="bg1"/>
              </a:solidFill>
            </a:endParaRPr>
          </a:p>
        </p:txBody>
      </p:sp>
      <p:graphicFrame>
        <p:nvGraphicFramePr>
          <p:cNvPr id="7" name="6 Diagrama"/>
          <p:cNvGraphicFramePr/>
          <p:nvPr>
            <p:extLst>
              <p:ext uri="{D42A27DB-BD31-4B8C-83A1-F6EECF244321}">
                <p14:modId xmlns:p14="http://schemas.microsoft.com/office/powerpoint/2010/main" val="781429658"/>
              </p:ext>
            </p:extLst>
          </p:nvPr>
        </p:nvGraphicFramePr>
        <p:xfrm>
          <a:off x="102870" y="1074420"/>
          <a:ext cx="8840787" cy="16522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9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16012" r="30477" b="43539"/>
          <a:stretch/>
        </p:blipFill>
        <p:spPr bwMode="auto">
          <a:xfrm>
            <a:off x="1145454" y="2735349"/>
            <a:ext cx="7078895" cy="3408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after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wedge">
                                      <p:cBhvr>
                                        <p:cTn id="7" dur="2000"/>
                                        <p:tgtEl>
                                          <p:spTgt spid="2867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a:xfrm>
            <a:off x="1699348" y="209118"/>
            <a:ext cx="5614396" cy="396875"/>
          </a:xfrm>
        </p:spPr>
        <p:txBody>
          <a:bodyPr/>
          <a:lstStyle/>
          <a:p>
            <a:pPr eaLnBrk="1" hangingPunct="1"/>
            <a:r>
              <a:rPr lang="es-MX" dirty="0" smtClean="0">
                <a:solidFill>
                  <a:schemeClr val="bg1"/>
                </a:solidFill>
              </a:rPr>
              <a:t>Venta de Vehículos / Captura / Tipo de Movimientos</a:t>
            </a:r>
            <a:endParaRPr lang="es-ES" dirty="0" smtClean="0">
              <a:solidFill>
                <a:schemeClr val="bg1"/>
              </a:solidFill>
            </a:endParaRPr>
          </a:p>
        </p:txBody>
      </p:sp>
      <p:sp>
        <p:nvSpPr>
          <p:cNvPr id="2" name="Rectangle 3"/>
          <p:cNvSpPr>
            <a:spLocks noGrp="1" noChangeArrowheads="1"/>
          </p:cNvSpPr>
          <p:nvPr>
            <p:ph type="body" sz="half" idx="1"/>
          </p:nvPr>
        </p:nvSpPr>
        <p:spPr>
          <a:xfrm>
            <a:off x="107950" y="1601788"/>
            <a:ext cx="2462213" cy="347085"/>
          </a:xfrm>
        </p:spPr>
        <p:txBody>
          <a:bodyPr/>
          <a:lstStyle/>
          <a:p>
            <a:pPr marL="0" indent="0" eaLnBrk="1" hangingPunct="1">
              <a:buClr>
                <a:srgbClr val="FFCC00"/>
              </a:buClr>
              <a:buNone/>
            </a:pPr>
            <a:r>
              <a:rPr lang="es-MX" sz="1800" b="1" dirty="0" smtClean="0">
                <a:solidFill>
                  <a:schemeClr val="tx1">
                    <a:lumMod val="95000"/>
                    <a:lumOff val="5000"/>
                  </a:schemeClr>
                </a:solidFill>
                <a:hlinkClick r:id="rId2" action="ppaction://hlinksldjump"/>
              </a:rPr>
              <a:t>1. Venta .</a:t>
            </a:r>
            <a:endParaRPr lang="es-ES" sz="1800" b="1" dirty="0" smtClean="0">
              <a:solidFill>
                <a:schemeClr val="tx1">
                  <a:lumMod val="95000"/>
                  <a:lumOff val="5000"/>
                </a:schemeClr>
              </a:solidFill>
              <a:hlinkClick r:id="rId2" action="ppaction://hlinksldjump"/>
            </a:endParaRPr>
          </a:p>
        </p:txBody>
      </p:sp>
      <p:sp>
        <p:nvSpPr>
          <p:cNvPr id="35845" name="Rectangle 5">
            <a:hlinkClick r:id="rId3" action="ppaction://hlinksldjump"/>
          </p:cNvPr>
          <p:cNvSpPr>
            <a:spLocks noChangeArrowheads="1"/>
          </p:cNvSpPr>
          <p:nvPr/>
        </p:nvSpPr>
        <p:spPr bwMode="auto">
          <a:xfrm>
            <a:off x="122238" y="2106613"/>
            <a:ext cx="2894012" cy="369887"/>
          </a:xfrm>
          <a:prstGeom prst="rect">
            <a:avLst/>
          </a:prstGeom>
          <a:noFill/>
          <a:ln w="9525">
            <a:noFill/>
            <a:miter lim="800000"/>
            <a:headEnd/>
            <a:tailEnd/>
          </a:ln>
        </p:spPr>
        <p:txBody>
          <a:bodyPr>
            <a:spAutoFit/>
          </a:bodyPr>
          <a:lstStyle/>
          <a:p>
            <a:pPr algn="just">
              <a:spcBef>
                <a:spcPct val="20000"/>
              </a:spcBef>
              <a:buClr>
                <a:srgbClr val="FF6600"/>
              </a:buClr>
              <a:defRPr/>
            </a:pPr>
            <a:r>
              <a:rPr lang="es-MX" u="none" dirty="0" smtClean="0">
                <a:solidFill>
                  <a:schemeClr val="tx1"/>
                </a:solidFill>
                <a:latin typeface="+mn-lt"/>
                <a:hlinkClick r:id="rId3" action="ppaction://hlinksldjump"/>
              </a:rPr>
              <a:t>2. Complemento </a:t>
            </a:r>
            <a:r>
              <a:rPr lang="es-MX" u="none" dirty="0">
                <a:solidFill>
                  <a:schemeClr val="tx1"/>
                </a:solidFill>
                <a:latin typeface="+mn-lt"/>
                <a:hlinkClick r:id="rId3" action="ppaction://hlinksldjump"/>
              </a:rPr>
              <a:t>de Datos.</a:t>
            </a:r>
            <a:endParaRPr lang="es-MX" u="none" dirty="0">
              <a:solidFill>
                <a:schemeClr val="tx1"/>
              </a:solidFill>
              <a:latin typeface="+mn-lt"/>
            </a:endParaRPr>
          </a:p>
        </p:txBody>
      </p:sp>
      <p:sp>
        <p:nvSpPr>
          <p:cNvPr id="35846" name="Rectangle 6">
            <a:hlinkClick r:id="rId4" action="ppaction://hlinksldjump"/>
          </p:cNvPr>
          <p:cNvSpPr>
            <a:spLocks noChangeArrowheads="1"/>
          </p:cNvSpPr>
          <p:nvPr/>
        </p:nvSpPr>
        <p:spPr bwMode="auto">
          <a:xfrm>
            <a:off x="122238" y="4394200"/>
            <a:ext cx="2998787" cy="369888"/>
          </a:xfrm>
          <a:prstGeom prst="rect">
            <a:avLst/>
          </a:prstGeom>
          <a:noFill/>
          <a:ln w="9525">
            <a:noFill/>
            <a:miter lim="800000"/>
            <a:headEnd/>
            <a:tailEnd/>
          </a:ln>
        </p:spPr>
        <p:txBody>
          <a:bodyPr>
            <a:spAutoFit/>
          </a:bodyPr>
          <a:lstStyle/>
          <a:p>
            <a:pPr algn="just">
              <a:spcBef>
                <a:spcPct val="20000"/>
              </a:spcBef>
              <a:buClr>
                <a:srgbClr val="00FFFF"/>
              </a:buClr>
              <a:defRPr/>
            </a:pPr>
            <a:r>
              <a:rPr lang="es-MX" u="none" dirty="0" smtClean="0">
                <a:solidFill>
                  <a:schemeClr val="tx1"/>
                </a:solidFill>
                <a:latin typeface="+mn-lt"/>
                <a:hlinkClick r:id="rId4" action="ppaction://hlinksldjump"/>
              </a:rPr>
              <a:t>6. Cancelación </a:t>
            </a:r>
            <a:r>
              <a:rPr lang="es-MX" u="none" dirty="0">
                <a:solidFill>
                  <a:schemeClr val="tx1"/>
                </a:solidFill>
                <a:latin typeface="+mn-lt"/>
                <a:hlinkClick r:id="rId4" action="ppaction://hlinksldjump"/>
              </a:rPr>
              <a:t>de Venta.</a:t>
            </a:r>
            <a:endParaRPr lang="es-MX" u="none" dirty="0">
              <a:solidFill>
                <a:schemeClr val="tx1"/>
              </a:solidFill>
              <a:latin typeface="+mn-lt"/>
            </a:endParaRPr>
          </a:p>
        </p:txBody>
      </p:sp>
      <p:sp>
        <p:nvSpPr>
          <p:cNvPr id="35847" name="Rectangle 7">
            <a:hlinkClick r:id="rId5" action="ppaction://hlinksldjump"/>
          </p:cNvPr>
          <p:cNvSpPr>
            <a:spLocks noChangeArrowheads="1"/>
          </p:cNvSpPr>
          <p:nvPr/>
        </p:nvSpPr>
        <p:spPr bwMode="auto">
          <a:xfrm>
            <a:off x="122238" y="3241675"/>
            <a:ext cx="2351087" cy="369888"/>
          </a:xfrm>
          <a:prstGeom prst="rect">
            <a:avLst/>
          </a:prstGeom>
          <a:noFill/>
          <a:ln w="9525">
            <a:noFill/>
            <a:miter lim="800000"/>
            <a:headEnd/>
            <a:tailEnd/>
          </a:ln>
        </p:spPr>
        <p:txBody>
          <a:bodyPr>
            <a:spAutoFit/>
          </a:bodyPr>
          <a:lstStyle/>
          <a:p>
            <a:pPr algn="just">
              <a:spcBef>
                <a:spcPct val="20000"/>
              </a:spcBef>
              <a:buClr>
                <a:srgbClr val="0000FF"/>
              </a:buClr>
              <a:defRPr/>
            </a:pPr>
            <a:r>
              <a:rPr lang="es-MX" u="none" dirty="0" smtClean="0">
                <a:solidFill>
                  <a:schemeClr val="tx1"/>
                </a:solidFill>
                <a:latin typeface="+mn-lt"/>
                <a:hlinkClick r:id="rId5" action="ppaction://hlinksldjump"/>
              </a:rPr>
              <a:t>4. Intercambio</a:t>
            </a:r>
            <a:r>
              <a:rPr lang="es-MX" u="none" dirty="0">
                <a:solidFill>
                  <a:schemeClr val="tx1"/>
                </a:solidFill>
                <a:latin typeface="+mn-lt"/>
                <a:hlinkClick r:id="rId5" action="ppaction://hlinksldjump"/>
              </a:rPr>
              <a:t>.</a:t>
            </a:r>
            <a:endParaRPr lang="es-MX" u="none" dirty="0">
              <a:solidFill>
                <a:schemeClr val="tx1"/>
              </a:solidFill>
              <a:latin typeface="+mn-lt"/>
            </a:endParaRPr>
          </a:p>
        </p:txBody>
      </p:sp>
      <p:sp>
        <p:nvSpPr>
          <p:cNvPr id="35848" name="Rectangle 8">
            <a:hlinkClick r:id="rId6" action="ppaction://hlinksldjump"/>
          </p:cNvPr>
          <p:cNvSpPr>
            <a:spLocks noChangeArrowheads="1"/>
          </p:cNvSpPr>
          <p:nvPr/>
        </p:nvSpPr>
        <p:spPr bwMode="auto">
          <a:xfrm>
            <a:off x="122238" y="3817938"/>
            <a:ext cx="2351087" cy="369887"/>
          </a:xfrm>
          <a:prstGeom prst="rect">
            <a:avLst/>
          </a:prstGeom>
          <a:noFill/>
          <a:ln w="9525">
            <a:noFill/>
            <a:miter lim="800000"/>
            <a:headEnd/>
            <a:tailEnd/>
          </a:ln>
        </p:spPr>
        <p:txBody>
          <a:bodyPr>
            <a:spAutoFit/>
          </a:bodyPr>
          <a:lstStyle/>
          <a:p>
            <a:pPr algn="just">
              <a:spcBef>
                <a:spcPct val="20000"/>
              </a:spcBef>
              <a:buClr>
                <a:schemeClr val="folHlink"/>
              </a:buClr>
              <a:defRPr/>
            </a:pPr>
            <a:r>
              <a:rPr lang="es-MX" u="none" dirty="0" smtClean="0">
                <a:solidFill>
                  <a:schemeClr val="tx1"/>
                </a:solidFill>
                <a:latin typeface="+mn-lt"/>
                <a:hlinkClick r:id="rId6" action="ppaction://hlinksldjump"/>
              </a:rPr>
              <a:t>5. Traslado</a:t>
            </a:r>
            <a:endParaRPr lang="es-MX" u="none" dirty="0">
              <a:solidFill>
                <a:schemeClr val="tx1"/>
              </a:solidFill>
              <a:latin typeface="+mn-lt"/>
            </a:endParaRPr>
          </a:p>
        </p:txBody>
      </p:sp>
      <p:sp>
        <p:nvSpPr>
          <p:cNvPr id="35849" name="Rectangle 9">
            <a:hlinkClick r:id="rId5" action="ppaction://hlinksldjump"/>
          </p:cNvPr>
          <p:cNvSpPr>
            <a:spLocks noChangeArrowheads="1"/>
          </p:cNvSpPr>
          <p:nvPr/>
        </p:nvSpPr>
        <p:spPr bwMode="auto">
          <a:xfrm>
            <a:off x="122238" y="2682875"/>
            <a:ext cx="2001837" cy="369888"/>
          </a:xfrm>
          <a:prstGeom prst="rect">
            <a:avLst/>
          </a:prstGeom>
          <a:noFill/>
          <a:ln w="9525">
            <a:noFill/>
            <a:miter lim="800000"/>
            <a:headEnd/>
            <a:tailEnd/>
          </a:ln>
        </p:spPr>
        <p:txBody>
          <a:bodyPr>
            <a:spAutoFit/>
          </a:bodyPr>
          <a:lstStyle/>
          <a:p>
            <a:pPr algn="just">
              <a:spcBef>
                <a:spcPct val="20000"/>
              </a:spcBef>
              <a:buClr>
                <a:srgbClr val="00FF00"/>
              </a:buClr>
              <a:defRPr/>
            </a:pPr>
            <a:r>
              <a:rPr lang="es-MX" u="none" dirty="0" smtClean="0">
                <a:solidFill>
                  <a:schemeClr val="tx1"/>
                </a:solidFill>
                <a:latin typeface="+mn-lt"/>
                <a:hlinkClick r:id="rId7" action="ppaction://hlinksldjump"/>
              </a:rPr>
              <a:t>3. Actualización</a:t>
            </a:r>
            <a:r>
              <a:rPr lang="es-MX" u="none" dirty="0">
                <a:solidFill>
                  <a:schemeClr val="tx1"/>
                </a:solidFill>
                <a:latin typeface="+mn-lt"/>
                <a:hlinkClick r:id="rId7" action="ppaction://hlinksldjump"/>
              </a:rPr>
              <a:t>.</a:t>
            </a:r>
            <a:endParaRPr lang="es-MX" u="none" dirty="0">
              <a:solidFill>
                <a:schemeClr val="tx1"/>
              </a:solidFill>
              <a:latin typeface="+mn-lt"/>
            </a:endParaRPr>
          </a:p>
        </p:txBody>
      </p:sp>
      <p:sp>
        <p:nvSpPr>
          <p:cNvPr id="35850" name="Rectangle 10">
            <a:hlinkClick r:id="rId8" action="ppaction://hlinksldjump"/>
          </p:cNvPr>
          <p:cNvSpPr>
            <a:spLocks noChangeArrowheads="1"/>
          </p:cNvSpPr>
          <p:nvPr/>
        </p:nvSpPr>
        <p:spPr bwMode="auto">
          <a:xfrm>
            <a:off x="122238" y="4970463"/>
            <a:ext cx="2998787" cy="369887"/>
          </a:xfrm>
          <a:prstGeom prst="rect">
            <a:avLst/>
          </a:prstGeom>
          <a:noFill/>
          <a:ln w="9525">
            <a:noFill/>
            <a:miter lim="800000"/>
            <a:headEnd/>
            <a:tailEnd/>
          </a:ln>
        </p:spPr>
        <p:txBody>
          <a:bodyPr>
            <a:spAutoFit/>
          </a:bodyPr>
          <a:lstStyle/>
          <a:p>
            <a:pPr algn="just">
              <a:spcBef>
                <a:spcPct val="20000"/>
              </a:spcBef>
              <a:buClr>
                <a:srgbClr val="0099FF"/>
              </a:buClr>
              <a:defRPr/>
            </a:pPr>
            <a:r>
              <a:rPr lang="es-MX" u="none" dirty="0" smtClean="0">
                <a:solidFill>
                  <a:schemeClr val="tx1"/>
                </a:solidFill>
                <a:latin typeface="+mn-lt"/>
                <a:hlinkClick r:id="rId8" action="ppaction://hlinksldjump"/>
              </a:rPr>
              <a:t>7. Devolución </a:t>
            </a:r>
            <a:r>
              <a:rPr lang="es-MX" u="none" dirty="0">
                <a:solidFill>
                  <a:schemeClr val="tx1"/>
                </a:solidFill>
                <a:latin typeface="+mn-lt"/>
                <a:hlinkClick r:id="rId8" action="ppaction://hlinksldjump"/>
              </a:rPr>
              <a:t>al Fabricante</a:t>
            </a:r>
            <a:r>
              <a:rPr lang="es-MX" u="none" dirty="0">
                <a:solidFill>
                  <a:schemeClr val="tx1"/>
                </a:solidFill>
                <a:latin typeface="+mn-lt"/>
              </a:rPr>
              <a:t>.</a:t>
            </a:r>
          </a:p>
        </p:txBody>
      </p:sp>
      <p:pic>
        <p:nvPicPr>
          <p:cNvPr id="29708" name="Picture 20"/>
          <p:cNvPicPr>
            <a:picLocks noChangeAspect="1" noChangeArrowheads="1"/>
          </p:cNvPicPr>
          <p:nvPr/>
        </p:nvPicPr>
        <p:blipFill>
          <a:blip r:embed="rId9" cstate="print"/>
          <a:srcRect/>
          <a:stretch>
            <a:fillRect/>
          </a:stretch>
        </p:blipFill>
        <p:spPr bwMode="auto">
          <a:xfrm>
            <a:off x="5690683" y="3775790"/>
            <a:ext cx="1971675" cy="914400"/>
          </a:xfrm>
          <a:prstGeom prst="rect">
            <a:avLst/>
          </a:prstGeom>
          <a:noFill/>
          <a:ln w="9525">
            <a:solidFill>
              <a:srgbClr val="0066CC"/>
            </a:solidFill>
            <a:miter lim="800000"/>
            <a:headEnd/>
            <a:tailEnd/>
          </a:ln>
        </p:spPr>
      </p:pic>
      <p:sp>
        <p:nvSpPr>
          <p:cNvPr id="35851" name="Rectangle 11"/>
          <p:cNvSpPr>
            <a:spLocks noChangeArrowheads="1"/>
          </p:cNvSpPr>
          <p:nvPr/>
        </p:nvSpPr>
        <p:spPr bwMode="auto">
          <a:xfrm>
            <a:off x="5712115" y="3870698"/>
            <a:ext cx="615950" cy="177483"/>
          </a:xfrm>
          <a:prstGeom prst="rect">
            <a:avLst/>
          </a:prstGeom>
          <a:noFill/>
          <a:ln w="28575">
            <a:solidFill>
              <a:srgbClr val="003300"/>
            </a:solidFill>
            <a:miter lim="800000"/>
            <a:headEnd/>
            <a:tailEnd/>
          </a:ln>
        </p:spPr>
        <p:txBody>
          <a:bodyPr wrap="none" anchor="ctr"/>
          <a:lstStyle/>
          <a:p>
            <a:pPr algn="ctr">
              <a:defRPr/>
            </a:pPr>
            <a:endParaRPr lang="en-US" b="0" u="none"/>
          </a:p>
        </p:txBody>
      </p:sp>
      <p:sp>
        <p:nvSpPr>
          <p:cNvPr id="3" name="Rectangle 12"/>
          <p:cNvSpPr>
            <a:spLocks noChangeArrowheads="1"/>
          </p:cNvSpPr>
          <p:nvPr/>
        </p:nvSpPr>
        <p:spPr bwMode="auto">
          <a:xfrm>
            <a:off x="5708110" y="3999152"/>
            <a:ext cx="1619250" cy="140652"/>
          </a:xfrm>
          <a:prstGeom prst="rect">
            <a:avLst/>
          </a:prstGeom>
          <a:noFill/>
          <a:ln w="28575">
            <a:solidFill>
              <a:srgbClr val="003300"/>
            </a:solidFill>
            <a:miter lim="800000"/>
            <a:headEnd/>
            <a:tailEnd/>
          </a:ln>
        </p:spPr>
        <p:txBody>
          <a:bodyPr wrap="none" anchor="ctr"/>
          <a:lstStyle/>
          <a:p>
            <a:pPr algn="ctr"/>
            <a:endParaRPr lang="en-US" b="0" u="none"/>
          </a:p>
        </p:txBody>
      </p:sp>
      <p:sp>
        <p:nvSpPr>
          <p:cNvPr id="35853" name="Rectangle 13"/>
          <p:cNvSpPr>
            <a:spLocks noChangeArrowheads="1"/>
          </p:cNvSpPr>
          <p:nvPr/>
        </p:nvSpPr>
        <p:spPr bwMode="auto">
          <a:xfrm>
            <a:off x="5701636" y="4360992"/>
            <a:ext cx="857250" cy="111125"/>
          </a:xfrm>
          <a:prstGeom prst="rect">
            <a:avLst/>
          </a:prstGeom>
          <a:noFill/>
          <a:ln w="28575">
            <a:solidFill>
              <a:srgbClr val="003300"/>
            </a:solidFill>
            <a:miter lim="800000"/>
            <a:headEnd/>
            <a:tailEnd/>
          </a:ln>
        </p:spPr>
        <p:txBody>
          <a:bodyPr wrap="none" anchor="ctr"/>
          <a:lstStyle/>
          <a:p>
            <a:pPr algn="ctr"/>
            <a:endParaRPr lang="en-US" b="0" u="none"/>
          </a:p>
        </p:txBody>
      </p:sp>
      <p:sp>
        <p:nvSpPr>
          <p:cNvPr id="35854" name="Rectangle 14"/>
          <p:cNvSpPr>
            <a:spLocks noChangeArrowheads="1"/>
          </p:cNvSpPr>
          <p:nvPr/>
        </p:nvSpPr>
        <p:spPr bwMode="auto">
          <a:xfrm>
            <a:off x="5707033" y="4122500"/>
            <a:ext cx="1128713" cy="110490"/>
          </a:xfrm>
          <a:prstGeom prst="rect">
            <a:avLst/>
          </a:prstGeom>
          <a:noFill/>
          <a:ln w="28575">
            <a:solidFill>
              <a:srgbClr val="003300"/>
            </a:solidFill>
            <a:miter lim="800000"/>
            <a:headEnd/>
            <a:tailEnd/>
          </a:ln>
        </p:spPr>
        <p:txBody>
          <a:bodyPr wrap="none" anchor="ctr"/>
          <a:lstStyle/>
          <a:p>
            <a:pPr algn="ctr"/>
            <a:endParaRPr lang="en-US" b="0" u="none"/>
          </a:p>
        </p:txBody>
      </p:sp>
      <p:sp>
        <p:nvSpPr>
          <p:cNvPr id="35855" name="Rectangle 15"/>
          <p:cNvSpPr>
            <a:spLocks noChangeArrowheads="1"/>
          </p:cNvSpPr>
          <p:nvPr/>
        </p:nvSpPr>
        <p:spPr bwMode="auto">
          <a:xfrm>
            <a:off x="5708146" y="4240977"/>
            <a:ext cx="968375" cy="120015"/>
          </a:xfrm>
          <a:prstGeom prst="rect">
            <a:avLst/>
          </a:prstGeom>
          <a:noFill/>
          <a:ln w="28575">
            <a:solidFill>
              <a:srgbClr val="003300"/>
            </a:solidFill>
            <a:miter lim="800000"/>
            <a:headEnd/>
            <a:tailEnd/>
          </a:ln>
        </p:spPr>
        <p:txBody>
          <a:bodyPr wrap="none" anchor="ctr"/>
          <a:lstStyle/>
          <a:p>
            <a:pPr algn="ctr"/>
            <a:endParaRPr lang="en-US" b="0" u="none"/>
          </a:p>
        </p:txBody>
      </p:sp>
      <p:sp>
        <p:nvSpPr>
          <p:cNvPr id="35856" name="Rectangle 16"/>
          <p:cNvSpPr>
            <a:spLocks noChangeArrowheads="1"/>
          </p:cNvSpPr>
          <p:nvPr/>
        </p:nvSpPr>
        <p:spPr bwMode="auto">
          <a:xfrm>
            <a:off x="5701636" y="4472117"/>
            <a:ext cx="1608137" cy="101600"/>
          </a:xfrm>
          <a:prstGeom prst="rect">
            <a:avLst/>
          </a:prstGeom>
          <a:noFill/>
          <a:ln w="28575">
            <a:solidFill>
              <a:srgbClr val="003300"/>
            </a:solidFill>
            <a:miter lim="800000"/>
            <a:headEnd/>
            <a:tailEnd/>
          </a:ln>
        </p:spPr>
        <p:txBody>
          <a:bodyPr wrap="none" anchor="ctr"/>
          <a:lstStyle/>
          <a:p>
            <a:pPr algn="ctr"/>
            <a:endParaRPr lang="en-US" b="0" u="none"/>
          </a:p>
        </p:txBody>
      </p:sp>
      <p:sp>
        <p:nvSpPr>
          <p:cNvPr id="35857" name="Rectangle 17"/>
          <p:cNvSpPr>
            <a:spLocks noChangeArrowheads="1"/>
          </p:cNvSpPr>
          <p:nvPr/>
        </p:nvSpPr>
        <p:spPr bwMode="auto">
          <a:xfrm>
            <a:off x="5701636" y="4579144"/>
            <a:ext cx="1749425" cy="104775"/>
          </a:xfrm>
          <a:prstGeom prst="rect">
            <a:avLst/>
          </a:prstGeom>
          <a:noFill/>
          <a:ln w="28575">
            <a:solidFill>
              <a:srgbClr val="003300"/>
            </a:solidFill>
            <a:miter lim="800000"/>
            <a:headEnd/>
            <a:tailEnd/>
          </a:ln>
        </p:spPr>
        <p:txBody>
          <a:bodyPr wrap="none" anchor="ctr"/>
          <a:lstStyle/>
          <a:p>
            <a:pPr algn="ctr"/>
            <a:endParaRPr lang="en-US" b="0" u="none"/>
          </a:p>
        </p:txBody>
      </p:sp>
      <p:pic>
        <p:nvPicPr>
          <p:cNvPr id="5123" name="Picture 3"/>
          <p:cNvPicPr>
            <a:picLocks noChangeAspect="1" noChangeArrowheads="1"/>
          </p:cNvPicPr>
          <p:nvPr/>
        </p:nvPicPr>
        <p:blipFill rotWithShape="1">
          <a:blip r:embed="rId10">
            <a:extLst>
              <a:ext uri="{28A0092B-C50C-407E-A947-70E740481C1C}">
                <a14:useLocalDpi xmlns:a14="http://schemas.microsoft.com/office/drawing/2010/main" val="0"/>
              </a:ext>
            </a:extLst>
          </a:blip>
          <a:srcRect l="1" t="15685" r="30027" b="42324"/>
          <a:stretch/>
        </p:blipFill>
        <p:spPr bwMode="auto">
          <a:xfrm>
            <a:off x="2640458" y="1337949"/>
            <a:ext cx="6339155" cy="4002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char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85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xit" presetSubtype="4" fill="hold" nodeType="clickEffect">
                                  <p:stCondLst>
                                    <p:cond delay="0"/>
                                  </p:stCondLst>
                                  <p:childTnLst>
                                    <p:animEffect transition="out" filter="wipe(down)">
                                      <p:cBhvr>
                                        <p:cTn id="12" dur="500"/>
                                        <p:tgtEl>
                                          <p:spTgt spid="35851"/>
                                        </p:tgtEl>
                                      </p:cBhvr>
                                    </p:animEffect>
                                    <p:set>
                                      <p:cBhvr>
                                        <p:cTn id="13" dur="1" fill="hold">
                                          <p:stCondLst>
                                            <p:cond delay="499"/>
                                          </p:stCondLst>
                                        </p:cTn>
                                        <p:tgtEl>
                                          <p:spTgt spid="35851"/>
                                        </p:tgtEl>
                                        <p:attrNameLst>
                                          <p:attrName>style.visibility</p:attrName>
                                        </p:attrNameLst>
                                      </p:cBhvr>
                                      <p:to>
                                        <p:strVal val="hidden"/>
                                      </p:to>
                                    </p:set>
                                  </p:childTnLst>
                                </p:cTn>
                              </p:par>
                              <p:par>
                                <p:cTn id="14" presetID="1" presetClass="entr" presetSubtype="0" fill="hold" grpId="0" nodeType="withEffect">
                                  <p:stCondLst>
                                    <p:cond delay="0"/>
                                  </p:stCondLst>
                                  <p:childTnLst>
                                    <p:set>
                                      <p:cBhvr>
                                        <p:cTn id="15" dur="1" fill="hold">
                                          <p:stCondLst>
                                            <p:cond delay="0"/>
                                          </p:stCondLst>
                                        </p:cTn>
                                        <p:tgtEl>
                                          <p:spTgt spid="35845"/>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xit" presetSubtype="4" fill="hold" nodeType="clickEffect">
                                  <p:stCondLst>
                                    <p:cond delay="0"/>
                                  </p:stCondLst>
                                  <p:childTnLst>
                                    <p:animEffect transition="out" filter="wipe(down)">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3585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84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xit" presetSubtype="4" fill="hold" nodeType="clickEffect">
                                  <p:stCondLst>
                                    <p:cond delay="0"/>
                                  </p:stCondLst>
                                  <p:childTnLst>
                                    <p:animEffect transition="out" filter="wipe(down)">
                                      <p:cBhvr>
                                        <p:cTn id="30" dur="500"/>
                                        <p:tgtEl>
                                          <p:spTgt spid="35854"/>
                                        </p:tgtEl>
                                      </p:cBhvr>
                                    </p:animEffect>
                                    <p:set>
                                      <p:cBhvr>
                                        <p:cTn id="31" dur="1" fill="hold">
                                          <p:stCondLst>
                                            <p:cond delay="499"/>
                                          </p:stCondLst>
                                        </p:cTn>
                                        <p:tgtEl>
                                          <p:spTgt spid="35854"/>
                                        </p:tgtEl>
                                        <p:attrNameLst>
                                          <p:attrName>style.visibility</p:attrName>
                                        </p:attrNameLst>
                                      </p:cBhvr>
                                      <p:to>
                                        <p:strVal val="hidden"/>
                                      </p:to>
                                    </p:set>
                                  </p:childTnLst>
                                </p:cTn>
                              </p:par>
                              <p:par>
                                <p:cTn id="32" presetID="1" presetClass="entr" presetSubtype="0" fill="hold" nodeType="withEffect">
                                  <p:stCondLst>
                                    <p:cond delay="0"/>
                                  </p:stCondLst>
                                  <p:childTnLst>
                                    <p:set>
                                      <p:cBhvr>
                                        <p:cTn id="33" dur="1" fill="hold">
                                          <p:stCondLst>
                                            <p:cond delay="0"/>
                                          </p:stCondLst>
                                        </p:cTn>
                                        <p:tgtEl>
                                          <p:spTgt spid="35847"/>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5855"/>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xit" presetSubtype="4" fill="hold" nodeType="clickEffect">
                                  <p:stCondLst>
                                    <p:cond delay="0"/>
                                  </p:stCondLst>
                                  <p:childTnLst>
                                    <p:animEffect transition="out" filter="wipe(down)">
                                      <p:cBhvr>
                                        <p:cTn id="39" dur="500"/>
                                        <p:tgtEl>
                                          <p:spTgt spid="35855"/>
                                        </p:tgtEl>
                                      </p:cBhvr>
                                    </p:animEffect>
                                    <p:set>
                                      <p:cBhvr>
                                        <p:cTn id="40" dur="1" fill="hold">
                                          <p:stCondLst>
                                            <p:cond delay="499"/>
                                          </p:stCondLst>
                                        </p:cTn>
                                        <p:tgtEl>
                                          <p:spTgt spid="35855"/>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3584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5853"/>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xit" presetSubtype="4" fill="hold" nodeType="clickEffect">
                                  <p:stCondLst>
                                    <p:cond delay="0"/>
                                  </p:stCondLst>
                                  <p:childTnLst>
                                    <p:animEffect transition="out" filter="wipe(down)">
                                      <p:cBhvr>
                                        <p:cTn id="48" dur="500"/>
                                        <p:tgtEl>
                                          <p:spTgt spid="35853"/>
                                        </p:tgtEl>
                                      </p:cBhvr>
                                    </p:animEffect>
                                    <p:set>
                                      <p:cBhvr>
                                        <p:cTn id="49" dur="1" fill="hold">
                                          <p:stCondLst>
                                            <p:cond delay="499"/>
                                          </p:stCondLst>
                                        </p:cTn>
                                        <p:tgtEl>
                                          <p:spTgt spid="35853"/>
                                        </p:tgtEl>
                                        <p:attrNameLst>
                                          <p:attrName>style.visibility</p:attrName>
                                        </p:attrNameLst>
                                      </p:cBhvr>
                                      <p:to>
                                        <p:strVal val="hidden"/>
                                      </p:to>
                                    </p:set>
                                  </p:childTnLst>
                                </p:cTn>
                              </p:par>
                              <p:par>
                                <p:cTn id="50" presetID="1" presetClass="entr" presetSubtype="0" fill="hold" grpId="0" nodeType="withEffect">
                                  <p:stCondLst>
                                    <p:cond delay="0"/>
                                  </p:stCondLst>
                                  <p:childTnLst>
                                    <p:set>
                                      <p:cBhvr>
                                        <p:cTn id="51" dur="1" fill="hold">
                                          <p:stCondLst>
                                            <p:cond delay="0"/>
                                          </p:stCondLst>
                                        </p:cTn>
                                        <p:tgtEl>
                                          <p:spTgt spid="35846"/>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35856"/>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xit" presetSubtype="4" fill="hold" nodeType="clickEffect">
                                  <p:stCondLst>
                                    <p:cond delay="0"/>
                                  </p:stCondLst>
                                  <p:childTnLst>
                                    <p:animEffect transition="out" filter="wipe(down)">
                                      <p:cBhvr>
                                        <p:cTn id="57" dur="500"/>
                                        <p:tgtEl>
                                          <p:spTgt spid="35856"/>
                                        </p:tgtEl>
                                      </p:cBhvr>
                                    </p:animEffect>
                                    <p:set>
                                      <p:cBhvr>
                                        <p:cTn id="58" dur="1" fill="hold">
                                          <p:stCondLst>
                                            <p:cond delay="499"/>
                                          </p:stCondLst>
                                        </p:cTn>
                                        <p:tgtEl>
                                          <p:spTgt spid="35856"/>
                                        </p:tgtEl>
                                        <p:attrNameLst>
                                          <p:attrName>style.visibility</p:attrName>
                                        </p:attrNameLst>
                                      </p:cBhvr>
                                      <p:to>
                                        <p:strVal val="hidden"/>
                                      </p:to>
                                    </p:set>
                                  </p:childTnLst>
                                </p:cTn>
                              </p:par>
                              <p:par>
                                <p:cTn id="59" presetID="1" presetClass="entr" presetSubtype="0" fill="hold" grpId="0" nodeType="withEffect">
                                  <p:stCondLst>
                                    <p:cond delay="0"/>
                                  </p:stCondLst>
                                  <p:childTnLst>
                                    <p:set>
                                      <p:cBhvr>
                                        <p:cTn id="60" dur="1" fill="hold">
                                          <p:stCondLst>
                                            <p:cond delay="0"/>
                                          </p:stCondLst>
                                        </p:cTn>
                                        <p:tgtEl>
                                          <p:spTgt spid="3585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58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5" grpId="0"/>
      <p:bldP spid="35846" grpId="0"/>
      <p:bldP spid="35848" grpId="0"/>
      <p:bldP spid="35849" grpId="0"/>
      <p:bldP spid="3585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9" name="Rectangle 7"/>
          <p:cNvSpPr>
            <a:spLocks noChangeArrowheads="1"/>
          </p:cNvSpPr>
          <p:nvPr/>
        </p:nvSpPr>
        <p:spPr bwMode="auto">
          <a:xfrm>
            <a:off x="2879725" y="150813"/>
            <a:ext cx="3427413" cy="369887"/>
          </a:xfrm>
          <a:prstGeom prst="rect">
            <a:avLst/>
          </a:prstGeom>
          <a:noFill/>
          <a:ln w="9525" algn="ctr">
            <a:noFill/>
            <a:miter lim="800000"/>
            <a:headEnd/>
            <a:tailEnd/>
          </a:ln>
          <a:effectLst>
            <a:outerShdw blurRad="50800" dist="38100" dir="5400000" algn="t" rotWithShape="0">
              <a:prstClr val="black">
                <a:alpha val="40000"/>
              </a:prstClr>
            </a:outerShdw>
          </a:effectLst>
        </p:spPr>
        <p:txBody>
          <a:bodyPr lIns="0" tIns="0" rIns="0" bIns="0">
            <a:spAutoFit/>
          </a:bodyPr>
          <a:lstStyle/>
          <a:p>
            <a:pPr algn="ctr">
              <a:defRPr/>
            </a:pPr>
            <a:r>
              <a:rPr lang="es-MX" sz="2400" u="none" dirty="0">
                <a:solidFill>
                  <a:schemeClr val="tx1">
                    <a:lumMod val="95000"/>
                    <a:lumOff val="5000"/>
                  </a:schemeClr>
                </a:solidFill>
              </a:rPr>
              <a:t>Objetivo</a:t>
            </a:r>
            <a:endParaRPr lang="es-ES" sz="2400" u="none" dirty="0">
              <a:solidFill>
                <a:schemeClr val="tx1">
                  <a:lumMod val="95000"/>
                  <a:lumOff val="5000"/>
                </a:schemeClr>
              </a:solidFill>
            </a:endParaRPr>
          </a:p>
        </p:txBody>
      </p:sp>
      <p:graphicFrame>
        <p:nvGraphicFramePr>
          <p:cNvPr id="5" name="4 Diagrama"/>
          <p:cNvGraphicFramePr/>
          <p:nvPr>
            <p:extLst>
              <p:ext uri="{D42A27DB-BD31-4B8C-83A1-F6EECF244321}">
                <p14:modId xmlns:p14="http://schemas.microsoft.com/office/powerpoint/2010/main" val="3698945273"/>
              </p:ext>
            </p:extLst>
          </p:nvPr>
        </p:nvGraphicFramePr>
        <p:xfrm>
          <a:off x="722922" y="1062972"/>
          <a:ext cx="7643866" cy="5143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84999"/>
                                        </p:tgtEl>
                                        <p:attrNameLst>
                                          <p:attrName>style.visibility</p:attrName>
                                        </p:attrNameLst>
                                      </p:cBhvr>
                                      <p:to>
                                        <p:strVal val="visible"/>
                                      </p:to>
                                    </p:set>
                                    <p:anim calcmode="lin" valueType="num">
                                      <p:cBhvr>
                                        <p:cTn id="7" dur="2000" fill="hold"/>
                                        <p:tgtEl>
                                          <p:spTgt spid="84999"/>
                                        </p:tgtEl>
                                        <p:attrNameLst>
                                          <p:attrName>ppt_w</p:attrName>
                                        </p:attrNameLst>
                                      </p:cBhvr>
                                      <p:tavLst>
                                        <p:tav tm="0">
                                          <p:val>
                                            <p:fltVal val="0"/>
                                          </p:val>
                                        </p:tav>
                                        <p:tav tm="100000">
                                          <p:val>
                                            <p:strVal val="#ppt_w"/>
                                          </p:val>
                                        </p:tav>
                                      </p:tavLst>
                                    </p:anim>
                                    <p:anim calcmode="lin" valueType="num">
                                      <p:cBhvr>
                                        <p:cTn id="8" dur="2000" fill="hold"/>
                                        <p:tgtEl>
                                          <p:spTgt spid="84999"/>
                                        </p:tgtEl>
                                        <p:attrNameLst>
                                          <p:attrName>ppt_h</p:attrName>
                                        </p:attrNameLst>
                                      </p:cBhvr>
                                      <p:tavLst>
                                        <p:tav tm="0">
                                          <p:val>
                                            <p:fltVal val="0"/>
                                          </p:val>
                                        </p:tav>
                                        <p:tav tm="100000">
                                          <p:val>
                                            <p:strVal val="#ppt_h"/>
                                          </p:val>
                                        </p:tav>
                                      </p:tavLst>
                                    </p:anim>
                                    <p:animEffect transition="in" filter="fade">
                                      <p:cBhvr>
                                        <p:cTn id="9" dur="2000"/>
                                        <p:tgtEl>
                                          <p:spTgt spid="849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3" name="Rectangle 5"/>
          <p:cNvSpPr>
            <a:spLocks noGrp="1" noChangeArrowheads="1"/>
          </p:cNvSpPr>
          <p:nvPr>
            <p:ph type="title"/>
          </p:nvPr>
        </p:nvSpPr>
        <p:spPr>
          <a:xfrm>
            <a:off x="1366838" y="153988"/>
            <a:ext cx="6408737" cy="396875"/>
          </a:xfrm>
        </p:spPr>
        <p:txBody>
          <a:bodyPr anchor="ctr"/>
          <a:lstStyle/>
          <a:p>
            <a:pPr algn="ctr" eaLnBrk="1" hangingPunct="1"/>
            <a:r>
              <a:rPr lang="es-MX" dirty="0" smtClean="0">
                <a:solidFill>
                  <a:schemeClr val="bg1"/>
                </a:solidFill>
              </a:rPr>
              <a:t>1. Aviso “Venta”</a:t>
            </a:r>
            <a:endParaRPr lang="es-ES" dirty="0" smtClean="0">
              <a:solidFill>
                <a:schemeClr val="bg1"/>
              </a:solidFill>
            </a:endParaRPr>
          </a:p>
        </p:txBody>
      </p:sp>
      <p:sp>
        <p:nvSpPr>
          <p:cNvPr id="99337" name="Rectangle 9"/>
          <p:cNvSpPr>
            <a:spLocks noChangeArrowheads="1"/>
          </p:cNvSpPr>
          <p:nvPr/>
        </p:nvSpPr>
        <p:spPr bwMode="auto">
          <a:xfrm>
            <a:off x="237506" y="4674040"/>
            <a:ext cx="4572000" cy="1421928"/>
          </a:xfrm>
          <a:prstGeom prst="rect">
            <a:avLst/>
          </a:prstGeom>
          <a:solidFill>
            <a:schemeClr val="bg1">
              <a:lumMod val="50000"/>
            </a:schemeClr>
          </a:solidFill>
          <a:ln w="9525" algn="ctr">
            <a:solidFill>
              <a:schemeClr val="bg1"/>
            </a:solidFill>
            <a:miter lim="800000"/>
            <a:headEnd/>
            <a:tailEnd/>
          </a:ln>
          <a:effectLst/>
        </p:spPr>
        <p:txBody>
          <a:bodyPr lIns="0" tIns="0" rIns="0" bIns="0">
            <a:spAutoFit/>
          </a:bodyPr>
          <a:lstStyle/>
          <a:p>
            <a:pPr algn="ctr">
              <a:spcBef>
                <a:spcPct val="20000"/>
              </a:spcBef>
              <a:defRPr/>
            </a:pPr>
            <a:r>
              <a:rPr lang="es-MX" sz="1400" i="1" u="none" dirty="0">
                <a:solidFill>
                  <a:schemeClr val="tx1">
                    <a:lumMod val="95000"/>
                    <a:lumOff val="5000"/>
                  </a:schemeClr>
                </a:solidFill>
              </a:rPr>
              <a:t>¡Importante!</a:t>
            </a:r>
          </a:p>
          <a:p>
            <a:pPr algn="ctr">
              <a:spcBef>
                <a:spcPct val="20000"/>
              </a:spcBef>
              <a:defRPr/>
            </a:pPr>
            <a:r>
              <a:rPr lang="es-MX" sz="1400" i="1" u="none" dirty="0">
                <a:solidFill>
                  <a:schemeClr val="tx1">
                    <a:lumMod val="95000"/>
                    <a:lumOff val="5000"/>
                  </a:schemeClr>
                </a:solidFill>
              </a:rPr>
              <a:t>El Número de Constancia de Inscripción (NCI), es otorgado por el REPUVE cuando la Ensambladora INSCRIBE los vehículos. </a:t>
            </a:r>
          </a:p>
          <a:p>
            <a:pPr algn="ctr">
              <a:spcBef>
                <a:spcPct val="20000"/>
              </a:spcBef>
              <a:defRPr/>
            </a:pPr>
            <a:endParaRPr lang="es-MX" sz="1400" i="1" u="none" dirty="0">
              <a:solidFill>
                <a:schemeClr val="tx1">
                  <a:lumMod val="95000"/>
                  <a:lumOff val="5000"/>
                </a:schemeClr>
              </a:solidFill>
            </a:endParaRPr>
          </a:p>
          <a:p>
            <a:pPr algn="ctr">
              <a:spcBef>
                <a:spcPct val="20000"/>
              </a:spcBef>
              <a:defRPr/>
            </a:pPr>
            <a:r>
              <a:rPr lang="es-MX" sz="1400" i="1" u="none" dirty="0">
                <a:solidFill>
                  <a:schemeClr val="tx1">
                    <a:lumMod val="95000"/>
                    <a:lumOff val="5000"/>
                  </a:schemeClr>
                </a:solidFill>
              </a:rPr>
              <a:t>La distribuidora debe recibir los vehículos de la ensambladora ya inscritos</a:t>
            </a:r>
            <a:endParaRPr lang="es-ES" sz="1400" i="1" u="none" dirty="0">
              <a:solidFill>
                <a:schemeClr val="tx1">
                  <a:lumMod val="95000"/>
                  <a:lumOff val="5000"/>
                </a:schemeClr>
              </a:solidFill>
            </a:endParaRPr>
          </a:p>
        </p:txBody>
      </p:sp>
      <p:sp>
        <p:nvSpPr>
          <p:cNvPr id="99349" name="Rectangle 21"/>
          <p:cNvSpPr>
            <a:spLocks noChangeArrowheads="1"/>
          </p:cNvSpPr>
          <p:nvPr/>
        </p:nvSpPr>
        <p:spPr bwMode="auto">
          <a:xfrm>
            <a:off x="5636532" y="5191105"/>
            <a:ext cx="3119211" cy="904863"/>
          </a:xfrm>
          <a:prstGeom prst="rect">
            <a:avLst/>
          </a:prstGeom>
          <a:solidFill>
            <a:schemeClr val="bg1">
              <a:lumMod val="50000"/>
            </a:schemeClr>
          </a:solidFill>
          <a:ln w="9525" algn="ctr">
            <a:solidFill>
              <a:schemeClr val="bg1"/>
            </a:solidFill>
            <a:miter lim="800000"/>
            <a:headEnd/>
            <a:tailEnd/>
          </a:ln>
          <a:effectLst/>
        </p:spPr>
        <p:txBody>
          <a:bodyPr lIns="0" tIns="0" rIns="0" bIns="0">
            <a:spAutoFit/>
          </a:bodyPr>
          <a:lstStyle/>
          <a:p>
            <a:pPr algn="ctr">
              <a:spcBef>
                <a:spcPct val="20000"/>
              </a:spcBef>
              <a:defRPr/>
            </a:pPr>
            <a:r>
              <a:rPr lang="es-MX" sz="1400" i="1" u="none" dirty="0">
                <a:solidFill>
                  <a:schemeClr val="tx1">
                    <a:lumMod val="95000"/>
                    <a:lumOff val="5000"/>
                  </a:schemeClr>
                </a:solidFill>
              </a:rPr>
              <a:t>¡Importante!</a:t>
            </a:r>
          </a:p>
          <a:p>
            <a:pPr algn="ctr">
              <a:spcBef>
                <a:spcPct val="20000"/>
              </a:spcBef>
              <a:defRPr/>
            </a:pPr>
            <a:r>
              <a:rPr lang="es-MX" sz="1400" i="1" u="none" dirty="0">
                <a:solidFill>
                  <a:schemeClr val="tx1">
                    <a:lumMod val="95000"/>
                    <a:lumOff val="5000"/>
                  </a:schemeClr>
                </a:solidFill>
              </a:rPr>
              <a:t>El Número de Constancia de Inscripción (NCI), </a:t>
            </a:r>
            <a:r>
              <a:rPr lang="es-MX" sz="1400" i="1" dirty="0">
                <a:solidFill>
                  <a:schemeClr val="tx1">
                    <a:lumMod val="95000"/>
                    <a:lumOff val="5000"/>
                  </a:schemeClr>
                </a:solidFill>
              </a:rPr>
              <a:t>es único, intransferible e inalterable</a:t>
            </a:r>
            <a:r>
              <a:rPr lang="es-MX" sz="1400" i="1" u="none" dirty="0">
                <a:solidFill>
                  <a:schemeClr val="tx1">
                    <a:lumMod val="95000"/>
                    <a:lumOff val="5000"/>
                  </a:schemeClr>
                </a:solidFill>
              </a:rPr>
              <a:t>,  y consta de ocho dígitos alfanuméricos.</a:t>
            </a:r>
            <a:endParaRPr lang="es-ES" sz="1400" i="1" u="none" dirty="0">
              <a:solidFill>
                <a:schemeClr val="tx1">
                  <a:lumMod val="95000"/>
                  <a:lumOff val="5000"/>
                </a:schemeClr>
              </a:solidFill>
            </a:endParaRPr>
          </a:p>
        </p:txBody>
      </p:sp>
      <p:sp>
        <p:nvSpPr>
          <p:cNvPr id="30724" name="Rectangle 6"/>
          <p:cNvSpPr>
            <a:spLocks noChangeArrowheads="1"/>
          </p:cNvSpPr>
          <p:nvPr/>
        </p:nvSpPr>
        <p:spPr bwMode="auto">
          <a:xfrm>
            <a:off x="5979795" y="979034"/>
            <a:ext cx="3090313" cy="1723549"/>
          </a:xfrm>
          <a:prstGeom prst="rect">
            <a:avLst/>
          </a:prstGeom>
          <a:noFill/>
          <a:ln w="9525">
            <a:noFill/>
            <a:miter lim="800000"/>
            <a:headEnd/>
            <a:tailEnd/>
          </a:ln>
          <a:effectLst/>
        </p:spPr>
        <p:txBody>
          <a:bodyPr wrap="square" lIns="0" tIns="0" rIns="0" bIns="0">
            <a:spAutoFit/>
          </a:bodyPr>
          <a:lstStyle/>
          <a:p>
            <a:pPr algn="just">
              <a:defRPr/>
            </a:pPr>
            <a:r>
              <a:rPr lang="es-MX" sz="1600" b="0" u="none" dirty="0">
                <a:solidFill>
                  <a:schemeClr val="tx1"/>
                </a:solidFill>
              </a:rPr>
              <a:t>Las distribuidoras y/o comercializadoras deberán presentar el Aviso de “Venta</a:t>
            </a:r>
            <a:r>
              <a:rPr lang="es-MX" sz="1600" b="0" u="none" dirty="0" smtClean="0">
                <a:solidFill>
                  <a:schemeClr val="tx1"/>
                </a:solidFill>
              </a:rPr>
              <a:t>”, </a:t>
            </a:r>
            <a:r>
              <a:rPr lang="es-MX" sz="1600" b="0" u="none" dirty="0">
                <a:solidFill>
                  <a:schemeClr val="tx1"/>
                </a:solidFill>
              </a:rPr>
              <a:t>capturando los datos que despliega la pantalla. Los marcados con asterisco rojo son campos obligatorios, conforme </a:t>
            </a:r>
            <a:r>
              <a:rPr lang="es-MX" sz="1600" b="0" u="none" dirty="0">
                <a:solidFill>
                  <a:schemeClr val="tx1"/>
                </a:solidFill>
                <a:hlinkClick r:id="rId2" action="ppaction://hlinkfile"/>
              </a:rPr>
              <a:t>al anexo II Especificación para  Aviso de Venta (Distribuidor</a:t>
            </a:r>
            <a:r>
              <a:rPr lang="es-MX" sz="1600" b="0" u="none" dirty="0">
                <a:solidFill>
                  <a:schemeClr val="tx1"/>
                </a:solidFill>
                <a:hlinkClick r:id="rId3" action="ppaction://hlinkfile"/>
              </a:rPr>
              <a:t>a</a:t>
            </a:r>
            <a:r>
              <a:rPr lang="es-MX" sz="1600" b="0" u="none" dirty="0">
                <a:solidFill>
                  <a:schemeClr val="tx1"/>
                </a:solidFill>
                <a:hlinkClick r:id="rId4" action="ppaction://hlinkfile"/>
              </a:rPr>
              <a:t>s)</a:t>
            </a:r>
            <a:endParaRPr lang="es-ES" sz="1600" b="0" u="none" dirty="0">
              <a:solidFill>
                <a:schemeClr val="tx1"/>
              </a:solidFill>
            </a:endParaRPr>
          </a:p>
        </p:txBody>
      </p:sp>
      <p:sp>
        <p:nvSpPr>
          <p:cNvPr id="30725" name="Rectangle 7"/>
          <p:cNvSpPr>
            <a:spLocks noGrp="1" noChangeArrowheads="1"/>
          </p:cNvSpPr>
          <p:nvPr>
            <p:ph type="body" sz="half" idx="1"/>
          </p:nvPr>
        </p:nvSpPr>
        <p:spPr>
          <a:xfrm>
            <a:off x="5979795" y="2876625"/>
            <a:ext cx="3090313" cy="2068259"/>
          </a:xfrm>
          <a:ln>
            <a:miter lim="800000"/>
            <a:headEnd/>
            <a:tailEnd/>
          </a:ln>
        </p:spPr>
        <p:txBody>
          <a:bodyPr wrap="square" lIns="0" tIns="0" rIns="0" bIns="0">
            <a:spAutoFit/>
          </a:bodyPr>
          <a:lstStyle/>
          <a:p>
            <a:pPr marL="0" indent="0" eaLnBrk="1" hangingPunct="1">
              <a:buFontTx/>
              <a:buNone/>
              <a:defRPr/>
            </a:pPr>
            <a:r>
              <a:rPr lang="es-MX" sz="1600" kern="1200" dirty="0">
                <a:latin typeface="Arial Narrow" pitchFamily="34" charset="0"/>
              </a:rPr>
              <a:t>Cuando el usuario ingrese correctamente uno de los dos campos llave, NIV o NCI, </a:t>
            </a:r>
            <a:r>
              <a:rPr lang="es-MX" sz="1600" kern="1200" dirty="0" smtClean="0">
                <a:latin typeface="Arial Narrow" pitchFamily="34" charset="0"/>
              </a:rPr>
              <a:t>deberá dar </a:t>
            </a:r>
            <a:r>
              <a:rPr lang="es-MX" sz="1600" kern="1200" dirty="0">
                <a:latin typeface="Arial Narrow" pitchFamily="34" charset="0"/>
              </a:rPr>
              <a:t>clic en Buscar, y si el vehículo se encuentra inscrito, el sistema proporciona: </a:t>
            </a:r>
          </a:p>
          <a:p>
            <a:pPr marL="0" indent="0" eaLnBrk="1" hangingPunct="1">
              <a:buFontTx/>
              <a:buNone/>
              <a:defRPr/>
            </a:pPr>
            <a:r>
              <a:rPr lang="es-MX" sz="1600" kern="1200" dirty="0">
                <a:latin typeface="Arial Narrow" pitchFamily="34" charset="0"/>
              </a:rPr>
              <a:t>-Si capturó el NIV, proporciona el NCI, o viceversa. </a:t>
            </a:r>
          </a:p>
          <a:p>
            <a:pPr marL="0" indent="0" eaLnBrk="1" hangingPunct="1">
              <a:buFontTx/>
              <a:buNone/>
              <a:defRPr/>
            </a:pPr>
            <a:r>
              <a:rPr lang="es-MX" sz="1600" kern="1200" dirty="0">
                <a:latin typeface="Arial Narrow" pitchFamily="34" charset="0"/>
              </a:rPr>
              <a:t>-Información del vehículo</a:t>
            </a:r>
            <a:r>
              <a:rPr lang="es-MX" sz="1400" kern="1200" dirty="0" smtClean="0">
                <a:effectLst>
                  <a:glow rad="63500">
                    <a:schemeClr val="accent2">
                      <a:satMod val="175000"/>
                      <a:alpha val="40000"/>
                    </a:schemeClr>
                  </a:glow>
                </a:effectLst>
              </a:rPr>
              <a:t>. </a:t>
            </a:r>
            <a:endParaRPr lang="es-ES" sz="1400" kern="1200" dirty="0" smtClean="0">
              <a:effectLst>
                <a:glow rad="63500">
                  <a:schemeClr val="accent2">
                    <a:satMod val="175000"/>
                    <a:alpha val="40000"/>
                  </a:schemeClr>
                </a:glow>
              </a:effectLst>
            </a:endParaRPr>
          </a:p>
        </p:txBody>
      </p:sp>
      <p:pic>
        <p:nvPicPr>
          <p:cNvPr id="717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16959" r="31151" b="32900"/>
          <a:stretch/>
        </p:blipFill>
        <p:spPr bwMode="auto">
          <a:xfrm>
            <a:off x="78351" y="1014772"/>
            <a:ext cx="5788194" cy="3659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99333"/>
                                        </p:tgtEl>
                                        <p:attrNameLst>
                                          <p:attrName>style.visibility</p:attrName>
                                        </p:attrNameLst>
                                      </p:cBhvr>
                                      <p:to>
                                        <p:strVal val="visible"/>
                                      </p:to>
                                    </p:set>
                                    <p:anim calcmode="lin" valueType="num">
                                      <p:cBhvr>
                                        <p:cTn id="7" dur="1000" fill="hold"/>
                                        <p:tgtEl>
                                          <p:spTgt spid="99333"/>
                                        </p:tgtEl>
                                        <p:attrNameLst>
                                          <p:attrName>ppt_w</p:attrName>
                                        </p:attrNameLst>
                                      </p:cBhvr>
                                      <p:tavLst>
                                        <p:tav tm="0">
                                          <p:val>
                                            <p:fltVal val="0"/>
                                          </p:val>
                                        </p:tav>
                                        <p:tav tm="100000">
                                          <p:val>
                                            <p:strVal val="#ppt_w"/>
                                          </p:val>
                                        </p:tav>
                                      </p:tavLst>
                                    </p:anim>
                                    <p:anim calcmode="lin" valueType="num">
                                      <p:cBhvr>
                                        <p:cTn id="8" dur="1000" fill="hold"/>
                                        <p:tgtEl>
                                          <p:spTgt spid="99333"/>
                                        </p:tgtEl>
                                        <p:attrNameLst>
                                          <p:attrName>ppt_h</p:attrName>
                                        </p:attrNameLst>
                                      </p:cBhvr>
                                      <p:tavLst>
                                        <p:tav tm="0">
                                          <p:val>
                                            <p:fltVal val="0"/>
                                          </p:val>
                                        </p:tav>
                                        <p:tav tm="100000">
                                          <p:val>
                                            <p:strVal val="#ppt_h"/>
                                          </p:val>
                                        </p:tav>
                                      </p:tavLst>
                                    </p:anim>
                                    <p:animEffect transition="in" filter="fade">
                                      <p:cBhvr>
                                        <p:cTn id="9" dur="1000"/>
                                        <p:tgtEl>
                                          <p:spTgt spid="99333"/>
                                        </p:tgtEl>
                                      </p:cBhvr>
                                    </p:animEffect>
                                  </p:childTnLst>
                                </p:cTn>
                              </p:par>
                            </p:childTnLst>
                          </p:cTn>
                        </p:par>
                        <p:par>
                          <p:cTn id="10" fill="hold" nodeType="afterGroup">
                            <p:stCondLst>
                              <p:cond delay="1000"/>
                            </p:stCondLst>
                            <p:childTnLst>
                              <p:par>
                                <p:cTn id="11" presetID="53" presetClass="entr" presetSubtype="0" fill="hold" nodeType="afterEffect">
                                  <p:stCondLst>
                                    <p:cond delay="0"/>
                                  </p:stCondLst>
                                  <p:childTnLst>
                                    <p:set>
                                      <p:cBhvr>
                                        <p:cTn id="12" dur="1" fill="hold">
                                          <p:stCondLst>
                                            <p:cond delay="0"/>
                                          </p:stCondLst>
                                        </p:cTn>
                                        <p:tgtEl>
                                          <p:spTgt spid="99337"/>
                                        </p:tgtEl>
                                        <p:attrNameLst>
                                          <p:attrName>style.visibility</p:attrName>
                                        </p:attrNameLst>
                                      </p:cBhvr>
                                      <p:to>
                                        <p:strVal val="visible"/>
                                      </p:to>
                                    </p:set>
                                    <p:anim calcmode="lin" valueType="num">
                                      <p:cBhvr>
                                        <p:cTn id="13" dur="1000" fill="hold"/>
                                        <p:tgtEl>
                                          <p:spTgt spid="99337"/>
                                        </p:tgtEl>
                                        <p:attrNameLst>
                                          <p:attrName>ppt_w</p:attrName>
                                        </p:attrNameLst>
                                      </p:cBhvr>
                                      <p:tavLst>
                                        <p:tav tm="0">
                                          <p:val>
                                            <p:fltVal val="0"/>
                                          </p:val>
                                        </p:tav>
                                        <p:tav tm="100000">
                                          <p:val>
                                            <p:strVal val="#ppt_w"/>
                                          </p:val>
                                        </p:tav>
                                      </p:tavLst>
                                    </p:anim>
                                    <p:anim calcmode="lin" valueType="num">
                                      <p:cBhvr>
                                        <p:cTn id="14" dur="1000" fill="hold"/>
                                        <p:tgtEl>
                                          <p:spTgt spid="99337"/>
                                        </p:tgtEl>
                                        <p:attrNameLst>
                                          <p:attrName>ppt_h</p:attrName>
                                        </p:attrNameLst>
                                      </p:cBhvr>
                                      <p:tavLst>
                                        <p:tav tm="0">
                                          <p:val>
                                            <p:fltVal val="0"/>
                                          </p:val>
                                        </p:tav>
                                        <p:tav tm="100000">
                                          <p:val>
                                            <p:strVal val="#ppt_h"/>
                                          </p:val>
                                        </p:tav>
                                      </p:tavLst>
                                    </p:anim>
                                    <p:animEffect transition="in" filter="fade">
                                      <p:cBhvr>
                                        <p:cTn id="15" dur="1000"/>
                                        <p:tgtEl>
                                          <p:spTgt spid="99337"/>
                                        </p:tgtEl>
                                      </p:cBhvr>
                                    </p:animEffect>
                                  </p:childTnLst>
                                </p:cTn>
                              </p:par>
                              <p:par>
                                <p:cTn id="16" presetID="53" presetClass="entr" presetSubtype="0" fill="hold" nodeType="withEffect">
                                  <p:stCondLst>
                                    <p:cond delay="0"/>
                                  </p:stCondLst>
                                  <p:childTnLst>
                                    <p:set>
                                      <p:cBhvr>
                                        <p:cTn id="17" dur="1" fill="hold">
                                          <p:stCondLst>
                                            <p:cond delay="0"/>
                                          </p:stCondLst>
                                        </p:cTn>
                                        <p:tgtEl>
                                          <p:spTgt spid="99337"/>
                                        </p:tgtEl>
                                        <p:attrNameLst>
                                          <p:attrName>style.visibility</p:attrName>
                                        </p:attrNameLst>
                                      </p:cBhvr>
                                      <p:to>
                                        <p:strVal val="visible"/>
                                      </p:to>
                                    </p:set>
                                    <p:anim calcmode="lin" valueType="num">
                                      <p:cBhvr>
                                        <p:cTn id="18" dur="1000" fill="hold"/>
                                        <p:tgtEl>
                                          <p:spTgt spid="99337"/>
                                        </p:tgtEl>
                                        <p:attrNameLst>
                                          <p:attrName>ppt_w</p:attrName>
                                        </p:attrNameLst>
                                      </p:cBhvr>
                                      <p:tavLst>
                                        <p:tav tm="0">
                                          <p:val>
                                            <p:fltVal val="0"/>
                                          </p:val>
                                        </p:tav>
                                        <p:tav tm="100000">
                                          <p:val>
                                            <p:strVal val="#ppt_w"/>
                                          </p:val>
                                        </p:tav>
                                      </p:tavLst>
                                    </p:anim>
                                    <p:anim calcmode="lin" valueType="num">
                                      <p:cBhvr>
                                        <p:cTn id="19" dur="1000" fill="hold"/>
                                        <p:tgtEl>
                                          <p:spTgt spid="99337"/>
                                        </p:tgtEl>
                                        <p:attrNameLst>
                                          <p:attrName>ppt_h</p:attrName>
                                        </p:attrNameLst>
                                      </p:cBhvr>
                                      <p:tavLst>
                                        <p:tav tm="0">
                                          <p:val>
                                            <p:fltVal val="0"/>
                                          </p:val>
                                        </p:tav>
                                        <p:tav tm="100000">
                                          <p:val>
                                            <p:strVal val="#ppt_h"/>
                                          </p:val>
                                        </p:tav>
                                      </p:tavLst>
                                    </p:anim>
                                    <p:animEffect transition="in" filter="fade">
                                      <p:cBhvr>
                                        <p:cTn id="20" dur="1000"/>
                                        <p:tgtEl>
                                          <p:spTgt spid="99337"/>
                                        </p:tgtEl>
                                      </p:cBhvr>
                                    </p:animEffect>
                                  </p:childTnLst>
                                </p:cTn>
                              </p:par>
                            </p:childTnLst>
                          </p:cTn>
                        </p:par>
                        <p:par>
                          <p:cTn id="21" fill="hold" nodeType="afterGroup">
                            <p:stCondLst>
                              <p:cond delay="2000"/>
                            </p:stCondLst>
                            <p:childTnLst>
                              <p:par>
                                <p:cTn id="22" presetID="6" presetClass="emph" presetSubtype="0" decel="50000" autoRev="1" fill="hold" nodeType="afterEffect">
                                  <p:stCondLst>
                                    <p:cond delay="0"/>
                                  </p:stCondLst>
                                  <p:childTnLst>
                                    <p:animScale>
                                      <p:cBhvr>
                                        <p:cTn id="23" dur="500" fill="hold"/>
                                        <p:tgtEl>
                                          <p:spTgt spid="99337"/>
                                        </p:tgtEl>
                                      </p:cBhvr>
                                      <p:by x="150000" y="150000"/>
                                    </p:animScale>
                                  </p:childTnLst>
                                </p:cTn>
                              </p:par>
                            </p:childTnLst>
                          </p:cTn>
                        </p:par>
                        <p:par>
                          <p:cTn id="24" fill="hold" nodeType="afterGroup">
                            <p:stCondLst>
                              <p:cond delay="3000"/>
                            </p:stCondLst>
                            <p:childTnLst>
                              <p:par>
                                <p:cTn id="25" presetID="53" presetClass="entr" presetSubtype="0" fill="hold" nodeType="afterEffect">
                                  <p:stCondLst>
                                    <p:cond delay="0"/>
                                  </p:stCondLst>
                                  <p:childTnLst>
                                    <p:set>
                                      <p:cBhvr>
                                        <p:cTn id="26" dur="1" fill="hold">
                                          <p:stCondLst>
                                            <p:cond delay="0"/>
                                          </p:stCondLst>
                                        </p:cTn>
                                        <p:tgtEl>
                                          <p:spTgt spid="99349"/>
                                        </p:tgtEl>
                                        <p:attrNameLst>
                                          <p:attrName>style.visibility</p:attrName>
                                        </p:attrNameLst>
                                      </p:cBhvr>
                                      <p:to>
                                        <p:strVal val="visible"/>
                                      </p:to>
                                    </p:set>
                                    <p:anim calcmode="lin" valueType="num">
                                      <p:cBhvr>
                                        <p:cTn id="27" dur="1000" fill="hold"/>
                                        <p:tgtEl>
                                          <p:spTgt spid="99349"/>
                                        </p:tgtEl>
                                        <p:attrNameLst>
                                          <p:attrName>ppt_w</p:attrName>
                                        </p:attrNameLst>
                                      </p:cBhvr>
                                      <p:tavLst>
                                        <p:tav tm="0">
                                          <p:val>
                                            <p:fltVal val="0"/>
                                          </p:val>
                                        </p:tav>
                                        <p:tav tm="100000">
                                          <p:val>
                                            <p:strVal val="#ppt_w"/>
                                          </p:val>
                                        </p:tav>
                                      </p:tavLst>
                                    </p:anim>
                                    <p:anim calcmode="lin" valueType="num">
                                      <p:cBhvr>
                                        <p:cTn id="28" dur="1000" fill="hold"/>
                                        <p:tgtEl>
                                          <p:spTgt spid="99349"/>
                                        </p:tgtEl>
                                        <p:attrNameLst>
                                          <p:attrName>ppt_h</p:attrName>
                                        </p:attrNameLst>
                                      </p:cBhvr>
                                      <p:tavLst>
                                        <p:tav tm="0">
                                          <p:val>
                                            <p:fltVal val="0"/>
                                          </p:val>
                                        </p:tav>
                                        <p:tav tm="100000">
                                          <p:val>
                                            <p:strVal val="#ppt_h"/>
                                          </p:val>
                                        </p:tav>
                                      </p:tavLst>
                                    </p:anim>
                                    <p:animEffect transition="in" filter="fade">
                                      <p:cBhvr>
                                        <p:cTn id="29" dur="1000"/>
                                        <p:tgtEl>
                                          <p:spTgt spid="99349"/>
                                        </p:tgtEl>
                                      </p:cBhvr>
                                    </p:animEffect>
                                  </p:childTnLst>
                                </p:cTn>
                              </p:par>
                              <p:par>
                                <p:cTn id="30" presetID="53" presetClass="entr" presetSubtype="0" fill="hold" nodeType="withEffect">
                                  <p:stCondLst>
                                    <p:cond delay="0"/>
                                  </p:stCondLst>
                                  <p:childTnLst>
                                    <p:set>
                                      <p:cBhvr>
                                        <p:cTn id="31" dur="1" fill="hold">
                                          <p:stCondLst>
                                            <p:cond delay="0"/>
                                          </p:stCondLst>
                                        </p:cTn>
                                        <p:tgtEl>
                                          <p:spTgt spid="99349"/>
                                        </p:tgtEl>
                                        <p:attrNameLst>
                                          <p:attrName>style.visibility</p:attrName>
                                        </p:attrNameLst>
                                      </p:cBhvr>
                                      <p:to>
                                        <p:strVal val="visible"/>
                                      </p:to>
                                    </p:set>
                                    <p:anim calcmode="lin" valueType="num">
                                      <p:cBhvr>
                                        <p:cTn id="32" dur="1000" fill="hold"/>
                                        <p:tgtEl>
                                          <p:spTgt spid="99349"/>
                                        </p:tgtEl>
                                        <p:attrNameLst>
                                          <p:attrName>ppt_w</p:attrName>
                                        </p:attrNameLst>
                                      </p:cBhvr>
                                      <p:tavLst>
                                        <p:tav tm="0">
                                          <p:val>
                                            <p:fltVal val="0"/>
                                          </p:val>
                                        </p:tav>
                                        <p:tav tm="100000">
                                          <p:val>
                                            <p:strVal val="#ppt_w"/>
                                          </p:val>
                                        </p:tav>
                                      </p:tavLst>
                                    </p:anim>
                                    <p:anim calcmode="lin" valueType="num">
                                      <p:cBhvr>
                                        <p:cTn id="33" dur="1000" fill="hold"/>
                                        <p:tgtEl>
                                          <p:spTgt spid="99349"/>
                                        </p:tgtEl>
                                        <p:attrNameLst>
                                          <p:attrName>ppt_h</p:attrName>
                                        </p:attrNameLst>
                                      </p:cBhvr>
                                      <p:tavLst>
                                        <p:tav tm="0">
                                          <p:val>
                                            <p:fltVal val="0"/>
                                          </p:val>
                                        </p:tav>
                                        <p:tav tm="100000">
                                          <p:val>
                                            <p:strVal val="#ppt_h"/>
                                          </p:val>
                                        </p:tav>
                                      </p:tavLst>
                                    </p:anim>
                                    <p:animEffect transition="in" filter="fade">
                                      <p:cBhvr>
                                        <p:cTn id="34" dur="1000"/>
                                        <p:tgtEl>
                                          <p:spTgt spid="99349"/>
                                        </p:tgtEl>
                                      </p:cBhvr>
                                    </p:animEffect>
                                  </p:childTnLst>
                                </p:cTn>
                              </p:par>
                            </p:childTnLst>
                          </p:cTn>
                        </p:par>
                        <p:par>
                          <p:cTn id="35" fill="hold" nodeType="afterGroup">
                            <p:stCondLst>
                              <p:cond delay="4000"/>
                            </p:stCondLst>
                            <p:childTnLst>
                              <p:par>
                                <p:cTn id="36" presetID="6" presetClass="emph" presetSubtype="0" decel="50000" autoRev="1" fill="hold" nodeType="afterEffect">
                                  <p:stCondLst>
                                    <p:cond delay="0"/>
                                  </p:stCondLst>
                                  <p:childTnLst>
                                    <p:animScale>
                                      <p:cBhvr>
                                        <p:cTn id="37" dur="500" fill="hold"/>
                                        <p:tgtEl>
                                          <p:spTgt spid="9934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5"/>
          <p:cNvPicPr>
            <a:picLocks noChangeAspect="1" noChangeArrowheads="1"/>
          </p:cNvPicPr>
          <p:nvPr/>
        </p:nvPicPr>
        <p:blipFill>
          <a:blip r:embed="rId2" cstate="print"/>
          <a:srcRect r="16904" b="5600"/>
          <a:stretch>
            <a:fillRect/>
          </a:stretch>
        </p:blipFill>
        <p:spPr bwMode="auto">
          <a:xfrm>
            <a:off x="257402" y="1002749"/>
            <a:ext cx="5024928" cy="5260199"/>
          </a:xfrm>
          <a:prstGeom prst="rect">
            <a:avLst/>
          </a:prstGeom>
          <a:noFill/>
          <a:ln w="9525">
            <a:noFill/>
            <a:miter lim="800000"/>
            <a:headEnd/>
            <a:tailEnd/>
          </a:ln>
          <a:scene3d>
            <a:camera prst="orthographicFront"/>
            <a:lightRig rig="threePt" dir="t"/>
          </a:scene3d>
          <a:sp3d>
            <a:bevelT/>
          </a:sp3d>
        </p:spPr>
      </p:pic>
      <p:sp>
        <p:nvSpPr>
          <p:cNvPr id="35843" name="Rectangle 3"/>
          <p:cNvSpPr>
            <a:spLocks noGrp="1" noChangeArrowheads="1"/>
          </p:cNvSpPr>
          <p:nvPr>
            <p:ph type="body" sz="half" idx="1"/>
          </p:nvPr>
        </p:nvSpPr>
        <p:spPr>
          <a:xfrm>
            <a:off x="6066127" y="1118521"/>
            <a:ext cx="2917825" cy="2705100"/>
          </a:xfrm>
        </p:spPr>
        <p:txBody>
          <a:bodyPr/>
          <a:lstStyle/>
          <a:p>
            <a:pPr marL="0" indent="0" eaLnBrk="1" hangingPunct="1">
              <a:buFontTx/>
              <a:buNone/>
            </a:pPr>
            <a:r>
              <a:rPr lang="es-MX" sz="1600" dirty="0" smtClean="0"/>
              <a:t>En los campo de:</a:t>
            </a:r>
          </a:p>
          <a:p>
            <a:pPr marL="0" indent="0" eaLnBrk="1" hangingPunct="1">
              <a:buFontTx/>
              <a:buBlip>
                <a:blip r:embed="rId3"/>
              </a:buBlip>
            </a:pPr>
            <a:r>
              <a:rPr lang="es-MX" sz="1600" b="1" dirty="0" smtClean="0"/>
              <a:t>Tipo de Venta.</a:t>
            </a:r>
          </a:p>
          <a:p>
            <a:pPr marL="0" indent="0" eaLnBrk="1" hangingPunct="1">
              <a:buFontTx/>
              <a:buBlip>
                <a:blip r:embed="rId3"/>
              </a:buBlip>
            </a:pPr>
            <a:r>
              <a:rPr lang="es-MX" sz="1600" b="1" dirty="0" smtClean="0"/>
              <a:t>Tipo de Persona.</a:t>
            </a:r>
          </a:p>
          <a:p>
            <a:pPr marL="0" indent="0" eaLnBrk="1" hangingPunct="1">
              <a:buFontTx/>
              <a:buBlip>
                <a:blip r:embed="rId3"/>
              </a:buBlip>
            </a:pPr>
            <a:r>
              <a:rPr lang="es-MX" sz="1600" b="1" dirty="0" smtClean="0"/>
              <a:t>Tipo de Identificación.</a:t>
            </a:r>
          </a:p>
          <a:p>
            <a:pPr marL="0" indent="0" eaLnBrk="1" hangingPunct="1">
              <a:buFontTx/>
              <a:buBlip>
                <a:blip r:embed="rId3"/>
              </a:buBlip>
            </a:pPr>
            <a:r>
              <a:rPr lang="es-MX" sz="1600" b="1" dirty="0" smtClean="0"/>
              <a:t>Tipo de Domicilio.</a:t>
            </a:r>
          </a:p>
          <a:p>
            <a:pPr marL="0" indent="0" eaLnBrk="1" hangingPunct="1">
              <a:buFontTx/>
              <a:buBlip>
                <a:blip r:embed="rId3"/>
              </a:buBlip>
            </a:pPr>
            <a:r>
              <a:rPr lang="es-MX" sz="1600" b="1" dirty="0" smtClean="0"/>
              <a:t>Entidad Federativa.</a:t>
            </a:r>
          </a:p>
          <a:p>
            <a:pPr marL="0" indent="0" eaLnBrk="1" hangingPunct="1">
              <a:buFontTx/>
              <a:buBlip>
                <a:blip r:embed="rId3"/>
              </a:buBlip>
            </a:pPr>
            <a:r>
              <a:rPr lang="es-MX" sz="1600" b="1" dirty="0" smtClean="0"/>
              <a:t>Municipio o Delegación.</a:t>
            </a:r>
          </a:p>
          <a:p>
            <a:pPr marL="0" indent="0" eaLnBrk="1" hangingPunct="1">
              <a:buFontTx/>
              <a:buBlip>
                <a:blip r:embed="rId3"/>
              </a:buBlip>
            </a:pPr>
            <a:r>
              <a:rPr lang="es-MX" sz="1600" b="1" dirty="0" smtClean="0"/>
              <a:t>Colonia.</a:t>
            </a:r>
          </a:p>
          <a:p>
            <a:pPr marL="0" indent="0" eaLnBrk="1" hangingPunct="1">
              <a:buFontTx/>
              <a:buNone/>
            </a:pPr>
            <a:endParaRPr lang="es-MX" sz="1600" b="1" dirty="0" smtClean="0"/>
          </a:p>
          <a:p>
            <a:pPr marL="0" indent="0" eaLnBrk="1" hangingPunct="1">
              <a:buFontTx/>
              <a:buNone/>
            </a:pPr>
            <a:r>
              <a:rPr lang="es-MX" sz="1600" dirty="0" smtClean="0"/>
              <a:t>El usuario deberá seleccionar del catálogo los datos solicitados.</a:t>
            </a:r>
            <a:endParaRPr lang="es-ES" sz="1600" dirty="0" smtClean="0"/>
          </a:p>
        </p:txBody>
      </p:sp>
      <p:sp>
        <p:nvSpPr>
          <p:cNvPr id="178189" name="Rectangle 13"/>
          <p:cNvSpPr>
            <a:spLocks noChangeArrowheads="1"/>
          </p:cNvSpPr>
          <p:nvPr/>
        </p:nvSpPr>
        <p:spPr bwMode="auto">
          <a:xfrm>
            <a:off x="5807825" y="4664288"/>
            <a:ext cx="2994660" cy="1034129"/>
          </a:xfrm>
          <a:prstGeom prst="rect">
            <a:avLst/>
          </a:prstGeom>
          <a:solidFill>
            <a:schemeClr val="bg1">
              <a:lumMod val="50000"/>
            </a:schemeClr>
          </a:solidFill>
          <a:ln w="9525" algn="ctr">
            <a:solidFill>
              <a:schemeClr val="bg1"/>
            </a:solidFill>
            <a:miter lim="800000"/>
            <a:headEnd/>
            <a:tailEnd/>
          </a:ln>
          <a:effectLst>
            <a:glow rad="63500">
              <a:schemeClr val="accent4">
                <a:satMod val="175000"/>
                <a:alpha val="40000"/>
              </a:schemeClr>
            </a:glow>
          </a:effectLst>
        </p:spPr>
        <p:txBody>
          <a:bodyPr lIns="0" tIns="0" rIns="0" bIns="0">
            <a:spAutoFit/>
          </a:bodyPr>
          <a:lstStyle/>
          <a:p>
            <a:pPr algn="ctr">
              <a:spcBef>
                <a:spcPct val="20000"/>
              </a:spcBef>
              <a:defRPr/>
            </a:pPr>
            <a:r>
              <a:rPr lang="es-MX" sz="1600" b="0" u="none" dirty="0">
                <a:solidFill>
                  <a:schemeClr val="tx1">
                    <a:lumMod val="95000"/>
                    <a:lumOff val="5000"/>
                  </a:schemeClr>
                </a:solidFill>
                <a:effectLst>
                  <a:glow rad="139700">
                    <a:schemeClr val="accent6">
                      <a:satMod val="175000"/>
                      <a:alpha val="40000"/>
                    </a:schemeClr>
                  </a:glow>
                </a:effectLst>
              </a:rPr>
              <a:t>¡Importante!</a:t>
            </a:r>
          </a:p>
          <a:p>
            <a:pPr algn="ctr">
              <a:spcBef>
                <a:spcPct val="20000"/>
              </a:spcBef>
              <a:defRPr/>
            </a:pPr>
            <a:r>
              <a:rPr lang="es-MX" sz="1600" b="0" u="none" dirty="0">
                <a:solidFill>
                  <a:schemeClr val="tx1">
                    <a:lumMod val="95000"/>
                    <a:lumOff val="5000"/>
                  </a:schemeClr>
                </a:solidFill>
                <a:effectLst>
                  <a:glow rad="139700">
                    <a:schemeClr val="accent6">
                      <a:satMod val="175000"/>
                      <a:alpha val="40000"/>
                    </a:schemeClr>
                  </a:glow>
                </a:effectLst>
              </a:rPr>
              <a:t>Los datos corresponden a la dirección del propietario del vehículo, no de la distribuidora o vendedor del mismo.</a:t>
            </a:r>
            <a:endParaRPr lang="es-ES" sz="1600" b="0" u="none" dirty="0">
              <a:solidFill>
                <a:schemeClr val="tx1">
                  <a:lumMod val="95000"/>
                  <a:lumOff val="5000"/>
                </a:schemeClr>
              </a:solidFill>
              <a:effectLst>
                <a:glow rad="139700">
                  <a:schemeClr val="accent6">
                    <a:satMod val="175000"/>
                    <a:alpha val="40000"/>
                  </a:schemeClr>
                </a:glow>
              </a:effectLst>
            </a:endParaRPr>
          </a:p>
        </p:txBody>
      </p:sp>
      <p:sp>
        <p:nvSpPr>
          <p:cNvPr id="178203" name="Rectangle 27"/>
          <p:cNvSpPr>
            <a:spLocks noGrp="1" noChangeArrowheads="1"/>
          </p:cNvSpPr>
          <p:nvPr>
            <p:ph type="title"/>
          </p:nvPr>
        </p:nvSpPr>
        <p:spPr>
          <a:xfrm>
            <a:off x="1366838" y="153988"/>
            <a:ext cx="6408737" cy="396875"/>
          </a:xfrm>
        </p:spPr>
        <p:txBody>
          <a:bodyPr anchor="ctr"/>
          <a:lstStyle/>
          <a:p>
            <a:pPr algn="ctr" eaLnBrk="1" hangingPunct="1"/>
            <a:r>
              <a:rPr lang="es-MX" dirty="0" smtClean="0">
                <a:solidFill>
                  <a:schemeClr val="bg1"/>
                </a:solidFill>
              </a:rPr>
              <a:t>1. Aviso “Venta”</a:t>
            </a:r>
            <a:endParaRPr lang="es-ES" dirty="0" smtClean="0">
              <a:solidFill>
                <a:schemeClr val="bg1"/>
              </a:solidFill>
            </a:endParaRPr>
          </a:p>
        </p:txBody>
      </p:sp>
      <p:pic>
        <p:nvPicPr>
          <p:cNvPr id="35850" name="Picture 3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4150" y="4945063"/>
            <a:ext cx="106680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15920" r="29635" b="30523"/>
          <a:stretch/>
        </p:blipFill>
        <p:spPr bwMode="auto">
          <a:xfrm>
            <a:off x="26666" y="1002748"/>
            <a:ext cx="5486399" cy="5315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9"/>
          <p:cNvGrpSpPr>
            <a:grpSpLocks/>
          </p:cNvGrpSpPr>
          <p:nvPr/>
        </p:nvGrpSpPr>
        <p:grpSpPr bwMode="auto">
          <a:xfrm>
            <a:off x="2311539" y="5460407"/>
            <a:ext cx="3321050" cy="665163"/>
            <a:chOff x="2953" y="2269"/>
            <a:chExt cx="2092" cy="419"/>
          </a:xfrm>
        </p:grpSpPr>
        <p:pic>
          <p:nvPicPr>
            <p:cNvPr id="31755" name="Picture 10"/>
            <p:cNvPicPr>
              <a:picLocks noChangeAspect="1" noChangeArrowheads="1"/>
            </p:cNvPicPr>
            <p:nvPr/>
          </p:nvPicPr>
          <p:blipFill>
            <a:blip r:embed="rId6" cstate="print"/>
            <a:srcRect l="49292" t="39890" r="28328" b="55846"/>
            <a:stretch>
              <a:fillRect/>
            </a:stretch>
          </p:blipFill>
          <p:spPr bwMode="auto">
            <a:xfrm>
              <a:off x="4150" y="2432"/>
              <a:ext cx="895" cy="256"/>
            </a:xfrm>
            <a:prstGeom prst="rect">
              <a:avLst/>
            </a:prstGeom>
            <a:noFill/>
            <a:ln w="28575" algn="ctr">
              <a:solidFill>
                <a:srgbClr val="FF3300"/>
              </a:solidFill>
              <a:prstDash val="sysDot"/>
              <a:miter lim="800000"/>
              <a:headEnd/>
              <a:tailEnd/>
            </a:ln>
          </p:spPr>
        </p:pic>
        <p:sp>
          <p:nvSpPr>
            <p:cNvPr id="31756" name="Rectangle 11"/>
            <p:cNvSpPr>
              <a:spLocks noChangeArrowheads="1"/>
            </p:cNvSpPr>
            <p:nvPr/>
          </p:nvSpPr>
          <p:spPr bwMode="auto">
            <a:xfrm>
              <a:off x="2953" y="2269"/>
              <a:ext cx="1145" cy="111"/>
            </a:xfrm>
            <a:prstGeom prst="rect">
              <a:avLst/>
            </a:prstGeom>
            <a:noFill/>
            <a:ln w="28575">
              <a:solidFill>
                <a:srgbClr val="FF3300"/>
              </a:solidFill>
              <a:prstDash val="sysDot"/>
              <a:miter lim="800000"/>
              <a:headEnd/>
              <a:tailEnd/>
            </a:ln>
          </p:spPr>
          <p:txBody>
            <a:bodyPr wrap="none" anchor="ctr"/>
            <a:lstStyle/>
            <a:p>
              <a:pPr algn="ctr">
                <a:defRPr/>
              </a:pPr>
              <a:endParaRPr lang="en-US"/>
            </a:p>
          </p:txBody>
        </p:sp>
        <p:cxnSp>
          <p:nvCxnSpPr>
            <p:cNvPr id="31757" name="AutoShape 12"/>
            <p:cNvCxnSpPr>
              <a:cxnSpLocks noChangeShapeType="1"/>
              <a:stCxn id="31756" idx="2"/>
            </p:cNvCxnSpPr>
            <p:nvPr/>
          </p:nvCxnSpPr>
          <p:spPr bwMode="auto">
            <a:xfrm>
              <a:off x="3526" y="2389"/>
              <a:ext cx="615" cy="171"/>
            </a:xfrm>
            <a:prstGeom prst="straightConnector1">
              <a:avLst/>
            </a:prstGeom>
            <a:noFill/>
            <a:ln w="28575">
              <a:solidFill>
                <a:srgbClr val="FF3300"/>
              </a:solidFill>
              <a:prstDash val="sysDot"/>
              <a:round/>
              <a:headEnd/>
              <a:tailEnd/>
            </a:ln>
          </p:spPr>
        </p:cxnSp>
      </p:grpSp>
      <p:grpSp>
        <p:nvGrpSpPr>
          <p:cNvPr id="2" name="Group 4"/>
          <p:cNvGrpSpPr>
            <a:grpSpLocks/>
          </p:cNvGrpSpPr>
          <p:nvPr/>
        </p:nvGrpSpPr>
        <p:grpSpPr bwMode="auto">
          <a:xfrm>
            <a:off x="2334439" y="3766335"/>
            <a:ext cx="3459163" cy="823913"/>
            <a:chOff x="2762" y="1644"/>
            <a:chExt cx="2179" cy="519"/>
          </a:xfrm>
        </p:grpSpPr>
        <p:pic>
          <p:nvPicPr>
            <p:cNvPr id="31758" name="Picture 5"/>
            <p:cNvPicPr>
              <a:picLocks noChangeAspect="1" noChangeArrowheads="1"/>
            </p:cNvPicPr>
            <p:nvPr/>
          </p:nvPicPr>
          <p:blipFill>
            <a:blip r:embed="rId7" cstate="print"/>
            <a:srcRect l="35707" t="39212" r="48019" b="47054"/>
            <a:stretch>
              <a:fillRect/>
            </a:stretch>
          </p:blipFill>
          <p:spPr bwMode="auto">
            <a:xfrm>
              <a:off x="3977" y="1660"/>
              <a:ext cx="957" cy="503"/>
            </a:xfrm>
            <a:prstGeom prst="rect">
              <a:avLst/>
            </a:prstGeom>
            <a:noFill/>
            <a:ln w="9525">
              <a:noFill/>
              <a:miter lim="800000"/>
              <a:headEnd/>
              <a:tailEnd/>
            </a:ln>
          </p:spPr>
        </p:pic>
        <p:sp>
          <p:nvSpPr>
            <p:cNvPr id="31759" name="Rectangle 6"/>
            <p:cNvSpPr>
              <a:spLocks noChangeArrowheads="1"/>
            </p:cNvSpPr>
            <p:nvPr/>
          </p:nvSpPr>
          <p:spPr bwMode="auto">
            <a:xfrm>
              <a:off x="2762" y="1644"/>
              <a:ext cx="934" cy="104"/>
            </a:xfrm>
            <a:prstGeom prst="rect">
              <a:avLst/>
            </a:prstGeom>
            <a:noFill/>
            <a:ln w="28575">
              <a:solidFill>
                <a:srgbClr val="FF3300"/>
              </a:solidFill>
              <a:prstDash val="sysDot"/>
              <a:miter lim="800000"/>
              <a:headEnd/>
              <a:tailEnd/>
            </a:ln>
          </p:spPr>
          <p:txBody>
            <a:bodyPr wrap="none" anchor="ctr"/>
            <a:lstStyle/>
            <a:p>
              <a:pPr algn="ctr">
                <a:defRPr/>
              </a:pPr>
              <a:endParaRPr lang="en-US"/>
            </a:p>
          </p:txBody>
        </p:sp>
        <p:cxnSp>
          <p:nvCxnSpPr>
            <p:cNvPr id="31760" name="AutoShape 7"/>
            <p:cNvCxnSpPr>
              <a:cxnSpLocks noChangeShapeType="1"/>
              <a:stCxn id="31759" idx="2"/>
            </p:cNvCxnSpPr>
            <p:nvPr/>
          </p:nvCxnSpPr>
          <p:spPr bwMode="auto">
            <a:xfrm>
              <a:off x="3229" y="1757"/>
              <a:ext cx="748" cy="155"/>
            </a:xfrm>
            <a:prstGeom prst="straightConnector1">
              <a:avLst/>
            </a:prstGeom>
            <a:noFill/>
            <a:ln w="28575">
              <a:solidFill>
                <a:srgbClr val="FF3300"/>
              </a:solidFill>
              <a:prstDash val="sysDot"/>
              <a:round/>
              <a:headEnd/>
              <a:tailEnd/>
            </a:ln>
          </p:spPr>
        </p:cxnSp>
        <p:sp>
          <p:nvSpPr>
            <p:cNvPr id="31761" name="Rectangle 8"/>
            <p:cNvSpPr>
              <a:spLocks noChangeArrowheads="1"/>
            </p:cNvSpPr>
            <p:nvPr/>
          </p:nvSpPr>
          <p:spPr bwMode="auto">
            <a:xfrm>
              <a:off x="3977" y="1657"/>
              <a:ext cx="964" cy="501"/>
            </a:xfrm>
            <a:prstGeom prst="rect">
              <a:avLst/>
            </a:prstGeom>
            <a:noFill/>
            <a:ln w="28575" algn="ctr">
              <a:solidFill>
                <a:srgbClr val="FF3300"/>
              </a:solidFill>
              <a:prstDash val="sysDot"/>
              <a:miter lim="800000"/>
              <a:headEnd/>
              <a:tailEnd/>
            </a:ln>
          </p:spPr>
          <p:txBody>
            <a:bodyPr wrap="none" anchor="ctr"/>
            <a:lstStyle/>
            <a:p>
              <a:pPr algn="ctr">
                <a:defRPr/>
              </a:pPr>
              <a:endParaRPr lang="en-US"/>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78203"/>
                                        </p:tgtEl>
                                        <p:attrNameLst>
                                          <p:attrName>style.visibility</p:attrName>
                                        </p:attrNameLst>
                                      </p:cBhvr>
                                      <p:to>
                                        <p:strVal val="visible"/>
                                      </p:to>
                                    </p:set>
                                    <p:anim calcmode="lin" valueType="num">
                                      <p:cBhvr>
                                        <p:cTn id="7" dur="1000" fill="hold"/>
                                        <p:tgtEl>
                                          <p:spTgt spid="178203"/>
                                        </p:tgtEl>
                                        <p:attrNameLst>
                                          <p:attrName>ppt_w</p:attrName>
                                        </p:attrNameLst>
                                      </p:cBhvr>
                                      <p:tavLst>
                                        <p:tav tm="0">
                                          <p:val>
                                            <p:fltVal val="0"/>
                                          </p:val>
                                        </p:tav>
                                        <p:tav tm="100000">
                                          <p:val>
                                            <p:strVal val="#ppt_w"/>
                                          </p:val>
                                        </p:tav>
                                      </p:tavLst>
                                    </p:anim>
                                    <p:anim calcmode="lin" valueType="num">
                                      <p:cBhvr>
                                        <p:cTn id="8" dur="1000" fill="hold"/>
                                        <p:tgtEl>
                                          <p:spTgt spid="178203"/>
                                        </p:tgtEl>
                                        <p:attrNameLst>
                                          <p:attrName>ppt_h</p:attrName>
                                        </p:attrNameLst>
                                      </p:cBhvr>
                                      <p:tavLst>
                                        <p:tav tm="0">
                                          <p:val>
                                            <p:fltVal val="0"/>
                                          </p:val>
                                        </p:tav>
                                        <p:tav tm="100000">
                                          <p:val>
                                            <p:strVal val="#ppt_h"/>
                                          </p:val>
                                        </p:tav>
                                      </p:tavLst>
                                    </p:anim>
                                    <p:animEffect transition="in" filter="fade">
                                      <p:cBhvr>
                                        <p:cTn id="9" dur="1000"/>
                                        <p:tgtEl>
                                          <p:spTgt spid="178203"/>
                                        </p:tgtEl>
                                      </p:cBhvr>
                                    </p:animEffect>
                                  </p:childTnLst>
                                </p:cTn>
                              </p:par>
                            </p:childTnLst>
                          </p:cTn>
                        </p:par>
                        <p:par>
                          <p:cTn id="10" fill="hold" nodeType="afterGroup">
                            <p:stCondLst>
                              <p:cond delay="1000"/>
                            </p:stCondLst>
                            <p:childTnLst>
                              <p:par>
                                <p:cTn id="11" presetID="6" presetClass="emph" presetSubtype="0" decel="50000" autoRev="1" fill="hold" nodeType="afterEffect">
                                  <p:stCondLst>
                                    <p:cond delay="0"/>
                                  </p:stCondLst>
                                  <p:childTnLst>
                                    <p:animScale>
                                      <p:cBhvr>
                                        <p:cTn id="12" dur="500" fill="hold"/>
                                        <p:tgtEl>
                                          <p:spTgt spid="17818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20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50"/>
          <p:cNvPicPr>
            <a:picLocks noChangeAspect="1" noChangeArrowheads="1"/>
          </p:cNvPicPr>
          <p:nvPr/>
        </p:nvPicPr>
        <p:blipFill>
          <a:blip r:embed="rId2" cstate="print"/>
          <a:srcRect l="6719" t="14083" r="29598" b="24981"/>
          <a:stretch>
            <a:fillRect/>
          </a:stretch>
        </p:blipFill>
        <p:spPr bwMode="auto">
          <a:xfrm>
            <a:off x="175491" y="1132656"/>
            <a:ext cx="5269493" cy="4525385"/>
          </a:xfrm>
          <a:prstGeom prst="rect">
            <a:avLst/>
          </a:prstGeom>
          <a:noFill/>
          <a:ln w="9525">
            <a:noFill/>
            <a:miter lim="800000"/>
            <a:headEnd/>
            <a:tailEnd/>
          </a:ln>
          <a:scene3d>
            <a:camera prst="orthographicFront"/>
            <a:lightRig rig="threePt" dir="t"/>
          </a:scene3d>
          <a:sp3d>
            <a:bevelT/>
          </a:sp3d>
        </p:spPr>
      </p:pic>
      <p:sp>
        <p:nvSpPr>
          <p:cNvPr id="158735" name="Rectangle 15"/>
          <p:cNvSpPr>
            <a:spLocks noGrp="1" noChangeArrowheads="1"/>
          </p:cNvSpPr>
          <p:nvPr>
            <p:ph type="body" sz="half" idx="1"/>
          </p:nvPr>
        </p:nvSpPr>
        <p:spPr>
          <a:xfrm>
            <a:off x="5596082" y="1580528"/>
            <a:ext cx="3198813" cy="2548390"/>
          </a:xfrm>
        </p:spPr>
        <p:txBody>
          <a:bodyPr lIns="0" tIns="0" rIns="0" bIns="0">
            <a:spAutoFit/>
          </a:bodyPr>
          <a:lstStyle/>
          <a:p>
            <a:pPr marL="0" indent="0" eaLnBrk="1" hangingPunct="1">
              <a:buFontTx/>
              <a:buNone/>
              <a:defRPr/>
            </a:pPr>
            <a:r>
              <a:rPr lang="es-MX" sz="1800" dirty="0" smtClean="0"/>
              <a:t>En el campo de </a:t>
            </a:r>
            <a:r>
              <a:rPr lang="es-MX" sz="1800" dirty="0" smtClean="0">
                <a:solidFill>
                  <a:srgbClr val="3399FF"/>
                </a:solidFill>
              </a:rPr>
              <a:t>Tipo de Domicilio</a:t>
            </a:r>
            <a:r>
              <a:rPr lang="es-MX" sz="1800" dirty="0" smtClean="0"/>
              <a:t>, el usuario, deberá seleccionar si el domicilio del propietario se encuentra en el extranjero o en territorio nacional.</a:t>
            </a:r>
          </a:p>
          <a:p>
            <a:pPr marL="0" indent="0" eaLnBrk="1" hangingPunct="1">
              <a:buFontTx/>
              <a:buNone/>
              <a:defRPr/>
            </a:pPr>
            <a:r>
              <a:rPr lang="es-MX" sz="1800" dirty="0" smtClean="0"/>
              <a:t>Cuando el propietario tenga domicilio extranjero, el usuario deberá capturarlo en el campo </a:t>
            </a:r>
            <a:r>
              <a:rPr lang="es-MX" sz="1800" dirty="0" smtClean="0">
                <a:solidFill>
                  <a:srgbClr val="33CCCC"/>
                </a:solidFill>
              </a:rPr>
              <a:t>“Domicilio Extranjero”.</a:t>
            </a:r>
            <a:endParaRPr lang="es-ES" sz="1800" dirty="0" smtClean="0">
              <a:solidFill>
                <a:srgbClr val="33CCCC"/>
              </a:solidFill>
            </a:endParaRPr>
          </a:p>
        </p:txBody>
      </p:sp>
      <p:sp>
        <p:nvSpPr>
          <p:cNvPr id="158736" name="Rectangle 16"/>
          <p:cNvSpPr>
            <a:spLocks noChangeArrowheads="1"/>
          </p:cNvSpPr>
          <p:nvPr/>
        </p:nvSpPr>
        <p:spPr bwMode="auto">
          <a:xfrm>
            <a:off x="1557357" y="3723323"/>
            <a:ext cx="1280159" cy="342900"/>
          </a:xfrm>
          <a:prstGeom prst="rect">
            <a:avLst/>
          </a:prstGeom>
          <a:solidFill>
            <a:srgbClr val="3399FF">
              <a:alpha val="20000"/>
            </a:srgbClr>
          </a:solidFill>
          <a:ln w="28575">
            <a:solidFill>
              <a:srgbClr val="3399FF"/>
            </a:solidFill>
            <a:miter lim="800000"/>
            <a:headEnd/>
            <a:tailEnd/>
          </a:ln>
        </p:spPr>
        <p:txBody>
          <a:bodyPr wrap="none" anchor="ctr"/>
          <a:lstStyle/>
          <a:p>
            <a:pPr algn="ctr">
              <a:defRPr/>
            </a:pPr>
            <a:endParaRPr lang="en-US" b="0" u="none"/>
          </a:p>
        </p:txBody>
      </p:sp>
      <p:sp>
        <p:nvSpPr>
          <p:cNvPr id="158737" name="Rectangle 17"/>
          <p:cNvSpPr>
            <a:spLocks noChangeArrowheads="1"/>
          </p:cNvSpPr>
          <p:nvPr/>
        </p:nvSpPr>
        <p:spPr bwMode="auto">
          <a:xfrm>
            <a:off x="1459345" y="4365596"/>
            <a:ext cx="1350892" cy="348615"/>
          </a:xfrm>
          <a:prstGeom prst="rect">
            <a:avLst/>
          </a:prstGeom>
          <a:solidFill>
            <a:srgbClr val="33CCCC">
              <a:alpha val="20000"/>
            </a:srgbClr>
          </a:solidFill>
          <a:ln w="28575">
            <a:solidFill>
              <a:srgbClr val="33CCCC"/>
            </a:solidFill>
            <a:miter lim="800000"/>
            <a:headEnd/>
            <a:tailEnd/>
          </a:ln>
        </p:spPr>
        <p:txBody>
          <a:bodyPr wrap="none" anchor="ctr"/>
          <a:lstStyle/>
          <a:p>
            <a:pPr algn="ctr">
              <a:defRPr/>
            </a:pPr>
            <a:endParaRPr lang="en-US" b="0" u="none">
              <a:solidFill>
                <a:srgbClr val="3399FF"/>
              </a:solidFill>
            </a:endParaRPr>
          </a:p>
        </p:txBody>
      </p:sp>
      <p:sp>
        <p:nvSpPr>
          <p:cNvPr id="158739" name="Rectangle 19"/>
          <p:cNvSpPr>
            <a:spLocks noChangeArrowheads="1"/>
          </p:cNvSpPr>
          <p:nvPr/>
        </p:nvSpPr>
        <p:spPr bwMode="auto">
          <a:xfrm>
            <a:off x="5567564" y="4377689"/>
            <a:ext cx="3360420" cy="1280351"/>
          </a:xfrm>
          <a:prstGeom prst="rect">
            <a:avLst/>
          </a:prstGeom>
          <a:solidFill>
            <a:schemeClr val="bg1">
              <a:lumMod val="50000"/>
            </a:schemeClr>
          </a:solidFill>
          <a:ln w="9525" algn="ctr">
            <a:solidFill>
              <a:schemeClr val="bg1"/>
            </a:solidFill>
            <a:miter lim="800000"/>
            <a:headEnd/>
            <a:tailEnd/>
          </a:ln>
          <a:effectLst/>
        </p:spPr>
        <p:txBody>
          <a:bodyPr lIns="0" tIns="0" rIns="0" bIns="0">
            <a:spAutoFit/>
          </a:bodyPr>
          <a:lstStyle/>
          <a:p>
            <a:pPr algn="ctr">
              <a:spcBef>
                <a:spcPct val="20000"/>
              </a:spcBef>
              <a:defRPr/>
            </a:pPr>
            <a:r>
              <a:rPr lang="es-MX" sz="1600" u="none" dirty="0">
                <a:solidFill>
                  <a:schemeClr val="tx1">
                    <a:lumMod val="95000"/>
                    <a:lumOff val="5000"/>
                  </a:schemeClr>
                </a:solidFill>
                <a:effectLst>
                  <a:outerShdw blurRad="38100" dist="38100" dir="2700000" algn="tl">
                    <a:srgbClr val="000000">
                      <a:alpha val="43137"/>
                    </a:srgbClr>
                  </a:outerShdw>
                </a:effectLst>
                <a:latin typeface="+mn-lt"/>
              </a:rPr>
              <a:t>¡Importante!</a:t>
            </a:r>
          </a:p>
          <a:p>
            <a:pPr algn="ctr">
              <a:spcBef>
                <a:spcPct val="20000"/>
              </a:spcBef>
              <a:defRPr/>
            </a:pPr>
            <a:r>
              <a:rPr lang="es-MX" sz="1600" u="none" dirty="0">
                <a:solidFill>
                  <a:schemeClr val="tx1">
                    <a:lumMod val="95000"/>
                    <a:lumOff val="5000"/>
                  </a:schemeClr>
                </a:solidFill>
                <a:effectLst>
                  <a:outerShdw blurRad="38100" dist="38100" dir="2700000" algn="tl">
                    <a:srgbClr val="000000">
                      <a:alpha val="43137"/>
                    </a:srgbClr>
                  </a:outerShdw>
                </a:effectLst>
                <a:latin typeface="+mn-lt"/>
              </a:rPr>
              <a:t>El usuario, únicamente deberá elegir, esta opción, cuando el propietario </a:t>
            </a:r>
            <a:r>
              <a:rPr lang="es-MX" sz="1600" dirty="0">
                <a:solidFill>
                  <a:schemeClr val="tx1">
                    <a:lumMod val="95000"/>
                    <a:lumOff val="5000"/>
                  </a:schemeClr>
                </a:solidFill>
                <a:effectLst>
                  <a:outerShdw blurRad="38100" dist="38100" dir="2700000" algn="tl">
                    <a:srgbClr val="000000">
                      <a:alpha val="43137"/>
                    </a:srgbClr>
                  </a:outerShdw>
                </a:effectLst>
                <a:latin typeface="+mn-lt"/>
              </a:rPr>
              <a:t>no radique en territorio nacional</a:t>
            </a:r>
            <a:r>
              <a:rPr lang="es-MX" sz="1600" u="none" dirty="0">
                <a:solidFill>
                  <a:schemeClr val="tx1">
                    <a:lumMod val="95000"/>
                    <a:lumOff val="5000"/>
                  </a:schemeClr>
                </a:solidFill>
                <a:effectLst>
                  <a:outerShdw blurRad="38100" dist="38100" dir="2700000" algn="tl">
                    <a:srgbClr val="000000">
                      <a:alpha val="43137"/>
                    </a:srgbClr>
                  </a:outerShdw>
                </a:effectLst>
                <a:latin typeface="+mn-lt"/>
              </a:rPr>
              <a:t> y deberá coincidir con el domicilio de la factura.</a:t>
            </a:r>
            <a:endParaRPr lang="es-ES" sz="1600" u="none" dirty="0">
              <a:solidFill>
                <a:schemeClr val="tx1">
                  <a:lumMod val="95000"/>
                  <a:lumOff val="5000"/>
                </a:schemeClr>
              </a:solidFill>
              <a:effectLst>
                <a:outerShdw blurRad="38100" dist="38100" dir="2700000" algn="tl">
                  <a:srgbClr val="000000">
                    <a:alpha val="43137"/>
                  </a:srgbClr>
                </a:outerShdw>
              </a:effectLst>
              <a:latin typeface="+mn-lt"/>
            </a:endParaRPr>
          </a:p>
        </p:txBody>
      </p:sp>
      <p:sp>
        <p:nvSpPr>
          <p:cNvPr id="36873" name="Rectangle 40"/>
          <p:cNvSpPr>
            <a:spLocks noGrp="1" noChangeArrowheads="1"/>
          </p:cNvSpPr>
          <p:nvPr>
            <p:ph type="title"/>
          </p:nvPr>
        </p:nvSpPr>
        <p:spPr>
          <a:xfrm>
            <a:off x="1366838" y="153988"/>
            <a:ext cx="6408737" cy="396875"/>
          </a:xfrm>
        </p:spPr>
        <p:txBody>
          <a:bodyPr anchor="ctr"/>
          <a:lstStyle/>
          <a:p>
            <a:pPr algn="ctr" eaLnBrk="1" hangingPunct="1"/>
            <a:r>
              <a:rPr lang="es-MX" dirty="0" smtClean="0">
                <a:solidFill>
                  <a:schemeClr val="bg1"/>
                </a:solidFill>
              </a:rPr>
              <a:t>1. Aviso “Venta”</a:t>
            </a:r>
            <a:endParaRPr lang="es-ES" dirty="0" smtClean="0">
              <a:solidFill>
                <a:schemeClr val="bg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4" fill="hold" nodeType="clickEffect">
                                  <p:stCondLst>
                                    <p:cond delay="0"/>
                                  </p:stCondLst>
                                  <p:childTnLst>
                                    <p:animEffect transition="out" filter="wipe(down)">
                                      <p:cBhvr>
                                        <p:cTn id="6" dur="500"/>
                                        <p:tgtEl>
                                          <p:spTgt spid="158736"/>
                                        </p:tgtEl>
                                      </p:cBhvr>
                                    </p:animEffect>
                                    <p:set>
                                      <p:cBhvr>
                                        <p:cTn id="7" dur="1" fill="hold">
                                          <p:stCondLst>
                                            <p:cond delay="499"/>
                                          </p:stCondLst>
                                        </p:cTn>
                                        <p:tgtEl>
                                          <p:spTgt spid="158736"/>
                                        </p:tgtEl>
                                        <p:attrNameLst>
                                          <p:attrName>style.visibility</p:attrName>
                                        </p:attrNameLst>
                                      </p:cBhvr>
                                      <p:to>
                                        <p:strVal val="hidden"/>
                                      </p:to>
                                    </p:se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15873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xit" presetSubtype="4" fill="hold" nodeType="clickEffect">
                                  <p:stCondLst>
                                    <p:cond delay="0"/>
                                  </p:stCondLst>
                                  <p:childTnLst>
                                    <p:animEffect transition="out" filter="wipe(down)">
                                      <p:cBhvr>
                                        <p:cTn id="14" dur="500"/>
                                        <p:tgtEl>
                                          <p:spTgt spid="158737"/>
                                        </p:tgtEl>
                                      </p:cBhvr>
                                    </p:animEffect>
                                    <p:set>
                                      <p:cBhvr>
                                        <p:cTn id="15" dur="1" fill="hold">
                                          <p:stCondLst>
                                            <p:cond delay="499"/>
                                          </p:stCondLst>
                                        </p:cTn>
                                        <p:tgtEl>
                                          <p:spTgt spid="158737"/>
                                        </p:tgtEl>
                                        <p:attrNameLst>
                                          <p:attrName>style.visibility</p:attrName>
                                        </p:attrNameLst>
                                      </p:cBhvr>
                                      <p:to>
                                        <p:strVal val="hidden"/>
                                      </p:to>
                                    </p:set>
                                  </p:childTnLst>
                                </p:cTn>
                              </p:par>
                            </p:childTnLst>
                          </p:cTn>
                        </p:par>
                        <p:par>
                          <p:cTn id="16" fill="hold" nodeType="afterGroup">
                            <p:stCondLst>
                              <p:cond delay="500"/>
                            </p:stCondLst>
                            <p:childTnLst>
                              <p:par>
                                <p:cTn id="17" presetID="53" presetClass="entr" presetSubtype="0" fill="hold" nodeType="afterEffect">
                                  <p:stCondLst>
                                    <p:cond delay="0"/>
                                  </p:stCondLst>
                                  <p:childTnLst>
                                    <p:set>
                                      <p:cBhvr>
                                        <p:cTn id="18" dur="1" fill="hold">
                                          <p:stCondLst>
                                            <p:cond delay="0"/>
                                          </p:stCondLst>
                                        </p:cTn>
                                        <p:tgtEl>
                                          <p:spTgt spid="158739"/>
                                        </p:tgtEl>
                                        <p:attrNameLst>
                                          <p:attrName>style.visibility</p:attrName>
                                        </p:attrNameLst>
                                      </p:cBhvr>
                                      <p:to>
                                        <p:strVal val="visible"/>
                                      </p:to>
                                    </p:set>
                                    <p:anim calcmode="lin" valueType="num">
                                      <p:cBhvr>
                                        <p:cTn id="19" dur="1000" fill="hold"/>
                                        <p:tgtEl>
                                          <p:spTgt spid="158739"/>
                                        </p:tgtEl>
                                        <p:attrNameLst>
                                          <p:attrName>ppt_w</p:attrName>
                                        </p:attrNameLst>
                                      </p:cBhvr>
                                      <p:tavLst>
                                        <p:tav tm="0">
                                          <p:val>
                                            <p:fltVal val="0"/>
                                          </p:val>
                                        </p:tav>
                                        <p:tav tm="100000">
                                          <p:val>
                                            <p:strVal val="#ppt_w"/>
                                          </p:val>
                                        </p:tav>
                                      </p:tavLst>
                                    </p:anim>
                                    <p:anim calcmode="lin" valueType="num">
                                      <p:cBhvr>
                                        <p:cTn id="20" dur="1000" fill="hold"/>
                                        <p:tgtEl>
                                          <p:spTgt spid="158739"/>
                                        </p:tgtEl>
                                        <p:attrNameLst>
                                          <p:attrName>ppt_h</p:attrName>
                                        </p:attrNameLst>
                                      </p:cBhvr>
                                      <p:tavLst>
                                        <p:tav tm="0">
                                          <p:val>
                                            <p:fltVal val="0"/>
                                          </p:val>
                                        </p:tav>
                                        <p:tav tm="100000">
                                          <p:val>
                                            <p:strVal val="#ppt_h"/>
                                          </p:val>
                                        </p:tav>
                                      </p:tavLst>
                                    </p:anim>
                                    <p:animEffect transition="in" filter="fade">
                                      <p:cBhvr>
                                        <p:cTn id="21" dur="1000"/>
                                        <p:tgtEl>
                                          <p:spTgt spid="158739"/>
                                        </p:tgtEl>
                                      </p:cBhvr>
                                    </p:animEffect>
                                  </p:childTnLst>
                                </p:cTn>
                              </p:par>
                            </p:childTnLst>
                          </p:cTn>
                        </p:par>
                        <p:par>
                          <p:cTn id="22" fill="hold" nodeType="afterGroup">
                            <p:stCondLst>
                              <p:cond delay="1500"/>
                            </p:stCondLst>
                            <p:childTnLst>
                              <p:par>
                                <p:cTn id="23" presetID="6" presetClass="emph" presetSubtype="0" decel="50000" autoRev="1" fill="hold" nodeType="afterEffect">
                                  <p:stCondLst>
                                    <p:cond delay="0"/>
                                  </p:stCondLst>
                                  <p:childTnLst>
                                    <p:animScale>
                                      <p:cBhvr>
                                        <p:cTn id="24" dur="1000" fill="hold"/>
                                        <p:tgtEl>
                                          <p:spTgt spid="15873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10" name="Picture 25"/>
          <p:cNvPicPr>
            <a:picLocks noChangeAspect="1" noChangeArrowheads="1"/>
          </p:cNvPicPr>
          <p:nvPr/>
        </p:nvPicPr>
        <p:blipFill>
          <a:blip r:embed="rId2" cstate="print"/>
          <a:srcRect l="24586" t="49840" r="17551" b="2003"/>
          <a:stretch>
            <a:fillRect/>
          </a:stretch>
        </p:blipFill>
        <p:spPr bwMode="auto">
          <a:xfrm>
            <a:off x="194310" y="833145"/>
            <a:ext cx="5246370" cy="5080790"/>
          </a:xfrm>
          <a:prstGeom prst="rect">
            <a:avLst/>
          </a:prstGeom>
          <a:noFill/>
          <a:ln w="9525">
            <a:noFill/>
            <a:miter lim="800000"/>
            <a:headEnd/>
            <a:tailEnd/>
          </a:ln>
          <a:scene3d>
            <a:camera prst="orthographicFront"/>
            <a:lightRig rig="threePt" dir="t"/>
          </a:scene3d>
          <a:sp3d>
            <a:bevelT/>
          </a:sp3d>
        </p:spPr>
      </p:pic>
      <p:sp>
        <p:nvSpPr>
          <p:cNvPr id="33795" name="Rectangle 9"/>
          <p:cNvSpPr>
            <a:spLocks noGrp="1" noChangeArrowheads="1"/>
          </p:cNvSpPr>
          <p:nvPr>
            <p:ph type="body" sz="half" idx="1"/>
          </p:nvPr>
        </p:nvSpPr>
        <p:spPr>
          <a:xfrm>
            <a:off x="5551199" y="1000991"/>
            <a:ext cx="3517900" cy="830997"/>
          </a:xfrm>
        </p:spPr>
        <p:txBody>
          <a:bodyPr lIns="0" tIns="0" rIns="0" bIns="0">
            <a:spAutoFit/>
          </a:bodyPr>
          <a:lstStyle/>
          <a:p>
            <a:pPr marL="0" indent="0" eaLnBrk="1" hangingPunct="1">
              <a:buFontTx/>
              <a:buNone/>
              <a:defRPr/>
            </a:pPr>
            <a:r>
              <a:rPr lang="es-MX" sz="1800" dirty="0" smtClean="0"/>
              <a:t>En el campo de Código Postal, el usuario tiene la opción de sólo poner el código postal.</a:t>
            </a:r>
            <a:endParaRPr lang="es-ES" sz="1800" dirty="0" smtClean="0"/>
          </a:p>
        </p:txBody>
      </p:sp>
      <p:sp>
        <p:nvSpPr>
          <p:cNvPr id="100362" name="Rectangle 10"/>
          <p:cNvSpPr>
            <a:spLocks noChangeArrowheads="1"/>
          </p:cNvSpPr>
          <p:nvPr/>
        </p:nvSpPr>
        <p:spPr bwMode="auto">
          <a:xfrm>
            <a:off x="5570684" y="1891868"/>
            <a:ext cx="3517900" cy="553998"/>
          </a:xfrm>
          <a:prstGeom prst="rect">
            <a:avLst/>
          </a:prstGeom>
          <a:noFill/>
          <a:ln w="9525">
            <a:noFill/>
            <a:miter lim="800000"/>
            <a:headEnd/>
            <a:tailEnd/>
          </a:ln>
        </p:spPr>
        <p:txBody>
          <a:bodyPr lIns="0" tIns="0" rIns="0" bIns="0">
            <a:spAutoFit/>
          </a:bodyPr>
          <a:lstStyle/>
          <a:p>
            <a:pPr algn="just">
              <a:spcBef>
                <a:spcPct val="20000"/>
              </a:spcBef>
              <a:defRPr/>
            </a:pPr>
            <a:r>
              <a:rPr lang="es-MX" b="0" u="none" dirty="0">
                <a:solidFill>
                  <a:schemeClr val="tx1"/>
                </a:solidFill>
                <a:latin typeface="+mn-lt"/>
              </a:rPr>
              <a:t>Una vez poniendo éste de clic, y después </a:t>
            </a:r>
            <a:r>
              <a:rPr lang="es-MX" b="0" u="none" dirty="0">
                <a:solidFill>
                  <a:srgbClr val="FF0000"/>
                </a:solidFill>
                <a:latin typeface="+mn-lt"/>
              </a:rPr>
              <a:t>Buscar.</a:t>
            </a:r>
            <a:endParaRPr lang="es-ES" b="0" u="none" dirty="0">
              <a:solidFill>
                <a:srgbClr val="FF0000"/>
              </a:solidFill>
              <a:latin typeface="+mn-lt"/>
            </a:endParaRPr>
          </a:p>
        </p:txBody>
      </p:sp>
      <p:sp>
        <p:nvSpPr>
          <p:cNvPr id="100363" name="Rectangle 11"/>
          <p:cNvSpPr>
            <a:spLocks noChangeArrowheads="1"/>
          </p:cNvSpPr>
          <p:nvPr/>
        </p:nvSpPr>
        <p:spPr bwMode="auto">
          <a:xfrm>
            <a:off x="5572272" y="2495604"/>
            <a:ext cx="3519488" cy="830997"/>
          </a:xfrm>
          <a:prstGeom prst="rect">
            <a:avLst/>
          </a:prstGeom>
          <a:noFill/>
          <a:ln w="9525">
            <a:noFill/>
            <a:miter lim="800000"/>
            <a:headEnd/>
            <a:tailEnd/>
          </a:ln>
        </p:spPr>
        <p:txBody>
          <a:bodyPr lIns="0" tIns="0" rIns="0" bIns="0">
            <a:spAutoFit/>
          </a:bodyPr>
          <a:lstStyle/>
          <a:p>
            <a:pPr algn="just">
              <a:spcBef>
                <a:spcPct val="20000"/>
              </a:spcBef>
              <a:defRPr/>
            </a:pPr>
            <a:r>
              <a:rPr lang="es-MX" b="0" u="none" dirty="0">
                <a:solidFill>
                  <a:schemeClr val="tx1"/>
                </a:solidFill>
                <a:latin typeface="+mn-lt"/>
              </a:rPr>
              <a:t>Si hay mas de una opción, aparecerá esta pantalla, debiendo seleccionar la localidad</a:t>
            </a:r>
            <a:r>
              <a:rPr lang="es-MX" u="none" dirty="0">
                <a:solidFill>
                  <a:schemeClr val="tx1"/>
                </a:solidFill>
                <a:latin typeface="+mn-lt"/>
              </a:rPr>
              <a:t>.</a:t>
            </a:r>
            <a:endParaRPr lang="es-ES" u="none" dirty="0">
              <a:solidFill>
                <a:schemeClr val="tx1"/>
              </a:solidFill>
              <a:latin typeface="+mn-lt"/>
            </a:endParaRPr>
          </a:p>
        </p:txBody>
      </p:sp>
      <p:cxnSp>
        <p:nvCxnSpPr>
          <p:cNvPr id="100364" name="AutoShape 12"/>
          <p:cNvCxnSpPr>
            <a:cxnSpLocks noChangeShapeType="1"/>
            <a:stCxn id="100363" idx="1"/>
          </p:cNvCxnSpPr>
          <p:nvPr/>
        </p:nvCxnSpPr>
        <p:spPr bwMode="auto">
          <a:xfrm rot="10800000" flipV="1">
            <a:off x="3232298" y="2911102"/>
            <a:ext cx="2339974" cy="238551"/>
          </a:xfrm>
          <a:prstGeom prst="bentConnector3">
            <a:avLst>
              <a:gd name="adj1" fmla="val 50000"/>
            </a:avLst>
          </a:prstGeom>
          <a:noFill/>
          <a:ln w="9525">
            <a:solidFill>
              <a:schemeClr val="hlink"/>
            </a:solidFill>
            <a:miter lim="800000"/>
            <a:headEnd/>
            <a:tailEnd type="triangle" w="med" len="med"/>
          </a:ln>
          <a:extLst>
            <a:ext uri="{909E8E84-426E-40dd-AFC4-6F175D3DCCD1}">
              <a14:hiddenFill xmlns:a14="http://schemas.microsoft.com/office/drawing/2010/main">
                <a:noFill/>
              </a14:hiddenFill>
            </a:ext>
          </a:extLst>
        </p:spPr>
      </p:cxnSp>
      <p:sp>
        <p:nvSpPr>
          <p:cNvPr id="100365" name="Rectangle 13"/>
          <p:cNvSpPr>
            <a:spLocks noChangeArrowheads="1"/>
          </p:cNvSpPr>
          <p:nvPr/>
        </p:nvSpPr>
        <p:spPr bwMode="auto">
          <a:xfrm>
            <a:off x="5572272" y="3403976"/>
            <a:ext cx="3517900" cy="830997"/>
          </a:xfrm>
          <a:prstGeom prst="rect">
            <a:avLst/>
          </a:prstGeom>
          <a:noFill/>
          <a:ln w="9525">
            <a:noFill/>
            <a:miter lim="800000"/>
            <a:headEnd/>
            <a:tailEnd/>
          </a:ln>
        </p:spPr>
        <p:txBody>
          <a:bodyPr lIns="0" tIns="0" rIns="0" bIns="0">
            <a:spAutoFit/>
          </a:bodyPr>
          <a:lstStyle/>
          <a:p>
            <a:pPr algn="just">
              <a:spcBef>
                <a:spcPct val="20000"/>
              </a:spcBef>
              <a:defRPr/>
            </a:pPr>
            <a:r>
              <a:rPr lang="es-MX" b="0" u="none" dirty="0">
                <a:solidFill>
                  <a:schemeClr val="tx1"/>
                </a:solidFill>
                <a:latin typeface="+mn-lt"/>
              </a:rPr>
              <a:t>En los campos que refieren a fecha, si selecciona el </a:t>
            </a:r>
            <a:r>
              <a:rPr lang="es-MX" b="0" u="none" dirty="0">
                <a:solidFill>
                  <a:srgbClr val="0066CC"/>
                </a:solidFill>
                <a:latin typeface="+mn-lt"/>
              </a:rPr>
              <a:t>icono de calendario</a:t>
            </a:r>
            <a:r>
              <a:rPr lang="es-MX" b="0" u="none" dirty="0">
                <a:solidFill>
                  <a:schemeClr val="tx1"/>
                </a:solidFill>
                <a:latin typeface="+mn-lt"/>
              </a:rPr>
              <a:t>, sale la siguiente pantalla, seleccione la </a:t>
            </a:r>
            <a:r>
              <a:rPr lang="es-MX" b="0" u="none" dirty="0" smtClean="0">
                <a:solidFill>
                  <a:schemeClr val="tx1"/>
                </a:solidFill>
                <a:latin typeface="+mn-lt"/>
              </a:rPr>
              <a:t>fecha.</a:t>
            </a:r>
            <a:endParaRPr lang="es-ES" b="0" u="none" dirty="0">
              <a:solidFill>
                <a:schemeClr val="tx1"/>
              </a:solidFill>
              <a:latin typeface="+mn-lt"/>
            </a:endParaRPr>
          </a:p>
        </p:txBody>
      </p:sp>
      <p:sp>
        <p:nvSpPr>
          <p:cNvPr id="100366" name="Rectangle 14"/>
          <p:cNvSpPr>
            <a:spLocks noChangeArrowheads="1"/>
          </p:cNvSpPr>
          <p:nvPr/>
        </p:nvSpPr>
        <p:spPr bwMode="auto">
          <a:xfrm>
            <a:off x="6000750" y="4483100"/>
            <a:ext cx="2779713" cy="1766637"/>
          </a:xfrm>
          <a:prstGeom prst="rect">
            <a:avLst/>
          </a:prstGeom>
          <a:solidFill>
            <a:schemeClr val="bg1">
              <a:lumMod val="50000"/>
            </a:schemeClr>
          </a:solidFill>
          <a:ln w="9525" algn="ctr">
            <a:solidFill>
              <a:schemeClr val="bg1"/>
            </a:solidFill>
            <a:miter lim="800000"/>
            <a:headEnd/>
            <a:tailEnd/>
          </a:ln>
          <a:effectLst/>
        </p:spPr>
        <p:txBody>
          <a:bodyPr lIns="0" tIns="0" rIns="0" bIns="0">
            <a:spAutoFit/>
          </a:bodyPr>
          <a:lstStyle/>
          <a:p>
            <a:pPr algn="ctr">
              <a:spcBef>
                <a:spcPct val="20000"/>
              </a:spcBef>
              <a:defRPr/>
            </a:pPr>
            <a:r>
              <a:rPr lang="es-MX" sz="1400" u="none" dirty="0">
                <a:solidFill>
                  <a:schemeClr val="tx1">
                    <a:lumMod val="95000"/>
                    <a:lumOff val="5000"/>
                  </a:schemeClr>
                </a:solidFill>
                <a:effectLst>
                  <a:outerShdw blurRad="38100" dist="38100" dir="2700000" algn="tl">
                    <a:srgbClr val="000000">
                      <a:alpha val="43137"/>
                    </a:srgbClr>
                  </a:outerShdw>
                </a:effectLst>
                <a:latin typeface="+mn-lt"/>
              </a:rPr>
              <a:t>¡Importante!</a:t>
            </a:r>
          </a:p>
          <a:p>
            <a:pPr algn="ctr">
              <a:spcBef>
                <a:spcPct val="20000"/>
              </a:spcBef>
              <a:defRPr/>
            </a:pPr>
            <a:r>
              <a:rPr lang="es-MX" sz="1400" u="none" dirty="0">
                <a:solidFill>
                  <a:schemeClr val="tx1">
                    <a:lumMod val="95000"/>
                    <a:lumOff val="5000"/>
                  </a:schemeClr>
                </a:solidFill>
                <a:effectLst>
                  <a:outerShdw blurRad="38100" dist="38100" dir="2700000" algn="tl">
                    <a:srgbClr val="000000">
                      <a:alpha val="43137"/>
                    </a:srgbClr>
                  </a:outerShdw>
                </a:effectLst>
                <a:latin typeface="+mn-lt"/>
              </a:rPr>
              <a:t>Cuando el vendedor o propietario, únicamente conoce el Código Postal se recomienda la búsqueda por código postal. Si conoce la Entidad, Municipio o Delegación y Colonia, se recomienda se elija de las opciones que brinda cada uno de los campos.</a:t>
            </a:r>
            <a:endParaRPr lang="es-ES" sz="1400" u="none" dirty="0">
              <a:solidFill>
                <a:schemeClr val="tx1">
                  <a:lumMod val="95000"/>
                  <a:lumOff val="5000"/>
                </a:schemeClr>
              </a:solidFill>
              <a:effectLst>
                <a:outerShdw blurRad="38100" dist="38100" dir="2700000" algn="tl">
                  <a:srgbClr val="000000">
                    <a:alpha val="43137"/>
                  </a:srgbClr>
                </a:outerShdw>
              </a:effectLst>
              <a:latin typeface="+mn-lt"/>
            </a:endParaRPr>
          </a:p>
        </p:txBody>
      </p:sp>
      <p:cxnSp>
        <p:nvCxnSpPr>
          <p:cNvPr id="100367" name="AutoShape 15"/>
          <p:cNvCxnSpPr>
            <a:cxnSpLocks noChangeShapeType="1"/>
            <a:stCxn id="100365" idx="1"/>
          </p:cNvCxnSpPr>
          <p:nvPr/>
        </p:nvCxnSpPr>
        <p:spPr bwMode="auto">
          <a:xfrm rot="10800000" flipV="1">
            <a:off x="2384572" y="3819475"/>
            <a:ext cx="3187700" cy="1460926"/>
          </a:xfrm>
          <a:prstGeom prst="bentConnector3">
            <a:avLst>
              <a:gd name="adj1" fmla="val 50000"/>
            </a:avLst>
          </a:prstGeom>
          <a:noFill/>
          <a:ln w="9525">
            <a:solidFill>
              <a:schemeClr val="hlink"/>
            </a:solidFill>
            <a:miter lim="800000"/>
            <a:headEnd/>
            <a:tailEnd type="triangle" w="med" len="med"/>
          </a:ln>
          <a:extLst>
            <a:ext uri="{909E8E84-426E-40dd-AFC4-6F175D3DCCD1}">
              <a14:hiddenFill xmlns:a14="http://schemas.microsoft.com/office/drawing/2010/main">
                <a:noFill/>
              </a14:hiddenFill>
            </a:ext>
          </a:extLst>
        </p:spPr>
      </p:cxnSp>
      <p:pic>
        <p:nvPicPr>
          <p:cNvPr id="100360" name="Picture 8"/>
          <p:cNvPicPr>
            <a:picLocks noChangeAspect="1" noChangeArrowheads="1"/>
          </p:cNvPicPr>
          <p:nvPr/>
        </p:nvPicPr>
        <p:blipFill>
          <a:blip r:embed="rId3" cstate="print"/>
          <a:srcRect/>
          <a:stretch>
            <a:fillRect/>
          </a:stretch>
        </p:blipFill>
        <p:spPr bwMode="auto">
          <a:xfrm>
            <a:off x="987886" y="4352666"/>
            <a:ext cx="1482562" cy="1903730"/>
          </a:xfrm>
          <a:prstGeom prst="rect">
            <a:avLst/>
          </a:prstGeom>
          <a:noFill/>
          <a:ln w="28575" algn="ctr">
            <a:solidFill>
              <a:srgbClr val="3333FF"/>
            </a:solidFill>
            <a:miter lim="800000"/>
            <a:headEnd/>
            <a:tailEnd/>
          </a:ln>
          <a:effectLst>
            <a:outerShdw blurRad="50800" dist="38100" dir="8100000" algn="tr" rotWithShape="0">
              <a:prstClr val="black">
                <a:alpha val="40000"/>
              </a:prstClr>
            </a:outerShdw>
          </a:effectLst>
        </p:spPr>
      </p:pic>
      <p:sp>
        <p:nvSpPr>
          <p:cNvPr id="37899" name="Rectangle 45"/>
          <p:cNvSpPr>
            <a:spLocks noGrp="1" noChangeArrowheads="1"/>
          </p:cNvSpPr>
          <p:nvPr>
            <p:ph type="title"/>
          </p:nvPr>
        </p:nvSpPr>
        <p:spPr>
          <a:xfrm>
            <a:off x="1366838" y="153988"/>
            <a:ext cx="6408737" cy="396875"/>
          </a:xfrm>
        </p:spPr>
        <p:txBody>
          <a:bodyPr anchor="ctr"/>
          <a:lstStyle/>
          <a:p>
            <a:pPr algn="ctr" eaLnBrk="1" hangingPunct="1"/>
            <a:r>
              <a:rPr lang="es-MX" dirty="0" smtClean="0">
                <a:solidFill>
                  <a:schemeClr val="bg1"/>
                </a:solidFill>
              </a:rPr>
              <a:t>1. Aviso “Venta”</a:t>
            </a:r>
            <a:endParaRPr lang="es-ES" dirty="0" smtClean="0">
              <a:solidFill>
                <a:schemeClr val="bg1"/>
              </a:solidFill>
            </a:endParaRPr>
          </a:p>
        </p:txBody>
      </p:sp>
      <p:pic>
        <p:nvPicPr>
          <p:cNvPr id="100356" name="Picture 4"/>
          <p:cNvPicPr>
            <a:picLocks noChangeAspect="1" noChangeArrowheads="1"/>
          </p:cNvPicPr>
          <p:nvPr/>
        </p:nvPicPr>
        <p:blipFill>
          <a:blip r:embed="rId4" cstate="print"/>
          <a:srcRect t="29884"/>
          <a:stretch>
            <a:fillRect/>
          </a:stretch>
        </p:blipFill>
        <p:spPr bwMode="auto">
          <a:xfrm>
            <a:off x="444544" y="2781041"/>
            <a:ext cx="2769489" cy="1245870"/>
          </a:xfrm>
          <a:prstGeom prst="rect">
            <a:avLst/>
          </a:prstGeom>
          <a:noFill/>
          <a:ln w="19050" algn="ctr">
            <a:solidFill>
              <a:srgbClr val="FF3300"/>
            </a:solidFill>
            <a:miter lim="800000"/>
            <a:headEnd/>
            <a:tailEnd/>
          </a:ln>
          <a:effectLst>
            <a:outerShdw blurRad="50800" dist="38100" dir="8100000" algn="tr" rotWithShape="0">
              <a:prstClr val="black">
                <a:alpha val="40000"/>
              </a:prstClr>
            </a:outerShdw>
          </a:effectLst>
        </p:spPr>
      </p:pic>
      <p:sp>
        <p:nvSpPr>
          <p:cNvPr id="53" name="Rectangle 16"/>
          <p:cNvSpPr>
            <a:spLocks noChangeArrowheads="1"/>
          </p:cNvSpPr>
          <p:nvPr/>
        </p:nvSpPr>
        <p:spPr bwMode="auto">
          <a:xfrm>
            <a:off x="3376126" y="2252663"/>
            <a:ext cx="558631" cy="342900"/>
          </a:xfrm>
          <a:prstGeom prst="rect">
            <a:avLst/>
          </a:prstGeom>
          <a:solidFill>
            <a:srgbClr val="FF3737">
              <a:alpha val="20000"/>
            </a:srgbClr>
          </a:solidFill>
          <a:ln w="28575">
            <a:solidFill>
              <a:srgbClr val="FF0000"/>
            </a:solidFill>
            <a:miter lim="800000"/>
            <a:headEnd/>
            <a:tailEnd/>
          </a:ln>
        </p:spPr>
        <p:txBody>
          <a:bodyPr wrap="none" anchor="ctr"/>
          <a:lstStyle/>
          <a:p>
            <a:pPr algn="ctr">
              <a:defRPr/>
            </a:pPr>
            <a:endParaRPr lang="en-US" b="0" u="none"/>
          </a:p>
        </p:txBody>
      </p:sp>
      <p:sp>
        <p:nvSpPr>
          <p:cNvPr id="54" name="Rectangle 16"/>
          <p:cNvSpPr>
            <a:spLocks noChangeArrowheads="1"/>
          </p:cNvSpPr>
          <p:nvPr/>
        </p:nvSpPr>
        <p:spPr bwMode="auto">
          <a:xfrm>
            <a:off x="3376126" y="4004527"/>
            <a:ext cx="310515" cy="696277"/>
          </a:xfrm>
          <a:prstGeom prst="rect">
            <a:avLst/>
          </a:prstGeom>
          <a:solidFill>
            <a:srgbClr val="3333FF">
              <a:alpha val="20000"/>
            </a:srgbClr>
          </a:solidFill>
          <a:ln w="28575">
            <a:solidFill>
              <a:srgbClr val="3333FF"/>
            </a:solidFill>
            <a:miter lim="800000"/>
            <a:headEnd/>
            <a:tailEnd/>
          </a:ln>
        </p:spPr>
        <p:txBody>
          <a:bodyPr wrap="none" anchor="ctr"/>
          <a:lstStyle/>
          <a:p>
            <a:pPr algn="ctr">
              <a:defRPr/>
            </a:pPr>
            <a:endParaRPr lang="en-US" b="0" u="none"/>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0362"/>
                                        </p:tgtEl>
                                        <p:attrNameLst>
                                          <p:attrName>style.visibility</p:attrName>
                                        </p:attrNameLst>
                                      </p:cBhvr>
                                      <p:to>
                                        <p:strVal val="visible"/>
                                      </p:to>
                                    </p:set>
                                    <p:animEffect transition="in" filter="box(in)">
                                      <p:cBhvr>
                                        <p:cTn id="7" dur="500"/>
                                        <p:tgtEl>
                                          <p:spTgt spid="100362"/>
                                        </p:tgtEl>
                                      </p:cBhvr>
                                    </p:animEffect>
                                  </p:childTnLst>
                                </p:cTn>
                              </p:par>
                            </p:childTnLst>
                          </p:cTn>
                        </p:par>
                        <p:par>
                          <p:cTn id="8" fill="hold" nodeType="afterGroup">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100363"/>
                                        </p:tgtEl>
                                        <p:attrNameLst>
                                          <p:attrName>style.visibility</p:attrName>
                                        </p:attrNameLst>
                                      </p:cBhvr>
                                      <p:to>
                                        <p:strVal val="visible"/>
                                      </p:to>
                                    </p:set>
                                    <p:anim calcmode="lin" valueType="num">
                                      <p:cBhvr>
                                        <p:cTn id="11" dur="1000" fill="hold"/>
                                        <p:tgtEl>
                                          <p:spTgt spid="100363"/>
                                        </p:tgtEl>
                                        <p:attrNameLst>
                                          <p:attrName>ppt_w</p:attrName>
                                        </p:attrNameLst>
                                      </p:cBhvr>
                                      <p:tavLst>
                                        <p:tav tm="0">
                                          <p:val>
                                            <p:strVal val="#ppt_w*0.70"/>
                                          </p:val>
                                        </p:tav>
                                        <p:tav tm="100000">
                                          <p:val>
                                            <p:strVal val="#ppt_w"/>
                                          </p:val>
                                        </p:tav>
                                      </p:tavLst>
                                    </p:anim>
                                    <p:anim calcmode="lin" valueType="num">
                                      <p:cBhvr>
                                        <p:cTn id="12" dur="1000" fill="hold"/>
                                        <p:tgtEl>
                                          <p:spTgt spid="100363"/>
                                        </p:tgtEl>
                                        <p:attrNameLst>
                                          <p:attrName>ppt_h</p:attrName>
                                        </p:attrNameLst>
                                      </p:cBhvr>
                                      <p:tavLst>
                                        <p:tav tm="0">
                                          <p:val>
                                            <p:strVal val="#ppt_h"/>
                                          </p:val>
                                        </p:tav>
                                        <p:tav tm="100000">
                                          <p:val>
                                            <p:strVal val="#ppt_h"/>
                                          </p:val>
                                        </p:tav>
                                      </p:tavLst>
                                    </p:anim>
                                    <p:animEffect transition="in" filter="fade">
                                      <p:cBhvr>
                                        <p:cTn id="13" dur="1000"/>
                                        <p:tgtEl>
                                          <p:spTgt spid="100363"/>
                                        </p:tgtEl>
                                      </p:cBhvr>
                                    </p:animEffect>
                                  </p:childTnLst>
                                </p:cTn>
                              </p:par>
                            </p:childTnLst>
                          </p:cTn>
                        </p:par>
                        <p:par>
                          <p:cTn id="14" fill="hold" nodeType="afterGroup">
                            <p:stCondLst>
                              <p:cond delay="1500"/>
                            </p:stCondLst>
                            <p:childTnLst>
                              <p:par>
                                <p:cTn id="15" presetID="18" presetClass="entr" presetSubtype="6" fill="hold" nodeType="afterEffect">
                                  <p:stCondLst>
                                    <p:cond delay="0"/>
                                  </p:stCondLst>
                                  <p:childTnLst>
                                    <p:set>
                                      <p:cBhvr>
                                        <p:cTn id="16" dur="1" fill="hold">
                                          <p:stCondLst>
                                            <p:cond delay="0"/>
                                          </p:stCondLst>
                                        </p:cTn>
                                        <p:tgtEl>
                                          <p:spTgt spid="100364"/>
                                        </p:tgtEl>
                                        <p:attrNameLst>
                                          <p:attrName>style.visibility</p:attrName>
                                        </p:attrNameLst>
                                      </p:cBhvr>
                                      <p:to>
                                        <p:strVal val="visible"/>
                                      </p:to>
                                    </p:set>
                                    <p:animEffect transition="in" filter="strips(downRight)">
                                      <p:cBhvr>
                                        <p:cTn id="17" dur="3000"/>
                                        <p:tgtEl>
                                          <p:spTgt spid="100364"/>
                                        </p:tgtEl>
                                      </p:cBhvr>
                                    </p:animEffect>
                                  </p:childTnLst>
                                </p:cTn>
                              </p:par>
                            </p:childTnLst>
                          </p:cTn>
                        </p:par>
                        <p:par>
                          <p:cTn id="18" fill="hold" nodeType="afterGroup">
                            <p:stCondLst>
                              <p:cond delay="4500"/>
                            </p:stCondLst>
                            <p:childTnLst>
                              <p:par>
                                <p:cTn id="19" presetID="10" presetClass="entr" presetSubtype="0" fill="hold" nodeType="afterEffect">
                                  <p:stCondLst>
                                    <p:cond delay="0"/>
                                  </p:stCondLst>
                                  <p:childTnLst>
                                    <p:set>
                                      <p:cBhvr>
                                        <p:cTn id="20" dur="1" fill="hold">
                                          <p:stCondLst>
                                            <p:cond delay="0"/>
                                          </p:stCondLst>
                                        </p:cTn>
                                        <p:tgtEl>
                                          <p:spTgt spid="100356"/>
                                        </p:tgtEl>
                                        <p:attrNameLst>
                                          <p:attrName>style.visibility</p:attrName>
                                        </p:attrNameLst>
                                      </p:cBhvr>
                                      <p:to>
                                        <p:strVal val="visible"/>
                                      </p:to>
                                    </p:set>
                                    <p:animEffect transition="in" filter="fade">
                                      <p:cBhvr>
                                        <p:cTn id="21" dur="2000"/>
                                        <p:tgtEl>
                                          <p:spTgt spid="10035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5" presetClass="exit" presetSubtype="0" fill="hold" nodeType="clickEffect">
                                  <p:stCondLst>
                                    <p:cond delay="0"/>
                                  </p:stCondLst>
                                  <p:childTnLst>
                                    <p:anim calcmode="lin" valueType="num">
                                      <p:cBhvr>
                                        <p:cTn id="25" dur="1000"/>
                                        <p:tgtEl>
                                          <p:spTgt spid="100356"/>
                                        </p:tgtEl>
                                        <p:attrNameLst>
                                          <p:attrName>ppt_w</p:attrName>
                                        </p:attrNameLst>
                                      </p:cBhvr>
                                      <p:tavLst>
                                        <p:tav tm="0">
                                          <p:val>
                                            <p:strVal val="ppt_w"/>
                                          </p:val>
                                        </p:tav>
                                        <p:tav tm="100000">
                                          <p:val>
                                            <p:strVal val="ppt_w*0.70"/>
                                          </p:val>
                                        </p:tav>
                                      </p:tavLst>
                                    </p:anim>
                                    <p:anim calcmode="lin" valueType="num">
                                      <p:cBhvr>
                                        <p:cTn id="26" dur="1000"/>
                                        <p:tgtEl>
                                          <p:spTgt spid="100356"/>
                                        </p:tgtEl>
                                        <p:attrNameLst>
                                          <p:attrName>ppt_h</p:attrName>
                                        </p:attrNameLst>
                                      </p:cBhvr>
                                      <p:tavLst>
                                        <p:tav tm="0">
                                          <p:val>
                                            <p:strVal val="ppt_h"/>
                                          </p:val>
                                        </p:tav>
                                        <p:tav tm="100000">
                                          <p:val>
                                            <p:strVal val="ppt_h"/>
                                          </p:val>
                                        </p:tav>
                                      </p:tavLst>
                                    </p:anim>
                                    <p:animEffect transition="out" filter="fade">
                                      <p:cBhvr>
                                        <p:cTn id="27" dur="1000"/>
                                        <p:tgtEl>
                                          <p:spTgt spid="100356"/>
                                        </p:tgtEl>
                                      </p:cBhvr>
                                    </p:animEffect>
                                    <p:set>
                                      <p:cBhvr>
                                        <p:cTn id="28" dur="1" fill="hold">
                                          <p:stCondLst>
                                            <p:cond delay="999"/>
                                          </p:stCondLst>
                                        </p:cTn>
                                        <p:tgtEl>
                                          <p:spTgt spid="100356"/>
                                        </p:tgtEl>
                                        <p:attrNameLst>
                                          <p:attrName>style.visibility</p:attrName>
                                        </p:attrNameLst>
                                      </p:cBhvr>
                                      <p:to>
                                        <p:strVal val="hidden"/>
                                      </p:to>
                                    </p:set>
                                  </p:childTnLst>
                                </p:cTn>
                              </p:par>
                            </p:childTnLst>
                          </p:cTn>
                        </p:par>
                        <p:par>
                          <p:cTn id="29" fill="hold" nodeType="afterGroup">
                            <p:stCondLst>
                              <p:cond delay="1000"/>
                            </p:stCondLst>
                            <p:childTnLst>
                              <p:par>
                                <p:cTn id="30" presetID="10" presetClass="exit" presetSubtype="0" fill="hold" nodeType="afterEffect">
                                  <p:stCondLst>
                                    <p:cond delay="0"/>
                                  </p:stCondLst>
                                  <p:childTnLst>
                                    <p:animEffect transition="out" filter="fade">
                                      <p:cBhvr>
                                        <p:cTn id="31" dur="2000"/>
                                        <p:tgtEl>
                                          <p:spTgt spid="100364"/>
                                        </p:tgtEl>
                                      </p:cBhvr>
                                    </p:animEffect>
                                    <p:set>
                                      <p:cBhvr>
                                        <p:cTn id="32" dur="1" fill="hold">
                                          <p:stCondLst>
                                            <p:cond delay="1999"/>
                                          </p:stCondLst>
                                        </p:cTn>
                                        <p:tgtEl>
                                          <p:spTgt spid="100364"/>
                                        </p:tgtEl>
                                        <p:attrNameLst>
                                          <p:attrName>style.visibility</p:attrName>
                                        </p:attrNameLst>
                                      </p:cBhvr>
                                      <p:to>
                                        <p:strVal val="hidden"/>
                                      </p:to>
                                    </p:set>
                                  </p:childTnLst>
                                </p:cTn>
                              </p:par>
                            </p:childTnLst>
                          </p:cTn>
                        </p:par>
                        <p:par>
                          <p:cTn id="33" fill="hold" nodeType="afterGroup">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100365"/>
                                        </p:tgtEl>
                                        <p:attrNameLst>
                                          <p:attrName>style.visibility</p:attrName>
                                        </p:attrNameLst>
                                      </p:cBhvr>
                                      <p:to>
                                        <p:strVal val="visible"/>
                                      </p:to>
                                    </p:set>
                                    <p:animEffect transition="in" filter="fade">
                                      <p:cBhvr>
                                        <p:cTn id="36" dur="2000"/>
                                        <p:tgtEl>
                                          <p:spTgt spid="100365"/>
                                        </p:tgtEl>
                                      </p:cBhvr>
                                    </p:animEffect>
                                  </p:childTnLst>
                                </p:cTn>
                              </p:par>
                            </p:childTnLst>
                          </p:cTn>
                        </p:par>
                        <p:par>
                          <p:cTn id="37" fill="hold" nodeType="afterGroup">
                            <p:stCondLst>
                              <p:cond delay="5000"/>
                            </p:stCondLst>
                            <p:childTnLst>
                              <p:par>
                                <p:cTn id="38" presetID="18" presetClass="entr" presetSubtype="6" fill="hold" nodeType="afterEffect">
                                  <p:stCondLst>
                                    <p:cond delay="0"/>
                                  </p:stCondLst>
                                  <p:childTnLst>
                                    <p:set>
                                      <p:cBhvr>
                                        <p:cTn id="39" dur="1" fill="hold">
                                          <p:stCondLst>
                                            <p:cond delay="0"/>
                                          </p:stCondLst>
                                        </p:cTn>
                                        <p:tgtEl>
                                          <p:spTgt spid="100367"/>
                                        </p:tgtEl>
                                        <p:attrNameLst>
                                          <p:attrName>style.visibility</p:attrName>
                                        </p:attrNameLst>
                                      </p:cBhvr>
                                      <p:to>
                                        <p:strVal val="visible"/>
                                      </p:to>
                                    </p:set>
                                    <p:animEffect transition="in" filter="strips(downRight)">
                                      <p:cBhvr>
                                        <p:cTn id="40" dur="3000"/>
                                        <p:tgtEl>
                                          <p:spTgt spid="100367"/>
                                        </p:tgtEl>
                                      </p:cBhvr>
                                    </p:animEffect>
                                  </p:childTnLst>
                                </p:cTn>
                              </p:par>
                            </p:childTnLst>
                          </p:cTn>
                        </p:par>
                        <p:par>
                          <p:cTn id="41" fill="hold" nodeType="afterGroup">
                            <p:stCondLst>
                              <p:cond delay="8000"/>
                            </p:stCondLst>
                            <p:childTnLst>
                              <p:par>
                                <p:cTn id="42" presetID="10" presetClass="entr" presetSubtype="0" fill="hold" nodeType="afterEffect">
                                  <p:stCondLst>
                                    <p:cond delay="0"/>
                                  </p:stCondLst>
                                  <p:childTnLst>
                                    <p:set>
                                      <p:cBhvr>
                                        <p:cTn id="43" dur="1" fill="hold">
                                          <p:stCondLst>
                                            <p:cond delay="0"/>
                                          </p:stCondLst>
                                        </p:cTn>
                                        <p:tgtEl>
                                          <p:spTgt spid="100360"/>
                                        </p:tgtEl>
                                        <p:attrNameLst>
                                          <p:attrName>style.visibility</p:attrName>
                                        </p:attrNameLst>
                                      </p:cBhvr>
                                      <p:to>
                                        <p:strVal val="visible"/>
                                      </p:to>
                                    </p:set>
                                    <p:animEffect transition="in" filter="fade">
                                      <p:cBhvr>
                                        <p:cTn id="44" dur="2000"/>
                                        <p:tgtEl>
                                          <p:spTgt spid="100360"/>
                                        </p:tgtEl>
                                      </p:cBhvr>
                                    </p:animEffect>
                                  </p:childTnLst>
                                </p:cTn>
                              </p:par>
                            </p:childTnLst>
                          </p:cTn>
                        </p:par>
                        <p:par>
                          <p:cTn id="45" fill="hold" nodeType="afterGroup">
                            <p:stCondLst>
                              <p:cond delay="10000"/>
                            </p:stCondLst>
                            <p:childTnLst>
                              <p:par>
                                <p:cTn id="46" presetID="55" presetClass="exit" presetSubtype="0" fill="hold" nodeType="afterEffect">
                                  <p:stCondLst>
                                    <p:cond delay="0"/>
                                  </p:stCondLst>
                                  <p:childTnLst>
                                    <p:anim calcmode="lin" valueType="num">
                                      <p:cBhvr>
                                        <p:cTn id="47" dur="1000"/>
                                        <p:tgtEl>
                                          <p:spTgt spid="100360"/>
                                        </p:tgtEl>
                                        <p:attrNameLst>
                                          <p:attrName>ppt_w</p:attrName>
                                        </p:attrNameLst>
                                      </p:cBhvr>
                                      <p:tavLst>
                                        <p:tav tm="0">
                                          <p:val>
                                            <p:strVal val="ppt_w"/>
                                          </p:val>
                                        </p:tav>
                                        <p:tav tm="100000">
                                          <p:val>
                                            <p:strVal val="ppt_w*0.70"/>
                                          </p:val>
                                        </p:tav>
                                      </p:tavLst>
                                    </p:anim>
                                    <p:anim calcmode="lin" valueType="num">
                                      <p:cBhvr>
                                        <p:cTn id="48" dur="1000"/>
                                        <p:tgtEl>
                                          <p:spTgt spid="100360"/>
                                        </p:tgtEl>
                                        <p:attrNameLst>
                                          <p:attrName>ppt_h</p:attrName>
                                        </p:attrNameLst>
                                      </p:cBhvr>
                                      <p:tavLst>
                                        <p:tav tm="0">
                                          <p:val>
                                            <p:strVal val="ppt_h"/>
                                          </p:val>
                                        </p:tav>
                                        <p:tav tm="100000">
                                          <p:val>
                                            <p:strVal val="ppt_h"/>
                                          </p:val>
                                        </p:tav>
                                      </p:tavLst>
                                    </p:anim>
                                    <p:animEffect transition="out" filter="fade">
                                      <p:cBhvr>
                                        <p:cTn id="49" dur="1000"/>
                                        <p:tgtEl>
                                          <p:spTgt spid="100360"/>
                                        </p:tgtEl>
                                      </p:cBhvr>
                                    </p:animEffect>
                                    <p:set>
                                      <p:cBhvr>
                                        <p:cTn id="50" dur="1" fill="hold">
                                          <p:stCondLst>
                                            <p:cond delay="999"/>
                                          </p:stCondLst>
                                        </p:cTn>
                                        <p:tgtEl>
                                          <p:spTgt spid="100360"/>
                                        </p:tgtEl>
                                        <p:attrNameLst>
                                          <p:attrName>style.visibility</p:attrName>
                                        </p:attrNameLst>
                                      </p:cBhvr>
                                      <p:to>
                                        <p:strVal val="hidden"/>
                                      </p:to>
                                    </p:set>
                                  </p:childTnLst>
                                </p:cTn>
                              </p:par>
                            </p:childTnLst>
                          </p:cTn>
                        </p:par>
                        <p:par>
                          <p:cTn id="51" fill="hold" nodeType="afterGroup">
                            <p:stCondLst>
                              <p:cond delay="11000"/>
                            </p:stCondLst>
                            <p:childTnLst>
                              <p:par>
                                <p:cTn id="52" presetID="55" presetClass="exit" presetSubtype="0" fill="hold" nodeType="afterEffect">
                                  <p:stCondLst>
                                    <p:cond delay="0"/>
                                  </p:stCondLst>
                                  <p:childTnLst>
                                    <p:anim calcmode="lin" valueType="num">
                                      <p:cBhvr>
                                        <p:cTn id="53" dur="1000"/>
                                        <p:tgtEl>
                                          <p:spTgt spid="100367"/>
                                        </p:tgtEl>
                                        <p:attrNameLst>
                                          <p:attrName>ppt_w</p:attrName>
                                        </p:attrNameLst>
                                      </p:cBhvr>
                                      <p:tavLst>
                                        <p:tav tm="0">
                                          <p:val>
                                            <p:strVal val="ppt_w"/>
                                          </p:val>
                                        </p:tav>
                                        <p:tav tm="100000">
                                          <p:val>
                                            <p:strVal val="ppt_w*0.70"/>
                                          </p:val>
                                        </p:tav>
                                      </p:tavLst>
                                    </p:anim>
                                    <p:anim calcmode="lin" valueType="num">
                                      <p:cBhvr>
                                        <p:cTn id="54" dur="1000"/>
                                        <p:tgtEl>
                                          <p:spTgt spid="100367"/>
                                        </p:tgtEl>
                                        <p:attrNameLst>
                                          <p:attrName>ppt_h</p:attrName>
                                        </p:attrNameLst>
                                      </p:cBhvr>
                                      <p:tavLst>
                                        <p:tav tm="0">
                                          <p:val>
                                            <p:strVal val="ppt_h"/>
                                          </p:val>
                                        </p:tav>
                                        <p:tav tm="100000">
                                          <p:val>
                                            <p:strVal val="ppt_h"/>
                                          </p:val>
                                        </p:tav>
                                      </p:tavLst>
                                    </p:anim>
                                    <p:animEffect transition="out" filter="fade">
                                      <p:cBhvr>
                                        <p:cTn id="55" dur="1000"/>
                                        <p:tgtEl>
                                          <p:spTgt spid="100367"/>
                                        </p:tgtEl>
                                      </p:cBhvr>
                                    </p:animEffect>
                                    <p:set>
                                      <p:cBhvr>
                                        <p:cTn id="56" dur="1" fill="hold">
                                          <p:stCondLst>
                                            <p:cond delay="999"/>
                                          </p:stCondLst>
                                        </p:cTn>
                                        <p:tgtEl>
                                          <p:spTgt spid="100367"/>
                                        </p:tgtEl>
                                        <p:attrNameLst>
                                          <p:attrName>style.visibility</p:attrName>
                                        </p:attrNameLst>
                                      </p:cBhvr>
                                      <p:to>
                                        <p:strVal val="hidden"/>
                                      </p:to>
                                    </p:set>
                                  </p:childTnLst>
                                </p:cTn>
                              </p:par>
                            </p:childTnLst>
                          </p:cTn>
                        </p:par>
                        <p:par>
                          <p:cTn id="57" fill="hold" nodeType="afterGroup">
                            <p:stCondLst>
                              <p:cond delay="12000"/>
                            </p:stCondLst>
                            <p:childTnLst>
                              <p:par>
                                <p:cTn id="58" presetID="53" presetClass="entr" presetSubtype="0" fill="hold" grpId="1" nodeType="afterEffect">
                                  <p:stCondLst>
                                    <p:cond delay="0"/>
                                  </p:stCondLst>
                                  <p:childTnLst>
                                    <p:set>
                                      <p:cBhvr>
                                        <p:cTn id="59" dur="1" fill="hold">
                                          <p:stCondLst>
                                            <p:cond delay="0"/>
                                          </p:stCondLst>
                                        </p:cTn>
                                        <p:tgtEl>
                                          <p:spTgt spid="100366"/>
                                        </p:tgtEl>
                                        <p:attrNameLst>
                                          <p:attrName>style.visibility</p:attrName>
                                        </p:attrNameLst>
                                      </p:cBhvr>
                                      <p:to>
                                        <p:strVal val="visible"/>
                                      </p:to>
                                    </p:set>
                                    <p:anim calcmode="lin" valueType="num">
                                      <p:cBhvr>
                                        <p:cTn id="60" dur="1000" fill="hold"/>
                                        <p:tgtEl>
                                          <p:spTgt spid="100366"/>
                                        </p:tgtEl>
                                        <p:attrNameLst>
                                          <p:attrName>ppt_w</p:attrName>
                                        </p:attrNameLst>
                                      </p:cBhvr>
                                      <p:tavLst>
                                        <p:tav tm="0">
                                          <p:val>
                                            <p:fltVal val="0"/>
                                          </p:val>
                                        </p:tav>
                                        <p:tav tm="100000">
                                          <p:val>
                                            <p:strVal val="#ppt_w"/>
                                          </p:val>
                                        </p:tav>
                                      </p:tavLst>
                                    </p:anim>
                                    <p:anim calcmode="lin" valueType="num">
                                      <p:cBhvr>
                                        <p:cTn id="61" dur="1000" fill="hold"/>
                                        <p:tgtEl>
                                          <p:spTgt spid="100366"/>
                                        </p:tgtEl>
                                        <p:attrNameLst>
                                          <p:attrName>ppt_h</p:attrName>
                                        </p:attrNameLst>
                                      </p:cBhvr>
                                      <p:tavLst>
                                        <p:tav tm="0">
                                          <p:val>
                                            <p:fltVal val="0"/>
                                          </p:val>
                                        </p:tav>
                                        <p:tav tm="100000">
                                          <p:val>
                                            <p:strVal val="#ppt_h"/>
                                          </p:val>
                                        </p:tav>
                                      </p:tavLst>
                                    </p:anim>
                                    <p:animEffect transition="in" filter="fade">
                                      <p:cBhvr>
                                        <p:cTn id="62" dur="1000"/>
                                        <p:tgtEl>
                                          <p:spTgt spid="100366"/>
                                        </p:tgtEl>
                                      </p:cBhvr>
                                    </p:animEffect>
                                  </p:childTnLst>
                                </p:cTn>
                              </p:par>
                            </p:childTnLst>
                          </p:cTn>
                        </p:par>
                        <p:par>
                          <p:cTn id="63" fill="hold" nodeType="afterGroup">
                            <p:stCondLst>
                              <p:cond delay="13000"/>
                            </p:stCondLst>
                            <p:childTnLst>
                              <p:par>
                                <p:cTn id="64" presetID="6" presetClass="emph" presetSubtype="0" decel="50000" autoRev="1" fill="hold" grpId="0" nodeType="afterEffect">
                                  <p:stCondLst>
                                    <p:cond delay="0"/>
                                  </p:stCondLst>
                                  <p:childTnLst>
                                    <p:animScale>
                                      <p:cBhvr>
                                        <p:cTn id="65" dur="2000" fill="hold"/>
                                        <p:tgtEl>
                                          <p:spTgt spid="100366"/>
                                        </p:tgtEl>
                                      </p:cBhvr>
                                      <p:by x="150000" y="150000"/>
                                    </p:animScale>
                                  </p:childTnLst>
                                </p:cTn>
                              </p:par>
                            </p:childTnLst>
                          </p:cTn>
                        </p:par>
                        <p:par>
                          <p:cTn id="66" fill="hold" nodeType="afterGroup">
                            <p:stCondLst>
                              <p:cond delay="17000"/>
                            </p:stCondLst>
                            <p:childTnLst>
                              <p:par>
                                <p:cTn id="67" presetID="22" presetClass="exit" presetSubtype="4" fill="hold" nodeType="afterEffect">
                                  <p:stCondLst>
                                    <p:cond delay="0"/>
                                  </p:stCondLst>
                                  <p:childTnLst>
                                    <p:animEffect transition="out" filter="wipe(down)">
                                      <p:cBhvr>
                                        <p:cTn id="68" dur="500"/>
                                        <p:tgtEl>
                                          <p:spTgt spid="53"/>
                                        </p:tgtEl>
                                      </p:cBhvr>
                                    </p:animEffect>
                                    <p:set>
                                      <p:cBhvr>
                                        <p:cTn id="69" dur="1" fill="hold">
                                          <p:stCondLst>
                                            <p:cond delay="499"/>
                                          </p:stCondLst>
                                        </p:cTn>
                                        <p:tgtEl>
                                          <p:spTgt spid="53"/>
                                        </p:tgtEl>
                                        <p:attrNameLst>
                                          <p:attrName>style.visibility</p:attrName>
                                        </p:attrNameLst>
                                      </p:cBhvr>
                                      <p:to>
                                        <p:strVal val="hidden"/>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22" presetClass="exit" presetSubtype="4" fill="hold" nodeType="clickEffect">
                                  <p:stCondLst>
                                    <p:cond delay="0"/>
                                  </p:stCondLst>
                                  <p:childTnLst>
                                    <p:animEffect transition="out" filter="wipe(down)">
                                      <p:cBhvr>
                                        <p:cTn id="73" dur="500"/>
                                        <p:tgtEl>
                                          <p:spTgt spid="54"/>
                                        </p:tgtEl>
                                      </p:cBhvr>
                                    </p:animEffect>
                                    <p:set>
                                      <p:cBhvr>
                                        <p:cTn id="74" dur="1" fill="hold">
                                          <p:stCondLst>
                                            <p:cond delay="499"/>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62" grpId="0"/>
      <p:bldP spid="100363" grpId="0"/>
      <p:bldP spid="100365" grpId="0"/>
      <p:bldP spid="100366" grpId="0" animBg="1"/>
      <p:bldP spid="100366"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5"/>
          <p:cNvPicPr>
            <a:picLocks noChangeAspect="1" noChangeArrowheads="1"/>
          </p:cNvPicPr>
          <p:nvPr/>
        </p:nvPicPr>
        <p:blipFill rotWithShape="1">
          <a:blip r:embed="rId2" cstate="print"/>
          <a:srcRect l="21287" t="64736" r="10166" b="2781"/>
          <a:stretch/>
        </p:blipFill>
        <p:spPr bwMode="auto">
          <a:xfrm>
            <a:off x="133581" y="1277910"/>
            <a:ext cx="6240950" cy="2952000"/>
          </a:xfrm>
          <a:prstGeom prst="rect">
            <a:avLst/>
          </a:prstGeom>
          <a:noFill/>
          <a:ln w="9525">
            <a:solidFill>
              <a:schemeClr val="tx1"/>
            </a:solidFill>
            <a:miter lim="800000"/>
            <a:headEnd/>
            <a:tailEnd/>
          </a:ln>
        </p:spPr>
      </p:pic>
      <p:sp>
        <p:nvSpPr>
          <p:cNvPr id="34820" name="Rectangle 4"/>
          <p:cNvSpPr>
            <a:spLocks noGrp="1" noChangeArrowheads="1"/>
          </p:cNvSpPr>
          <p:nvPr>
            <p:ph type="body" sz="half" idx="1"/>
          </p:nvPr>
        </p:nvSpPr>
        <p:spPr>
          <a:xfrm>
            <a:off x="6541366" y="967076"/>
            <a:ext cx="2537979" cy="4833359"/>
          </a:xfrm>
        </p:spPr>
        <p:txBody>
          <a:bodyPr/>
          <a:lstStyle/>
          <a:p>
            <a:pPr marL="0" indent="0" algn="ctr" eaLnBrk="1" hangingPunct="1">
              <a:buFontTx/>
              <a:buNone/>
              <a:defRPr/>
            </a:pPr>
            <a:r>
              <a:rPr lang="es-MX" sz="1600" b="1" i="1" dirty="0" smtClean="0"/>
              <a:t>Son 13 campos obligatorios</a:t>
            </a:r>
            <a:endParaRPr lang="es-MX" sz="1600" b="1" dirty="0" smtClean="0"/>
          </a:p>
          <a:p>
            <a:pPr marL="0" indent="0" eaLnBrk="1" hangingPunct="1">
              <a:buFontTx/>
              <a:buNone/>
              <a:defRPr/>
            </a:pPr>
            <a:r>
              <a:rPr lang="es-MX" sz="1600" dirty="0" smtClean="0"/>
              <a:t>En cuanto a los campos de </a:t>
            </a:r>
            <a:r>
              <a:rPr lang="es-MX" sz="1600" dirty="0" smtClean="0">
                <a:solidFill>
                  <a:srgbClr val="003366"/>
                </a:solidFill>
              </a:rPr>
              <a:t>Factura y Fecha de Facturación, </a:t>
            </a:r>
            <a:r>
              <a:rPr lang="es-MX" sz="1600" dirty="0" smtClean="0"/>
              <a:t>son campos graduales que se complementan a través del movimiento </a:t>
            </a:r>
            <a:r>
              <a:rPr lang="es-MX" sz="1600" b="1" dirty="0" smtClean="0">
                <a:solidFill>
                  <a:srgbClr val="3333FF"/>
                </a:solidFill>
                <a:hlinkClick r:id="rId3" action="ppaction://hlinksldjump"/>
              </a:rPr>
              <a:t>Complemento de Datos.</a:t>
            </a:r>
            <a:r>
              <a:rPr lang="es-MX" sz="1600" dirty="0" smtClean="0"/>
              <a:t> </a:t>
            </a:r>
          </a:p>
          <a:p>
            <a:pPr marL="0" indent="0" eaLnBrk="1" hangingPunct="1">
              <a:buFontTx/>
              <a:buNone/>
              <a:defRPr/>
            </a:pPr>
            <a:endParaRPr lang="es-MX" sz="1600" dirty="0" smtClean="0"/>
          </a:p>
          <a:p>
            <a:pPr marL="0" indent="0" eaLnBrk="1" hangingPunct="1">
              <a:buFontTx/>
              <a:buNone/>
              <a:defRPr/>
            </a:pPr>
            <a:r>
              <a:rPr lang="es-MX" sz="1600" dirty="0" smtClean="0"/>
              <a:t>Es aconsejable  que de contar con la información de estos campos, sean capturados a fin de evitar realizar un segundo acceso o que el usuario olvide complementar el registro.</a:t>
            </a:r>
          </a:p>
          <a:p>
            <a:pPr marL="0" indent="0" eaLnBrk="1" hangingPunct="1">
              <a:buFontTx/>
              <a:buNone/>
              <a:defRPr/>
            </a:pPr>
            <a:endParaRPr lang="es-MX" sz="1600" dirty="0" smtClean="0"/>
          </a:p>
          <a:p>
            <a:pPr marL="0" indent="0" eaLnBrk="1" hangingPunct="1">
              <a:buFontTx/>
              <a:buNone/>
              <a:defRPr/>
            </a:pPr>
            <a:r>
              <a:rPr lang="es-MX" sz="1600" dirty="0" smtClean="0"/>
              <a:t>La distribuidora deberá de dar el Aviso de Venta un día hábil después de que entregó el vehículo al nuevo propietario.</a:t>
            </a:r>
            <a:endParaRPr lang="es-ES" sz="1600" dirty="0" smtClean="0"/>
          </a:p>
        </p:txBody>
      </p:sp>
      <p:sp>
        <p:nvSpPr>
          <p:cNvPr id="37893" name="Rectangle 5"/>
          <p:cNvSpPr>
            <a:spLocks noChangeArrowheads="1"/>
          </p:cNvSpPr>
          <p:nvPr/>
        </p:nvSpPr>
        <p:spPr bwMode="auto">
          <a:xfrm>
            <a:off x="520949" y="1978070"/>
            <a:ext cx="4806460" cy="1092085"/>
          </a:xfrm>
          <a:prstGeom prst="rect">
            <a:avLst/>
          </a:prstGeom>
          <a:solidFill>
            <a:srgbClr val="3333FF">
              <a:alpha val="5882"/>
            </a:srgbClr>
          </a:solidFill>
          <a:ln w="28575">
            <a:solidFill>
              <a:srgbClr val="3333FF"/>
            </a:solidFill>
            <a:miter lim="800000"/>
            <a:headEnd/>
            <a:tailEnd/>
          </a:ln>
        </p:spPr>
        <p:txBody>
          <a:bodyPr wrap="none" anchor="ctr"/>
          <a:lstStyle/>
          <a:p>
            <a:pPr algn="ctr">
              <a:defRPr/>
            </a:pPr>
            <a:endParaRPr lang="en-US" b="0" u="none"/>
          </a:p>
        </p:txBody>
      </p:sp>
      <p:sp>
        <p:nvSpPr>
          <p:cNvPr id="37897" name="Rectangle 9"/>
          <p:cNvSpPr>
            <a:spLocks noChangeArrowheads="1"/>
          </p:cNvSpPr>
          <p:nvPr/>
        </p:nvSpPr>
        <p:spPr bwMode="auto">
          <a:xfrm>
            <a:off x="299894" y="4606059"/>
            <a:ext cx="6205538" cy="1336675"/>
          </a:xfrm>
          <a:prstGeom prst="rect">
            <a:avLst/>
          </a:prstGeom>
          <a:solidFill>
            <a:schemeClr val="bg1">
              <a:lumMod val="50000"/>
            </a:schemeClr>
          </a:solidFill>
          <a:ln w="9525" algn="ctr">
            <a:solidFill>
              <a:schemeClr val="bg1"/>
            </a:solidFill>
            <a:miter lim="800000"/>
            <a:headEnd/>
            <a:tailEnd/>
          </a:ln>
          <a:effectLst/>
        </p:spPr>
        <p:txBody>
          <a:bodyPr lIns="0" tIns="0" rIns="0" bIns="0">
            <a:spAutoFit/>
          </a:bodyPr>
          <a:lstStyle/>
          <a:p>
            <a:pPr algn="ctr">
              <a:spcBef>
                <a:spcPct val="20000"/>
              </a:spcBef>
              <a:defRPr/>
            </a:pPr>
            <a:r>
              <a:rPr lang="es-MX" sz="1400" u="none" dirty="0">
                <a:solidFill>
                  <a:schemeClr val="tx1">
                    <a:lumMod val="95000"/>
                    <a:lumOff val="5000"/>
                  </a:schemeClr>
                </a:solidFill>
                <a:effectLst>
                  <a:glow rad="101600">
                    <a:schemeClr val="accent2">
                      <a:satMod val="175000"/>
                      <a:alpha val="40000"/>
                    </a:schemeClr>
                  </a:glow>
                </a:effectLst>
              </a:rPr>
              <a:t>¡Importante!</a:t>
            </a:r>
          </a:p>
          <a:p>
            <a:pPr algn="ctr">
              <a:spcBef>
                <a:spcPct val="20000"/>
              </a:spcBef>
              <a:defRPr/>
            </a:pPr>
            <a:r>
              <a:rPr lang="es-MX" sz="1400" u="none" dirty="0">
                <a:solidFill>
                  <a:schemeClr val="tx1">
                    <a:lumMod val="95000"/>
                    <a:lumOff val="5000"/>
                  </a:schemeClr>
                </a:solidFill>
                <a:effectLst>
                  <a:glow rad="101600">
                    <a:schemeClr val="accent2">
                      <a:satMod val="175000"/>
                      <a:alpha val="40000"/>
                    </a:schemeClr>
                  </a:glow>
                </a:effectLst>
              </a:rPr>
              <a:t>Es importante que la distribuidora, complemente los datos en cuanto a los campos de Factura y Fecha de Facturación, en un plazo no mayor a 15 días hábiles de presentado el aviso, de lo contrario se considerará como una aviso incompleto y será objeto de las infracciones y sanciones que marca el articulo 25 y 26 de la Ley del Registro Público Vehicular.</a:t>
            </a:r>
            <a:endParaRPr lang="es-ES" sz="1400" u="none" dirty="0">
              <a:solidFill>
                <a:schemeClr val="tx1">
                  <a:lumMod val="95000"/>
                  <a:lumOff val="5000"/>
                </a:schemeClr>
              </a:solidFill>
              <a:effectLst>
                <a:glow rad="101600">
                  <a:schemeClr val="accent2">
                    <a:satMod val="175000"/>
                    <a:alpha val="40000"/>
                  </a:schemeClr>
                </a:glow>
              </a:effectLst>
            </a:endParaRPr>
          </a:p>
        </p:txBody>
      </p:sp>
      <p:sp>
        <p:nvSpPr>
          <p:cNvPr id="38918" name="Rectangle 44"/>
          <p:cNvSpPr>
            <a:spLocks noGrp="1" noChangeArrowheads="1"/>
          </p:cNvSpPr>
          <p:nvPr>
            <p:ph type="title"/>
          </p:nvPr>
        </p:nvSpPr>
        <p:spPr>
          <a:xfrm>
            <a:off x="1366838" y="153988"/>
            <a:ext cx="6408737" cy="396875"/>
          </a:xfrm>
        </p:spPr>
        <p:txBody>
          <a:bodyPr anchor="ctr"/>
          <a:lstStyle/>
          <a:p>
            <a:pPr algn="ctr" eaLnBrk="1" hangingPunct="1"/>
            <a:r>
              <a:rPr lang="es-MX" dirty="0" smtClean="0">
                <a:solidFill>
                  <a:schemeClr val="bg1"/>
                </a:solidFill>
              </a:rPr>
              <a:t>1. Aviso “Venta”</a:t>
            </a:r>
            <a:endParaRPr lang="es-ES" dirty="0" smtClean="0">
              <a:solidFill>
                <a:schemeClr val="bg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893"/>
                                        </p:tgtEl>
                                        <p:attrNameLst>
                                          <p:attrName>style.visibility</p:attrName>
                                        </p:attrNameLst>
                                      </p:cBhvr>
                                      <p:to>
                                        <p:strVal val="visible"/>
                                      </p:to>
                                    </p:set>
                                  </p:childTnLst>
                                </p:cTn>
                              </p:par>
                            </p:childTnLst>
                          </p:cTn>
                        </p:par>
                        <p:par>
                          <p:cTn id="7" fill="hold">
                            <p:stCondLst>
                              <p:cond delay="0"/>
                            </p:stCondLst>
                            <p:childTnLst>
                              <p:par>
                                <p:cTn id="8" presetID="53" presetClass="entr" presetSubtype="0" fill="hold" grpId="1" nodeType="afterEffect">
                                  <p:stCondLst>
                                    <p:cond delay="0"/>
                                  </p:stCondLst>
                                  <p:childTnLst>
                                    <p:set>
                                      <p:cBhvr>
                                        <p:cTn id="9" dur="1" fill="hold">
                                          <p:stCondLst>
                                            <p:cond delay="0"/>
                                          </p:stCondLst>
                                        </p:cTn>
                                        <p:tgtEl>
                                          <p:spTgt spid="37897"/>
                                        </p:tgtEl>
                                        <p:attrNameLst>
                                          <p:attrName>style.visibility</p:attrName>
                                        </p:attrNameLst>
                                      </p:cBhvr>
                                      <p:to>
                                        <p:strVal val="visible"/>
                                      </p:to>
                                    </p:set>
                                    <p:anim calcmode="lin" valueType="num">
                                      <p:cBhvr>
                                        <p:cTn id="10" dur="1000" fill="hold"/>
                                        <p:tgtEl>
                                          <p:spTgt spid="37897"/>
                                        </p:tgtEl>
                                        <p:attrNameLst>
                                          <p:attrName>ppt_w</p:attrName>
                                        </p:attrNameLst>
                                      </p:cBhvr>
                                      <p:tavLst>
                                        <p:tav tm="0">
                                          <p:val>
                                            <p:fltVal val="0"/>
                                          </p:val>
                                        </p:tav>
                                        <p:tav tm="100000">
                                          <p:val>
                                            <p:strVal val="#ppt_w"/>
                                          </p:val>
                                        </p:tav>
                                      </p:tavLst>
                                    </p:anim>
                                    <p:anim calcmode="lin" valueType="num">
                                      <p:cBhvr>
                                        <p:cTn id="11" dur="1000" fill="hold"/>
                                        <p:tgtEl>
                                          <p:spTgt spid="37897"/>
                                        </p:tgtEl>
                                        <p:attrNameLst>
                                          <p:attrName>ppt_h</p:attrName>
                                        </p:attrNameLst>
                                      </p:cBhvr>
                                      <p:tavLst>
                                        <p:tav tm="0">
                                          <p:val>
                                            <p:fltVal val="0"/>
                                          </p:val>
                                        </p:tav>
                                        <p:tav tm="100000">
                                          <p:val>
                                            <p:strVal val="#ppt_h"/>
                                          </p:val>
                                        </p:tav>
                                      </p:tavLst>
                                    </p:anim>
                                    <p:animEffect transition="in" filter="fade">
                                      <p:cBhvr>
                                        <p:cTn id="12" dur="1000"/>
                                        <p:tgtEl>
                                          <p:spTgt spid="37897"/>
                                        </p:tgtEl>
                                      </p:cBhvr>
                                    </p:animEffect>
                                  </p:childTnLst>
                                </p:cTn>
                              </p:par>
                            </p:childTnLst>
                          </p:cTn>
                        </p:par>
                        <p:par>
                          <p:cTn id="13" fill="hold" nodeType="afterGroup">
                            <p:stCondLst>
                              <p:cond delay="1000"/>
                            </p:stCondLst>
                            <p:childTnLst>
                              <p:par>
                                <p:cTn id="14" presetID="6" presetClass="emph" presetSubtype="0" decel="50000" autoRev="1" fill="hold" grpId="0" nodeType="afterEffect">
                                  <p:stCondLst>
                                    <p:cond delay="0"/>
                                  </p:stCondLst>
                                  <p:childTnLst>
                                    <p:animScale>
                                      <p:cBhvr>
                                        <p:cTn id="15" dur="500" fill="hold"/>
                                        <p:tgtEl>
                                          <p:spTgt spid="3789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animBg="1"/>
      <p:bldP spid="37897" grpId="0" animBg="1"/>
      <p:bldP spid="37897"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8" name="Picture 15"/>
          <p:cNvPicPr>
            <a:picLocks noChangeAspect="1" noChangeArrowheads="1"/>
          </p:cNvPicPr>
          <p:nvPr/>
        </p:nvPicPr>
        <p:blipFill rotWithShape="1">
          <a:blip r:embed="rId2" cstate="print"/>
          <a:srcRect l="19263" t="33572" r="13131" b="3128"/>
          <a:stretch/>
        </p:blipFill>
        <p:spPr bwMode="auto">
          <a:xfrm>
            <a:off x="3736495" y="1044000"/>
            <a:ext cx="5328000" cy="4978109"/>
          </a:xfrm>
          <a:prstGeom prst="rect">
            <a:avLst/>
          </a:prstGeom>
          <a:noFill/>
          <a:ln w="9525">
            <a:noFill/>
            <a:miter lim="800000"/>
            <a:headEnd/>
            <a:tailEnd/>
          </a:ln>
        </p:spPr>
      </p:pic>
      <p:sp>
        <p:nvSpPr>
          <p:cNvPr id="35843" name="Rectangle 6"/>
          <p:cNvSpPr>
            <a:spLocks noGrp="1" noChangeArrowheads="1"/>
          </p:cNvSpPr>
          <p:nvPr>
            <p:ph type="body" sz="half" idx="1"/>
          </p:nvPr>
        </p:nvSpPr>
        <p:spPr>
          <a:xfrm>
            <a:off x="127000" y="1089025"/>
            <a:ext cx="2768600" cy="1047750"/>
          </a:xfrm>
        </p:spPr>
        <p:txBody>
          <a:bodyPr/>
          <a:lstStyle/>
          <a:p>
            <a:pPr marL="0" indent="0" eaLnBrk="1" hangingPunct="1">
              <a:buFontTx/>
              <a:buNone/>
              <a:defRPr/>
            </a:pPr>
            <a:r>
              <a:rPr lang="es-MX" sz="1600" dirty="0" smtClean="0"/>
              <a:t>Una vez que sean capturados todos los campos, hacer clic en el  botón  </a:t>
            </a:r>
            <a:r>
              <a:rPr lang="es-MX" sz="1600" dirty="0" smtClean="0">
                <a:solidFill>
                  <a:srgbClr val="003366"/>
                </a:solidFill>
              </a:rPr>
              <a:t>Aceptar</a:t>
            </a:r>
          </a:p>
          <a:p>
            <a:pPr marL="0" indent="0" eaLnBrk="1" hangingPunct="1">
              <a:buFontTx/>
              <a:buNone/>
              <a:defRPr/>
            </a:pPr>
            <a:endParaRPr lang="es-ES" sz="1600" dirty="0" smtClean="0"/>
          </a:p>
        </p:txBody>
      </p:sp>
      <p:sp>
        <p:nvSpPr>
          <p:cNvPr id="38924" name="Rectangle 12"/>
          <p:cNvSpPr>
            <a:spLocks noChangeArrowheads="1"/>
          </p:cNvSpPr>
          <p:nvPr/>
        </p:nvSpPr>
        <p:spPr bwMode="auto">
          <a:xfrm>
            <a:off x="487363" y="2124075"/>
            <a:ext cx="2976562" cy="2412968"/>
          </a:xfrm>
          <a:prstGeom prst="rect">
            <a:avLst/>
          </a:prstGeom>
          <a:noFill/>
          <a:ln w="9525">
            <a:noFill/>
            <a:miter lim="800000"/>
            <a:headEnd/>
            <a:tailEnd/>
          </a:ln>
        </p:spPr>
        <p:txBody>
          <a:bodyPr lIns="0" tIns="0" rIns="0" bIns="0">
            <a:spAutoFit/>
          </a:bodyPr>
          <a:lstStyle/>
          <a:p>
            <a:pPr algn="just">
              <a:spcBef>
                <a:spcPct val="20000"/>
              </a:spcBef>
              <a:defRPr/>
            </a:pPr>
            <a:r>
              <a:rPr lang="es-MX" sz="1600" b="0" u="none" dirty="0">
                <a:solidFill>
                  <a:schemeClr val="tx1"/>
                </a:solidFill>
                <a:latin typeface="+mn-lt"/>
              </a:rPr>
              <a:t>Se abrirá una pantalla para </a:t>
            </a:r>
            <a:r>
              <a:rPr lang="es-MX" sz="1600" u="none" dirty="0">
                <a:solidFill>
                  <a:schemeClr val="tx1"/>
                </a:solidFill>
                <a:latin typeface="+mn-lt"/>
              </a:rPr>
              <a:t>“</a:t>
            </a:r>
            <a:r>
              <a:rPr lang="es-MX" sz="1600" u="none" dirty="0">
                <a:solidFill>
                  <a:srgbClr val="5F5F5F"/>
                </a:solidFill>
                <a:latin typeface="+mn-lt"/>
              </a:rPr>
              <a:t>Verificar la Información Correspondiente</a:t>
            </a:r>
            <a:r>
              <a:rPr lang="es-MX" sz="1600" u="none" dirty="0">
                <a:solidFill>
                  <a:schemeClr val="tx1"/>
                </a:solidFill>
                <a:latin typeface="+mn-lt"/>
              </a:rPr>
              <a:t>”</a:t>
            </a:r>
            <a:r>
              <a:rPr lang="es-MX" sz="1600" b="0" u="none" dirty="0">
                <a:solidFill>
                  <a:schemeClr val="tx1"/>
                </a:solidFill>
                <a:latin typeface="+mn-lt"/>
              </a:rPr>
              <a:t> antes de que ésta sea enviada al sistema.</a:t>
            </a:r>
          </a:p>
          <a:p>
            <a:pPr algn="just">
              <a:spcBef>
                <a:spcPct val="20000"/>
              </a:spcBef>
              <a:defRPr/>
            </a:pPr>
            <a:r>
              <a:rPr lang="es-MX" sz="1600" b="0" u="none" dirty="0">
                <a:solidFill>
                  <a:schemeClr val="tx1"/>
                </a:solidFill>
                <a:latin typeface="+mn-lt"/>
              </a:rPr>
              <a:t>Por favor verifique.</a:t>
            </a:r>
          </a:p>
          <a:p>
            <a:pPr algn="just">
              <a:spcBef>
                <a:spcPct val="20000"/>
              </a:spcBef>
              <a:defRPr/>
            </a:pPr>
            <a:r>
              <a:rPr lang="es-MX" sz="1600" b="0" u="none" dirty="0">
                <a:solidFill>
                  <a:srgbClr val="000066"/>
                </a:solidFill>
                <a:latin typeface="+mn-lt"/>
              </a:rPr>
              <a:t>Si están correctos dar clic en </a:t>
            </a:r>
            <a:r>
              <a:rPr lang="es-MX" sz="1600" b="0" u="none" dirty="0" smtClean="0">
                <a:solidFill>
                  <a:srgbClr val="000066"/>
                </a:solidFill>
                <a:latin typeface="+mn-lt"/>
              </a:rPr>
              <a:t>aceptar</a:t>
            </a:r>
            <a:r>
              <a:rPr lang="es-MX" sz="1600" b="0" u="none" dirty="0">
                <a:solidFill>
                  <a:schemeClr val="tx1"/>
                </a:solidFill>
                <a:latin typeface="+mn-lt"/>
              </a:rPr>
              <a:t>.</a:t>
            </a:r>
          </a:p>
          <a:p>
            <a:pPr marL="354013" algn="just">
              <a:spcBef>
                <a:spcPct val="20000"/>
              </a:spcBef>
              <a:defRPr/>
            </a:pPr>
            <a:endParaRPr lang="es-MX" sz="1600" b="0" u="none" dirty="0">
              <a:solidFill>
                <a:srgbClr val="FF0000"/>
              </a:solidFill>
              <a:latin typeface="+mn-lt"/>
            </a:endParaRPr>
          </a:p>
          <a:p>
            <a:pPr marL="354013" algn="just">
              <a:spcBef>
                <a:spcPct val="20000"/>
              </a:spcBef>
              <a:defRPr/>
            </a:pPr>
            <a:r>
              <a:rPr lang="es-MX" sz="1600" b="0" u="none" dirty="0">
                <a:solidFill>
                  <a:srgbClr val="FF0000"/>
                </a:solidFill>
                <a:latin typeface="+mn-lt"/>
              </a:rPr>
              <a:t>Si detecta un dato erróneo dar clic en cerrar y corrija la información incorrecta.</a:t>
            </a:r>
            <a:endParaRPr lang="es-ES" sz="1600" b="0" u="none" dirty="0">
              <a:solidFill>
                <a:srgbClr val="FF0000"/>
              </a:solidFill>
              <a:latin typeface="+mn-lt"/>
            </a:endParaRPr>
          </a:p>
        </p:txBody>
      </p:sp>
      <p:sp>
        <p:nvSpPr>
          <p:cNvPr id="39941" name="Rectangle 48"/>
          <p:cNvSpPr>
            <a:spLocks noGrp="1" noChangeArrowheads="1"/>
          </p:cNvSpPr>
          <p:nvPr>
            <p:ph type="title"/>
          </p:nvPr>
        </p:nvSpPr>
        <p:spPr>
          <a:xfrm>
            <a:off x="1366838" y="153988"/>
            <a:ext cx="6408737" cy="396875"/>
          </a:xfrm>
        </p:spPr>
        <p:txBody>
          <a:bodyPr anchor="ctr"/>
          <a:lstStyle/>
          <a:p>
            <a:pPr algn="ctr" eaLnBrk="1" hangingPunct="1"/>
            <a:r>
              <a:rPr lang="es-MX" dirty="0" smtClean="0">
                <a:solidFill>
                  <a:schemeClr val="bg1"/>
                </a:solidFill>
              </a:rPr>
              <a:t>1. Aviso “Venta”</a:t>
            </a:r>
            <a:endParaRPr lang="es-ES" dirty="0" smtClean="0">
              <a:solidFill>
                <a:schemeClr val="bg1"/>
              </a:solidFill>
            </a:endParaRPr>
          </a:p>
        </p:txBody>
      </p:sp>
      <p:sp>
        <p:nvSpPr>
          <p:cNvPr id="20" name="Rectangle 18"/>
          <p:cNvSpPr>
            <a:spLocks noChangeArrowheads="1"/>
          </p:cNvSpPr>
          <p:nvPr/>
        </p:nvSpPr>
        <p:spPr bwMode="auto">
          <a:xfrm>
            <a:off x="6717030" y="5676323"/>
            <a:ext cx="960120" cy="411480"/>
          </a:xfrm>
          <a:prstGeom prst="rect">
            <a:avLst/>
          </a:prstGeom>
          <a:solidFill>
            <a:srgbClr val="003366">
              <a:alpha val="18823"/>
            </a:srgbClr>
          </a:solidFill>
          <a:ln w="28575">
            <a:solidFill>
              <a:srgbClr val="003366"/>
            </a:solidFill>
            <a:miter lim="800000"/>
            <a:headEnd/>
            <a:tailEnd/>
          </a:ln>
        </p:spPr>
        <p:txBody>
          <a:bodyPr wrap="none" anchor="ctr"/>
          <a:lstStyle/>
          <a:p>
            <a:pPr algn="ctr">
              <a:defRPr/>
            </a:pPr>
            <a:endParaRPr lang="en-US" b="0" u="none"/>
          </a:p>
        </p:txBody>
      </p:sp>
      <p:sp>
        <p:nvSpPr>
          <p:cNvPr id="10" name="Rectangle 18"/>
          <p:cNvSpPr>
            <a:spLocks noChangeArrowheads="1"/>
          </p:cNvSpPr>
          <p:nvPr/>
        </p:nvSpPr>
        <p:spPr bwMode="auto">
          <a:xfrm>
            <a:off x="7767666" y="5676323"/>
            <a:ext cx="853440" cy="411480"/>
          </a:xfrm>
          <a:prstGeom prst="rect">
            <a:avLst/>
          </a:prstGeom>
          <a:solidFill>
            <a:srgbClr val="FF0000">
              <a:alpha val="18823"/>
            </a:srgbClr>
          </a:solidFill>
          <a:ln w="28575">
            <a:solidFill>
              <a:srgbClr val="FF0000"/>
            </a:solidFill>
            <a:miter lim="800000"/>
            <a:headEnd/>
            <a:tailEnd/>
          </a:ln>
        </p:spPr>
        <p:txBody>
          <a:bodyPr wrap="none" anchor="ctr"/>
          <a:lstStyle/>
          <a:p>
            <a:pPr algn="ctr">
              <a:defRPr/>
            </a:pPr>
            <a:endParaRPr lang="en-US" b="0" u="none"/>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childTnLst>
                                </p:cTn>
                              </p:par>
                            </p:childTnLst>
                          </p:cTn>
                        </p:par>
                        <p:par>
                          <p:cTn id="8" fill="hold" nodeType="afterGroup">
                            <p:stCondLst>
                              <p:cond delay="2000"/>
                            </p:stCondLst>
                            <p:childTnLst>
                              <p:par>
                                <p:cTn id="9" presetID="55" presetClass="entr" presetSubtype="0" fill="hold" grpId="0" nodeType="afterEffect">
                                  <p:stCondLst>
                                    <p:cond delay="0"/>
                                  </p:stCondLst>
                                  <p:childTnLst>
                                    <p:set>
                                      <p:cBhvr>
                                        <p:cTn id="10" dur="1" fill="hold">
                                          <p:stCondLst>
                                            <p:cond delay="0"/>
                                          </p:stCondLst>
                                        </p:cTn>
                                        <p:tgtEl>
                                          <p:spTgt spid="38924"/>
                                        </p:tgtEl>
                                        <p:attrNameLst>
                                          <p:attrName>style.visibility</p:attrName>
                                        </p:attrNameLst>
                                      </p:cBhvr>
                                      <p:to>
                                        <p:strVal val="visible"/>
                                      </p:to>
                                    </p:set>
                                    <p:anim calcmode="lin" valueType="num">
                                      <p:cBhvr>
                                        <p:cTn id="11" dur="1000" fill="hold"/>
                                        <p:tgtEl>
                                          <p:spTgt spid="38924"/>
                                        </p:tgtEl>
                                        <p:attrNameLst>
                                          <p:attrName>ppt_w</p:attrName>
                                        </p:attrNameLst>
                                      </p:cBhvr>
                                      <p:tavLst>
                                        <p:tav tm="0">
                                          <p:val>
                                            <p:strVal val="#ppt_w*0.70"/>
                                          </p:val>
                                        </p:tav>
                                        <p:tav tm="100000">
                                          <p:val>
                                            <p:strVal val="#ppt_w"/>
                                          </p:val>
                                        </p:tav>
                                      </p:tavLst>
                                    </p:anim>
                                    <p:anim calcmode="lin" valueType="num">
                                      <p:cBhvr>
                                        <p:cTn id="12" dur="1000" fill="hold"/>
                                        <p:tgtEl>
                                          <p:spTgt spid="38924"/>
                                        </p:tgtEl>
                                        <p:attrNameLst>
                                          <p:attrName>ppt_h</p:attrName>
                                        </p:attrNameLst>
                                      </p:cBhvr>
                                      <p:tavLst>
                                        <p:tav tm="0">
                                          <p:val>
                                            <p:strVal val="#ppt_h"/>
                                          </p:val>
                                        </p:tav>
                                        <p:tav tm="100000">
                                          <p:val>
                                            <p:strVal val="#ppt_h"/>
                                          </p:val>
                                        </p:tav>
                                      </p:tavLst>
                                    </p:anim>
                                    <p:animEffect transition="in" filter="fade">
                                      <p:cBhvr>
                                        <p:cTn id="13" dur="1000"/>
                                        <p:tgtEl>
                                          <p:spTgt spid="38924"/>
                                        </p:tgtEl>
                                      </p:cBhvr>
                                    </p:animEffect>
                                  </p:childTnLst>
                                </p:cTn>
                              </p:par>
                            </p:childTnLst>
                          </p:cTn>
                        </p:par>
                        <p:par>
                          <p:cTn id="14" fill="hold" nodeType="afterGroup">
                            <p:stCondLst>
                              <p:cond delay="3000"/>
                            </p:stCondLst>
                            <p:childTnLst>
                              <p:par>
                                <p:cTn id="15" presetID="55" presetClass="exit" presetSubtype="0" fill="hold" nodeType="afterEffect">
                                  <p:stCondLst>
                                    <p:cond delay="0"/>
                                  </p:stCondLst>
                                  <p:childTnLst>
                                    <p:anim calcmode="lin" valueType="num">
                                      <p:cBhvr>
                                        <p:cTn id="16" dur="1000"/>
                                        <p:tgtEl>
                                          <p:spTgt spid="20"/>
                                        </p:tgtEl>
                                        <p:attrNameLst>
                                          <p:attrName>ppt_w</p:attrName>
                                        </p:attrNameLst>
                                      </p:cBhvr>
                                      <p:tavLst>
                                        <p:tav tm="0">
                                          <p:val>
                                            <p:strVal val="ppt_w"/>
                                          </p:val>
                                        </p:tav>
                                        <p:tav tm="100000">
                                          <p:val>
                                            <p:strVal val="ppt_w*0.70"/>
                                          </p:val>
                                        </p:tav>
                                      </p:tavLst>
                                    </p:anim>
                                    <p:anim calcmode="lin" valueType="num">
                                      <p:cBhvr>
                                        <p:cTn id="17" dur="1000"/>
                                        <p:tgtEl>
                                          <p:spTgt spid="20"/>
                                        </p:tgtEl>
                                        <p:attrNameLst>
                                          <p:attrName>ppt_h</p:attrName>
                                        </p:attrNameLst>
                                      </p:cBhvr>
                                      <p:tavLst>
                                        <p:tav tm="0">
                                          <p:val>
                                            <p:strVal val="ppt_h"/>
                                          </p:val>
                                        </p:tav>
                                        <p:tav tm="100000">
                                          <p:val>
                                            <p:strVal val="ppt_h"/>
                                          </p:val>
                                        </p:tav>
                                      </p:tavLst>
                                    </p:anim>
                                    <p:animEffect transition="out" filter="fade">
                                      <p:cBhvr>
                                        <p:cTn id="18" dur="1000"/>
                                        <p:tgtEl>
                                          <p:spTgt spid="20"/>
                                        </p:tgtEl>
                                      </p:cBhvr>
                                    </p:animEffect>
                                    <p:set>
                                      <p:cBhvr>
                                        <p:cTn id="19" dur="1" fill="hold">
                                          <p:stCondLst>
                                            <p:cond delay="999"/>
                                          </p:stCondLst>
                                        </p:cTn>
                                        <p:tgtEl>
                                          <p:spTgt spid="20"/>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000"/>
                                        <p:tgtEl>
                                          <p:spTgt spid="10"/>
                                        </p:tgtEl>
                                      </p:cBhvr>
                                    </p:animEffect>
                                  </p:childTnLst>
                                </p:cTn>
                              </p:par>
                            </p:childTnLst>
                          </p:cTn>
                        </p:par>
                        <p:par>
                          <p:cTn id="23" fill="hold" nodeType="afterGroup">
                            <p:stCondLst>
                              <p:cond delay="5000"/>
                            </p:stCondLst>
                            <p:childTnLst>
                              <p:par>
                                <p:cTn id="24" presetID="55" presetClass="exit" presetSubtype="0" fill="hold" nodeType="afterEffect">
                                  <p:stCondLst>
                                    <p:cond delay="0"/>
                                  </p:stCondLst>
                                  <p:childTnLst>
                                    <p:anim calcmode="lin" valueType="num">
                                      <p:cBhvr>
                                        <p:cTn id="25" dur="1000"/>
                                        <p:tgtEl>
                                          <p:spTgt spid="10"/>
                                        </p:tgtEl>
                                        <p:attrNameLst>
                                          <p:attrName>ppt_w</p:attrName>
                                        </p:attrNameLst>
                                      </p:cBhvr>
                                      <p:tavLst>
                                        <p:tav tm="0">
                                          <p:val>
                                            <p:strVal val="ppt_w"/>
                                          </p:val>
                                        </p:tav>
                                        <p:tav tm="100000">
                                          <p:val>
                                            <p:strVal val="ppt_w*0.70"/>
                                          </p:val>
                                        </p:tav>
                                      </p:tavLst>
                                    </p:anim>
                                    <p:anim calcmode="lin" valueType="num">
                                      <p:cBhvr>
                                        <p:cTn id="26" dur="1000"/>
                                        <p:tgtEl>
                                          <p:spTgt spid="10"/>
                                        </p:tgtEl>
                                        <p:attrNameLst>
                                          <p:attrName>ppt_h</p:attrName>
                                        </p:attrNameLst>
                                      </p:cBhvr>
                                      <p:tavLst>
                                        <p:tav tm="0">
                                          <p:val>
                                            <p:strVal val="ppt_h"/>
                                          </p:val>
                                        </p:tav>
                                        <p:tav tm="100000">
                                          <p:val>
                                            <p:strVal val="ppt_h"/>
                                          </p:val>
                                        </p:tav>
                                      </p:tavLst>
                                    </p:anim>
                                    <p:animEffect transition="out" filter="fade">
                                      <p:cBhvr>
                                        <p:cTn id="27" dur="1000"/>
                                        <p:tgtEl>
                                          <p:spTgt spid="10"/>
                                        </p:tgtEl>
                                      </p:cBhvr>
                                    </p:animEffect>
                                    <p:set>
                                      <p:cBhvr>
                                        <p:cTn id="28"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40" name="Picture 28"/>
          <p:cNvPicPr>
            <a:picLocks noChangeAspect="1" noChangeArrowheads="1"/>
          </p:cNvPicPr>
          <p:nvPr/>
        </p:nvPicPr>
        <p:blipFill>
          <a:blip r:embed="rId2" cstate="print"/>
          <a:srcRect t="15190" r="5418" b="4340"/>
          <a:stretch>
            <a:fillRect/>
          </a:stretch>
        </p:blipFill>
        <p:spPr bwMode="auto">
          <a:xfrm>
            <a:off x="223063" y="890456"/>
            <a:ext cx="5544256" cy="5447120"/>
          </a:xfrm>
          <a:prstGeom prst="rect">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13500000" scaled="1"/>
            <a:tileRect/>
          </a:gradFill>
          <a:ln w="9525">
            <a:noFill/>
            <a:miter lim="800000"/>
            <a:headEnd/>
            <a:tailEnd/>
          </a:ln>
        </p:spPr>
      </p:pic>
      <p:sp>
        <p:nvSpPr>
          <p:cNvPr id="36867" name="Rectangle 6"/>
          <p:cNvSpPr>
            <a:spLocks noGrp="1" noChangeArrowheads="1"/>
          </p:cNvSpPr>
          <p:nvPr>
            <p:ph type="body" sz="half" idx="1"/>
          </p:nvPr>
        </p:nvSpPr>
        <p:spPr>
          <a:xfrm>
            <a:off x="5883564" y="1241714"/>
            <a:ext cx="3063875" cy="1025525"/>
          </a:xfr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13500000" scaled="1"/>
            <a:tileRect/>
          </a:gradFill>
        </p:spPr>
        <p:txBody>
          <a:bodyPr/>
          <a:lstStyle/>
          <a:p>
            <a:pPr marL="0" indent="0" eaLnBrk="1" hangingPunct="1">
              <a:buFontTx/>
              <a:buNone/>
              <a:defRPr/>
            </a:pPr>
            <a:r>
              <a:rPr lang="es-MX" sz="1800" dirty="0" smtClean="0"/>
              <a:t>Una vez que sean capturados todos los campos, hacer clic en el  botón  </a:t>
            </a:r>
            <a:r>
              <a:rPr lang="es-MX" sz="1800" dirty="0" smtClean="0">
                <a:solidFill>
                  <a:srgbClr val="003366"/>
                </a:solidFill>
              </a:rPr>
              <a:t>Aceptar</a:t>
            </a:r>
            <a:endParaRPr lang="es-ES" sz="1800" dirty="0" smtClean="0"/>
          </a:p>
        </p:txBody>
      </p:sp>
      <p:sp>
        <p:nvSpPr>
          <p:cNvPr id="38924" name="Rectangle 12"/>
          <p:cNvSpPr>
            <a:spLocks noChangeArrowheads="1"/>
          </p:cNvSpPr>
          <p:nvPr/>
        </p:nvSpPr>
        <p:spPr bwMode="auto">
          <a:xfrm>
            <a:off x="5911273" y="2595131"/>
            <a:ext cx="3094904" cy="2659190"/>
          </a:xfrm>
          <a:prstGeom prst="rect">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13500000" scaled="1"/>
            <a:tileRect/>
          </a:gradFill>
          <a:ln w="9525">
            <a:noFill/>
            <a:miter lim="800000"/>
            <a:headEnd/>
            <a:tailEnd/>
          </a:ln>
        </p:spPr>
        <p:txBody>
          <a:bodyPr wrap="square" lIns="0" tIns="0" rIns="0" bIns="0">
            <a:spAutoFit/>
          </a:bodyPr>
          <a:lstStyle/>
          <a:p>
            <a:pPr algn="just">
              <a:spcBef>
                <a:spcPct val="20000"/>
              </a:spcBef>
              <a:defRPr/>
            </a:pPr>
            <a:r>
              <a:rPr lang="es-MX" b="0" u="none" dirty="0">
                <a:solidFill>
                  <a:schemeClr val="tx1"/>
                </a:solidFill>
                <a:latin typeface="+mn-lt"/>
              </a:rPr>
              <a:t>Se abrirá una pantalla para “</a:t>
            </a:r>
            <a:r>
              <a:rPr lang="es-MX" b="0" u="none" dirty="0">
                <a:solidFill>
                  <a:srgbClr val="5F5F5F"/>
                </a:solidFill>
                <a:latin typeface="+mn-lt"/>
              </a:rPr>
              <a:t>Verificar la Información Correspondiente</a:t>
            </a:r>
            <a:r>
              <a:rPr lang="es-MX" b="0" u="none" dirty="0">
                <a:solidFill>
                  <a:schemeClr val="tx1"/>
                </a:solidFill>
                <a:latin typeface="+mn-lt"/>
              </a:rPr>
              <a:t>” antes de que ésta sea enviada al sistema.</a:t>
            </a:r>
          </a:p>
          <a:p>
            <a:pPr algn="just">
              <a:spcBef>
                <a:spcPct val="20000"/>
              </a:spcBef>
              <a:defRPr/>
            </a:pPr>
            <a:r>
              <a:rPr lang="es-MX" b="0" u="none" dirty="0">
                <a:solidFill>
                  <a:schemeClr val="tx1"/>
                </a:solidFill>
                <a:latin typeface="+mn-lt"/>
              </a:rPr>
              <a:t>Por favor verifique.</a:t>
            </a:r>
          </a:p>
          <a:p>
            <a:pPr algn="just">
              <a:spcBef>
                <a:spcPct val="20000"/>
              </a:spcBef>
              <a:defRPr/>
            </a:pPr>
            <a:r>
              <a:rPr lang="es-MX" b="0" u="none" dirty="0">
                <a:solidFill>
                  <a:srgbClr val="000066"/>
                </a:solidFill>
                <a:latin typeface="+mn-lt"/>
              </a:rPr>
              <a:t>Si están correctos dar clic en aceptar</a:t>
            </a:r>
            <a:r>
              <a:rPr lang="es-MX" b="0" u="none" dirty="0">
                <a:solidFill>
                  <a:schemeClr val="tx1"/>
                </a:solidFill>
                <a:latin typeface="+mn-lt"/>
              </a:rPr>
              <a:t> </a:t>
            </a:r>
          </a:p>
          <a:p>
            <a:pPr algn="just">
              <a:spcBef>
                <a:spcPct val="20000"/>
              </a:spcBef>
              <a:defRPr/>
            </a:pPr>
            <a:r>
              <a:rPr lang="es-MX" b="0" u="none" dirty="0">
                <a:solidFill>
                  <a:srgbClr val="FF0000"/>
                </a:solidFill>
                <a:latin typeface="+mn-lt"/>
              </a:rPr>
              <a:t>Si detecta un dato erróneo dar clic en cerrar y corrija la información incorrecta.</a:t>
            </a:r>
            <a:endParaRPr lang="es-ES" b="0" u="none" dirty="0">
              <a:solidFill>
                <a:srgbClr val="FF0000"/>
              </a:solidFill>
              <a:latin typeface="+mn-lt"/>
            </a:endParaRPr>
          </a:p>
        </p:txBody>
      </p:sp>
      <p:sp>
        <p:nvSpPr>
          <p:cNvPr id="38930" name="Rectangle 18"/>
          <p:cNvSpPr>
            <a:spLocks noChangeArrowheads="1"/>
          </p:cNvSpPr>
          <p:nvPr/>
        </p:nvSpPr>
        <p:spPr bwMode="auto">
          <a:xfrm>
            <a:off x="2377208" y="6048232"/>
            <a:ext cx="720725" cy="263525"/>
          </a:xfrm>
          <a:prstGeom prst="rect">
            <a:avLst/>
          </a:prstGeom>
          <a:solidFill>
            <a:srgbClr val="003366">
              <a:alpha val="18823"/>
            </a:srgbClr>
          </a:solidFill>
          <a:ln w="28575">
            <a:solidFill>
              <a:srgbClr val="003366"/>
            </a:solidFill>
            <a:miter lim="800000"/>
            <a:headEnd/>
            <a:tailEnd/>
          </a:ln>
        </p:spPr>
        <p:txBody>
          <a:bodyPr wrap="none" anchor="ctr"/>
          <a:lstStyle/>
          <a:p>
            <a:pPr algn="ctr"/>
            <a:endParaRPr lang="en-US" b="0" u="none"/>
          </a:p>
        </p:txBody>
      </p:sp>
      <p:sp>
        <p:nvSpPr>
          <p:cNvPr id="38931" name="Rectangle 19"/>
          <p:cNvSpPr>
            <a:spLocks noChangeArrowheads="1"/>
          </p:cNvSpPr>
          <p:nvPr/>
        </p:nvSpPr>
        <p:spPr bwMode="auto">
          <a:xfrm>
            <a:off x="3224212" y="6082420"/>
            <a:ext cx="746125" cy="255156"/>
          </a:xfrm>
          <a:prstGeom prst="rect">
            <a:avLst/>
          </a:prstGeom>
          <a:solidFill>
            <a:srgbClr val="FF0000">
              <a:alpha val="18823"/>
            </a:srgbClr>
          </a:solidFill>
          <a:ln w="28575">
            <a:solidFill>
              <a:srgbClr val="FF0000"/>
            </a:solidFill>
            <a:miter lim="800000"/>
            <a:headEnd/>
            <a:tailEnd/>
          </a:ln>
        </p:spPr>
        <p:txBody>
          <a:bodyPr wrap="none" anchor="ctr"/>
          <a:lstStyle/>
          <a:p>
            <a:pPr algn="ctr"/>
            <a:endParaRPr lang="en-US" b="0" u="none"/>
          </a:p>
        </p:txBody>
      </p:sp>
      <p:sp>
        <p:nvSpPr>
          <p:cNvPr id="40968" name="Rectangle 48"/>
          <p:cNvSpPr>
            <a:spLocks noGrp="1" noChangeArrowheads="1"/>
          </p:cNvSpPr>
          <p:nvPr>
            <p:ph type="title"/>
          </p:nvPr>
        </p:nvSpPr>
        <p:spPr>
          <a:xfrm>
            <a:off x="1366838" y="153988"/>
            <a:ext cx="6408737" cy="396875"/>
          </a:xfrm>
        </p:spPr>
        <p:txBody>
          <a:bodyPr anchor="ctr"/>
          <a:lstStyle/>
          <a:p>
            <a:pPr algn="ctr" eaLnBrk="1" hangingPunct="1"/>
            <a:r>
              <a:rPr lang="es-MX" dirty="0" smtClean="0">
                <a:solidFill>
                  <a:schemeClr val="bg1"/>
                </a:solidFill>
              </a:rPr>
              <a:t>1. Aviso “Venta”</a:t>
            </a:r>
            <a:endParaRPr lang="es-ES" dirty="0" smtClean="0">
              <a:solidFill>
                <a:schemeClr val="bg1"/>
              </a:solidFill>
            </a:endParaRPr>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892" t="25439" r="31406" b="70031"/>
          <a:stretch/>
        </p:blipFill>
        <p:spPr bwMode="auto">
          <a:xfrm>
            <a:off x="233337" y="732450"/>
            <a:ext cx="5544256" cy="316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38924"/>
                                        </p:tgtEl>
                                        <p:attrNameLst>
                                          <p:attrName>style.visibility</p:attrName>
                                        </p:attrNameLst>
                                      </p:cBhvr>
                                      <p:to>
                                        <p:strVal val="visible"/>
                                      </p:to>
                                    </p:set>
                                    <p:anim calcmode="lin" valueType="num">
                                      <p:cBhvr>
                                        <p:cTn id="7" dur="1000" fill="hold"/>
                                        <p:tgtEl>
                                          <p:spTgt spid="38924"/>
                                        </p:tgtEl>
                                        <p:attrNameLst>
                                          <p:attrName>ppt_w</p:attrName>
                                        </p:attrNameLst>
                                      </p:cBhvr>
                                      <p:tavLst>
                                        <p:tav tm="0">
                                          <p:val>
                                            <p:strVal val="#ppt_w*0.70"/>
                                          </p:val>
                                        </p:tav>
                                        <p:tav tm="100000">
                                          <p:val>
                                            <p:strVal val="#ppt_w"/>
                                          </p:val>
                                        </p:tav>
                                      </p:tavLst>
                                    </p:anim>
                                    <p:anim calcmode="lin" valueType="num">
                                      <p:cBhvr>
                                        <p:cTn id="8" dur="1000" fill="hold"/>
                                        <p:tgtEl>
                                          <p:spTgt spid="38924"/>
                                        </p:tgtEl>
                                        <p:attrNameLst>
                                          <p:attrName>ppt_h</p:attrName>
                                        </p:attrNameLst>
                                      </p:cBhvr>
                                      <p:tavLst>
                                        <p:tav tm="0">
                                          <p:val>
                                            <p:strVal val="#ppt_h"/>
                                          </p:val>
                                        </p:tav>
                                        <p:tav tm="100000">
                                          <p:val>
                                            <p:strVal val="#ppt_h"/>
                                          </p:val>
                                        </p:tav>
                                      </p:tavLst>
                                    </p:anim>
                                    <p:animEffect transition="in" filter="fade">
                                      <p:cBhvr>
                                        <p:cTn id="9" dur="1000"/>
                                        <p:tgtEl>
                                          <p:spTgt spid="38924"/>
                                        </p:tgtEl>
                                      </p:cBhvr>
                                    </p:animEffect>
                                  </p:childTnLst>
                                </p:cTn>
                              </p:par>
                            </p:childTnLst>
                          </p:cTn>
                        </p:par>
                        <p:par>
                          <p:cTn id="10" fill="hold" nodeType="afterGroup">
                            <p:stCondLst>
                              <p:cond delay="1000"/>
                            </p:stCondLst>
                            <p:childTnLst>
                              <p:par>
                                <p:cTn id="11" presetID="10" presetClass="entr" presetSubtype="0" fill="hold" nodeType="afterEffect">
                                  <p:stCondLst>
                                    <p:cond delay="0"/>
                                  </p:stCondLst>
                                  <p:childTnLst>
                                    <p:set>
                                      <p:cBhvr>
                                        <p:cTn id="12" dur="1" fill="hold">
                                          <p:stCondLst>
                                            <p:cond delay="0"/>
                                          </p:stCondLst>
                                        </p:cTn>
                                        <p:tgtEl>
                                          <p:spTgt spid="38940"/>
                                        </p:tgtEl>
                                        <p:attrNameLst>
                                          <p:attrName>style.visibility</p:attrName>
                                        </p:attrNameLst>
                                      </p:cBhvr>
                                      <p:to>
                                        <p:strVal val="visible"/>
                                      </p:to>
                                    </p:set>
                                    <p:animEffect transition="in" filter="fade">
                                      <p:cBhvr>
                                        <p:cTn id="13" dur="1000"/>
                                        <p:tgtEl>
                                          <p:spTgt spid="38940"/>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38930"/>
                                        </p:tgtEl>
                                        <p:attrNameLst>
                                          <p:attrName>style.visibility</p:attrName>
                                        </p:attrNameLst>
                                      </p:cBhvr>
                                      <p:to>
                                        <p:strVal val="visible"/>
                                      </p:to>
                                    </p:set>
                                    <p:animEffect transition="in" filter="fade">
                                      <p:cBhvr>
                                        <p:cTn id="16" dur="2000"/>
                                        <p:tgtEl>
                                          <p:spTgt spid="38930"/>
                                        </p:tgtEl>
                                      </p:cBhvr>
                                    </p:animEffect>
                                  </p:childTnLst>
                                </p:cTn>
                              </p:par>
                            </p:childTnLst>
                          </p:cTn>
                        </p:par>
                        <p:par>
                          <p:cTn id="17" fill="hold" nodeType="afterGroup">
                            <p:stCondLst>
                              <p:cond delay="3000"/>
                            </p:stCondLst>
                            <p:childTnLst>
                              <p:par>
                                <p:cTn id="18" presetID="33" presetClass="emph" presetSubtype="0" repeatCount="indefinite" fill="remove" grpId="0" nodeType="afterEffect">
                                  <p:stCondLst>
                                    <p:cond delay="0"/>
                                  </p:stCondLst>
                                  <p:endCondLst>
                                    <p:cond evt="onNext" delay="0">
                                      <p:tgtEl>
                                        <p:sldTgt/>
                                      </p:tgtEl>
                                    </p:cond>
                                  </p:endCondLst>
                                  <p:childTnLst>
                                    <p:animClr clrSpc="rgb" dir="cw">
                                      <p:cBhvr override="childStyle">
                                        <p:cTn id="19" dur="250" accel="50000" autoRev="1" fill="hold" tmFilter="0, 0; .33333, 1; 1, 1">
                                          <p:stCondLst>
                                            <p:cond delay="0"/>
                                          </p:stCondLst>
                                        </p:cTn>
                                        <p:tgtEl>
                                          <p:spTgt spid="38930"/>
                                        </p:tgtEl>
                                        <p:attrNameLst>
                                          <p:attrName>style.color</p:attrName>
                                        </p:attrNameLst>
                                      </p:cBhvr>
                                      <p:to>
                                        <a:schemeClr val="bg1"/>
                                      </p:to>
                                    </p:animClr>
                                    <p:animClr clrSpc="rgb" dir="cw">
                                      <p:cBhvr>
                                        <p:cTn id="20" dur="250" accel="50000" autoRev="1" fill="hold" tmFilter="0, 0; .33333, 1; 1, 1">
                                          <p:stCondLst>
                                            <p:cond delay="0"/>
                                          </p:stCondLst>
                                        </p:cTn>
                                        <p:tgtEl>
                                          <p:spTgt spid="38930"/>
                                        </p:tgtEl>
                                        <p:attrNameLst>
                                          <p:attrName>fillcolor</p:attrName>
                                        </p:attrNameLst>
                                      </p:cBhvr>
                                      <p:to>
                                        <a:schemeClr val="bg1"/>
                                      </p:to>
                                    </p:animClr>
                                    <p:set>
                                      <p:cBhvr>
                                        <p:cTn id="21" dur="500" fill="hold"/>
                                        <p:tgtEl>
                                          <p:spTgt spid="38930"/>
                                        </p:tgtEl>
                                        <p:attrNameLst>
                                          <p:attrName>fill.type</p:attrName>
                                        </p:attrNameLst>
                                      </p:cBhvr>
                                      <p:to>
                                        <p:strVal val="solid"/>
                                      </p:to>
                                    </p:set>
                                    <p:set>
                                      <p:cBhvr>
                                        <p:cTn id="22" dur="500" fill="hold"/>
                                        <p:tgtEl>
                                          <p:spTgt spid="38930"/>
                                        </p:tgtEl>
                                        <p:attrNameLst>
                                          <p:attrName>fill.on</p:attrName>
                                        </p:attrNameLst>
                                      </p:cBhvr>
                                      <p:to>
                                        <p:strVal val="true"/>
                                      </p:to>
                                    </p:set>
                                    <p:animScale>
                                      <p:cBhvr>
                                        <p:cTn id="23" dur="250" accel="50000" autoRev="1" fill="hold" tmFilter="0, 0; .33333, 1; 1, 1">
                                          <p:stCondLst>
                                            <p:cond delay="0"/>
                                          </p:stCondLst>
                                        </p:cTn>
                                        <p:tgtEl>
                                          <p:spTgt spid="38930"/>
                                        </p:tgtEl>
                                      </p:cBhvr>
                                      <p:from x="100000" y="100000"/>
                                      <p:to x="100000" y="140000"/>
                                    </p:animScale>
                                  </p:childTnLst>
                                </p:cTn>
                              </p:par>
                              <p:par>
                                <p:cTn id="24" presetID="10" presetClass="entr" presetSubtype="0" fill="hold" grpId="1" nodeType="withEffect">
                                  <p:stCondLst>
                                    <p:cond delay="0"/>
                                  </p:stCondLst>
                                  <p:childTnLst>
                                    <p:set>
                                      <p:cBhvr>
                                        <p:cTn id="25" dur="1" fill="hold">
                                          <p:stCondLst>
                                            <p:cond delay="0"/>
                                          </p:stCondLst>
                                        </p:cTn>
                                        <p:tgtEl>
                                          <p:spTgt spid="38931"/>
                                        </p:tgtEl>
                                        <p:attrNameLst>
                                          <p:attrName>style.visibility</p:attrName>
                                        </p:attrNameLst>
                                      </p:cBhvr>
                                      <p:to>
                                        <p:strVal val="visible"/>
                                      </p:to>
                                    </p:set>
                                    <p:animEffect transition="in" filter="fade">
                                      <p:cBhvr>
                                        <p:cTn id="26" dur="2000"/>
                                        <p:tgtEl>
                                          <p:spTgt spid="38931"/>
                                        </p:tgtEl>
                                      </p:cBhvr>
                                    </p:animEffect>
                                  </p:childTnLst>
                                </p:cTn>
                              </p:par>
                              <p:par>
                                <p:cTn id="27" presetID="33" presetClass="emph" presetSubtype="0" repeatCount="indefinite" fill="remove" grpId="0" nodeType="withEffect">
                                  <p:stCondLst>
                                    <p:cond delay="0"/>
                                  </p:stCondLst>
                                  <p:endCondLst>
                                    <p:cond evt="onNext" delay="0">
                                      <p:tgtEl>
                                        <p:sldTgt/>
                                      </p:tgtEl>
                                    </p:cond>
                                  </p:endCondLst>
                                  <p:childTnLst>
                                    <p:animClr clrSpc="rgb" dir="cw">
                                      <p:cBhvr override="childStyle">
                                        <p:cTn id="28" dur="250" accel="50000" autoRev="1" fill="hold" tmFilter="0, 0; .33333, 1; 1, 1">
                                          <p:stCondLst>
                                            <p:cond delay="0"/>
                                          </p:stCondLst>
                                        </p:cTn>
                                        <p:tgtEl>
                                          <p:spTgt spid="38931"/>
                                        </p:tgtEl>
                                        <p:attrNameLst>
                                          <p:attrName>style.color</p:attrName>
                                        </p:attrNameLst>
                                      </p:cBhvr>
                                      <p:to>
                                        <a:schemeClr val="bg1"/>
                                      </p:to>
                                    </p:animClr>
                                    <p:animClr clrSpc="rgb" dir="cw">
                                      <p:cBhvr>
                                        <p:cTn id="29" dur="250" accel="50000" autoRev="1" fill="hold" tmFilter="0, 0; .33333, 1; 1, 1">
                                          <p:stCondLst>
                                            <p:cond delay="0"/>
                                          </p:stCondLst>
                                        </p:cTn>
                                        <p:tgtEl>
                                          <p:spTgt spid="38931"/>
                                        </p:tgtEl>
                                        <p:attrNameLst>
                                          <p:attrName>fillcolor</p:attrName>
                                        </p:attrNameLst>
                                      </p:cBhvr>
                                      <p:to>
                                        <a:schemeClr val="bg1"/>
                                      </p:to>
                                    </p:animClr>
                                    <p:set>
                                      <p:cBhvr>
                                        <p:cTn id="30" dur="500" fill="hold"/>
                                        <p:tgtEl>
                                          <p:spTgt spid="38931"/>
                                        </p:tgtEl>
                                        <p:attrNameLst>
                                          <p:attrName>fill.type</p:attrName>
                                        </p:attrNameLst>
                                      </p:cBhvr>
                                      <p:to>
                                        <p:strVal val="solid"/>
                                      </p:to>
                                    </p:set>
                                    <p:set>
                                      <p:cBhvr>
                                        <p:cTn id="31" dur="500" fill="hold"/>
                                        <p:tgtEl>
                                          <p:spTgt spid="38931"/>
                                        </p:tgtEl>
                                        <p:attrNameLst>
                                          <p:attrName>fill.on</p:attrName>
                                        </p:attrNameLst>
                                      </p:cBhvr>
                                      <p:to>
                                        <p:strVal val="true"/>
                                      </p:to>
                                    </p:set>
                                    <p:animScale>
                                      <p:cBhvr>
                                        <p:cTn id="32" dur="250" accel="50000" autoRev="1" fill="hold" tmFilter="0, 0; .33333, 1; 1, 1">
                                          <p:stCondLst>
                                            <p:cond delay="0"/>
                                          </p:stCondLst>
                                        </p:cTn>
                                        <p:tgtEl>
                                          <p:spTgt spid="38931"/>
                                        </p:tgtEl>
                                      </p:cBhvr>
                                      <p:from x="100000" y="100000"/>
                                      <p:to x="100000" y="140000"/>
                                    </p:animScale>
                                  </p:childTnLst>
                                </p:cTn>
                              </p:par>
                              <p:par>
                                <p:cTn id="33" presetID="55" presetClass="exit" presetSubtype="0" fill="hold" grpId="2" nodeType="withEffect">
                                  <p:stCondLst>
                                    <p:cond delay="0"/>
                                  </p:stCondLst>
                                  <p:childTnLst>
                                    <p:anim calcmode="lin" valueType="num">
                                      <p:cBhvr>
                                        <p:cTn id="34" dur="1000"/>
                                        <p:tgtEl>
                                          <p:spTgt spid="38930"/>
                                        </p:tgtEl>
                                        <p:attrNameLst>
                                          <p:attrName>ppt_w</p:attrName>
                                        </p:attrNameLst>
                                      </p:cBhvr>
                                      <p:tavLst>
                                        <p:tav tm="0">
                                          <p:val>
                                            <p:strVal val="ppt_w"/>
                                          </p:val>
                                        </p:tav>
                                        <p:tav tm="100000">
                                          <p:val>
                                            <p:strVal val="ppt_w*0.70"/>
                                          </p:val>
                                        </p:tav>
                                      </p:tavLst>
                                    </p:anim>
                                    <p:anim calcmode="lin" valueType="num">
                                      <p:cBhvr>
                                        <p:cTn id="35" dur="1000"/>
                                        <p:tgtEl>
                                          <p:spTgt spid="38930"/>
                                        </p:tgtEl>
                                        <p:attrNameLst>
                                          <p:attrName>ppt_h</p:attrName>
                                        </p:attrNameLst>
                                      </p:cBhvr>
                                      <p:tavLst>
                                        <p:tav tm="0">
                                          <p:val>
                                            <p:strVal val="ppt_h"/>
                                          </p:val>
                                        </p:tav>
                                        <p:tav tm="100000">
                                          <p:val>
                                            <p:strVal val="ppt_h"/>
                                          </p:val>
                                        </p:tav>
                                      </p:tavLst>
                                    </p:anim>
                                    <p:animEffect transition="out" filter="fade">
                                      <p:cBhvr>
                                        <p:cTn id="36" dur="1000"/>
                                        <p:tgtEl>
                                          <p:spTgt spid="38930"/>
                                        </p:tgtEl>
                                      </p:cBhvr>
                                    </p:animEffect>
                                    <p:set>
                                      <p:cBhvr>
                                        <p:cTn id="37" dur="1" fill="hold">
                                          <p:stCondLst>
                                            <p:cond delay="999"/>
                                          </p:stCondLst>
                                        </p:cTn>
                                        <p:tgtEl>
                                          <p:spTgt spid="38930"/>
                                        </p:tgtEl>
                                        <p:attrNameLst>
                                          <p:attrName>style.visibility</p:attrName>
                                        </p:attrNameLst>
                                      </p:cBhvr>
                                      <p:to>
                                        <p:strVal val="hidden"/>
                                      </p:to>
                                    </p:set>
                                  </p:childTnLst>
                                </p:cTn>
                              </p:par>
                              <p:par>
                                <p:cTn id="38" presetID="55" presetClass="exit" presetSubtype="0" fill="hold" grpId="2" nodeType="withEffect">
                                  <p:stCondLst>
                                    <p:cond delay="0"/>
                                  </p:stCondLst>
                                  <p:childTnLst>
                                    <p:anim calcmode="lin" valueType="num">
                                      <p:cBhvr>
                                        <p:cTn id="39" dur="1000"/>
                                        <p:tgtEl>
                                          <p:spTgt spid="38931"/>
                                        </p:tgtEl>
                                        <p:attrNameLst>
                                          <p:attrName>ppt_w</p:attrName>
                                        </p:attrNameLst>
                                      </p:cBhvr>
                                      <p:tavLst>
                                        <p:tav tm="0">
                                          <p:val>
                                            <p:strVal val="ppt_w"/>
                                          </p:val>
                                        </p:tav>
                                        <p:tav tm="100000">
                                          <p:val>
                                            <p:strVal val="ppt_w*0.70"/>
                                          </p:val>
                                        </p:tav>
                                      </p:tavLst>
                                    </p:anim>
                                    <p:anim calcmode="lin" valueType="num">
                                      <p:cBhvr>
                                        <p:cTn id="40" dur="1000"/>
                                        <p:tgtEl>
                                          <p:spTgt spid="38931"/>
                                        </p:tgtEl>
                                        <p:attrNameLst>
                                          <p:attrName>ppt_h</p:attrName>
                                        </p:attrNameLst>
                                      </p:cBhvr>
                                      <p:tavLst>
                                        <p:tav tm="0">
                                          <p:val>
                                            <p:strVal val="ppt_h"/>
                                          </p:val>
                                        </p:tav>
                                        <p:tav tm="100000">
                                          <p:val>
                                            <p:strVal val="ppt_h"/>
                                          </p:val>
                                        </p:tav>
                                      </p:tavLst>
                                    </p:anim>
                                    <p:animEffect transition="out" filter="fade">
                                      <p:cBhvr>
                                        <p:cTn id="41" dur="1000"/>
                                        <p:tgtEl>
                                          <p:spTgt spid="38931"/>
                                        </p:tgtEl>
                                      </p:cBhvr>
                                    </p:animEffect>
                                    <p:set>
                                      <p:cBhvr>
                                        <p:cTn id="42" dur="1" fill="hold">
                                          <p:stCondLst>
                                            <p:cond delay="999"/>
                                          </p:stCondLst>
                                        </p:cTn>
                                        <p:tgtEl>
                                          <p:spTgt spid="389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4" grpId="0" animBg="1"/>
      <p:bldP spid="38930" grpId="0" animBg="1" autoUpdateAnimBg="0"/>
      <p:bldP spid="38930" grpId="1" animBg="1"/>
      <p:bldP spid="38930" grpId="2" animBg="1"/>
      <p:bldP spid="38931" grpId="0" animBg="1" autoUpdateAnimBg="0"/>
      <p:bldP spid="38931" grpId="1" animBg="1"/>
      <p:bldP spid="38931" grpId="2"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2 Grupo"/>
          <p:cNvGrpSpPr/>
          <p:nvPr/>
        </p:nvGrpSpPr>
        <p:grpSpPr>
          <a:xfrm>
            <a:off x="2261469" y="861850"/>
            <a:ext cx="6499591" cy="5520621"/>
            <a:chOff x="2452893" y="862635"/>
            <a:chExt cx="6499591" cy="5520621"/>
          </a:xfrm>
        </p:grpSpPr>
        <p:pic>
          <p:nvPicPr>
            <p:cNvPr id="41986"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9565" y="925851"/>
              <a:ext cx="6492919" cy="545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5281" r="87612" b="29688"/>
            <a:stretch/>
          </p:blipFill>
          <p:spPr bwMode="auto">
            <a:xfrm>
              <a:off x="2452893" y="862635"/>
              <a:ext cx="1554028" cy="5520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9942" name="Rectangle 6"/>
          <p:cNvSpPr>
            <a:spLocks noChangeArrowheads="1"/>
          </p:cNvSpPr>
          <p:nvPr/>
        </p:nvSpPr>
        <p:spPr bwMode="auto">
          <a:xfrm>
            <a:off x="5514600" y="1600198"/>
            <a:ext cx="1930400" cy="4525963"/>
          </a:xfrm>
          <a:prstGeom prst="rect">
            <a:avLst/>
          </a:prstGeom>
          <a:solidFill>
            <a:srgbClr val="0099FF">
              <a:alpha val="5882"/>
            </a:srgbClr>
          </a:solidFill>
          <a:ln w="28575">
            <a:solidFill>
              <a:srgbClr val="0099FF"/>
            </a:solidFill>
            <a:miter lim="800000"/>
            <a:headEnd/>
            <a:tailEnd/>
          </a:ln>
        </p:spPr>
        <p:txBody>
          <a:bodyPr wrap="none" anchor="ctr"/>
          <a:lstStyle/>
          <a:p>
            <a:pPr algn="ctr"/>
            <a:endParaRPr lang="en-US" b="0" u="none"/>
          </a:p>
        </p:txBody>
      </p:sp>
      <p:sp>
        <p:nvSpPr>
          <p:cNvPr id="39943" name="Rectangle 7"/>
          <p:cNvSpPr>
            <a:spLocks noChangeArrowheads="1"/>
          </p:cNvSpPr>
          <p:nvPr/>
        </p:nvSpPr>
        <p:spPr bwMode="auto">
          <a:xfrm>
            <a:off x="5647470" y="2063213"/>
            <a:ext cx="482600" cy="261937"/>
          </a:xfrm>
          <a:prstGeom prst="rect">
            <a:avLst/>
          </a:prstGeom>
          <a:solidFill>
            <a:srgbClr val="000000">
              <a:alpha val="5882"/>
            </a:srgbClr>
          </a:solidFill>
          <a:ln w="28575">
            <a:solidFill>
              <a:schemeClr val="folHlink"/>
            </a:solidFill>
            <a:miter lim="800000"/>
            <a:headEnd/>
            <a:tailEnd/>
          </a:ln>
        </p:spPr>
        <p:txBody>
          <a:bodyPr wrap="none" anchor="ctr"/>
          <a:lstStyle/>
          <a:p>
            <a:pPr algn="ctr"/>
            <a:endParaRPr lang="en-US" b="0" u="none"/>
          </a:p>
        </p:txBody>
      </p:sp>
      <p:sp>
        <p:nvSpPr>
          <p:cNvPr id="39944" name="Rectangle 8"/>
          <p:cNvSpPr>
            <a:spLocks noChangeArrowheads="1"/>
          </p:cNvSpPr>
          <p:nvPr/>
        </p:nvSpPr>
        <p:spPr bwMode="auto">
          <a:xfrm>
            <a:off x="4831512" y="5801653"/>
            <a:ext cx="1133475" cy="371475"/>
          </a:xfrm>
          <a:prstGeom prst="rect">
            <a:avLst/>
          </a:prstGeom>
          <a:solidFill>
            <a:srgbClr val="000000">
              <a:alpha val="5882"/>
            </a:srgbClr>
          </a:solidFill>
          <a:ln w="28575">
            <a:solidFill>
              <a:schemeClr val="hlink"/>
            </a:solidFill>
            <a:miter lim="800000"/>
            <a:headEnd/>
            <a:tailEnd/>
          </a:ln>
        </p:spPr>
        <p:txBody>
          <a:bodyPr wrap="none" anchor="ctr"/>
          <a:lstStyle/>
          <a:p>
            <a:pPr algn="ctr"/>
            <a:endParaRPr lang="en-US" b="0" u="none"/>
          </a:p>
        </p:txBody>
      </p:sp>
      <p:sp>
        <p:nvSpPr>
          <p:cNvPr id="37891" name="Rectangle 3"/>
          <p:cNvSpPr>
            <a:spLocks noGrp="1" noChangeArrowheads="1"/>
          </p:cNvSpPr>
          <p:nvPr>
            <p:ph type="body" sz="half" idx="1"/>
          </p:nvPr>
        </p:nvSpPr>
        <p:spPr>
          <a:xfrm>
            <a:off x="220663" y="1760538"/>
            <a:ext cx="3390900" cy="3005137"/>
          </a:xfr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10800000" scaled="1"/>
            <a:tileRect/>
          </a:gradFill>
        </p:spPr>
        <p:txBody>
          <a:bodyPr/>
          <a:lstStyle/>
          <a:p>
            <a:pPr marL="0" indent="0" eaLnBrk="1" hangingPunct="1">
              <a:buFontTx/>
              <a:buNone/>
              <a:defRPr/>
            </a:pPr>
            <a:r>
              <a:rPr lang="es-MX" sz="1600" dirty="0" smtClean="0"/>
              <a:t>Se desplegará la </a:t>
            </a:r>
            <a:r>
              <a:rPr lang="es-MX" sz="1600" dirty="0" smtClean="0">
                <a:solidFill>
                  <a:srgbClr val="003366"/>
                </a:solidFill>
              </a:rPr>
              <a:t>pantalla de resultados</a:t>
            </a:r>
            <a:r>
              <a:rPr lang="es-MX" sz="1600" dirty="0" smtClean="0"/>
              <a:t> del movimiento realizado, donde además de aparecer los </a:t>
            </a:r>
            <a:r>
              <a:rPr lang="es-MX" sz="1600" dirty="0" smtClean="0">
                <a:solidFill>
                  <a:srgbClr val="0099FF"/>
                </a:solidFill>
              </a:rPr>
              <a:t>datos que fueron capturados</a:t>
            </a:r>
            <a:r>
              <a:rPr lang="es-MX" sz="1600" dirty="0" smtClean="0"/>
              <a:t>, asigna un </a:t>
            </a:r>
            <a:r>
              <a:rPr lang="es-MX" sz="1600" dirty="0" smtClean="0">
                <a:solidFill>
                  <a:schemeClr val="folHlink"/>
                </a:solidFill>
              </a:rPr>
              <a:t>número de FOLIO</a:t>
            </a:r>
            <a:r>
              <a:rPr lang="es-MX" sz="1600" dirty="0" smtClean="0"/>
              <a:t>, información que se debe guardar dando clic en</a:t>
            </a:r>
            <a:r>
              <a:rPr lang="es-MX" sz="1600" dirty="0" smtClean="0">
                <a:solidFill>
                  <a:schemeClr val="hlink"/>
                </a:solidFill>
              </a:rPr>
              <a:t> Descargar</a:t>
            </a:r>
            <a:r>
              <a:rPr lang="es-MX" sz="1600" dirty="0" smtClean="0"/>
              <a:t> para, en caso de no haber capturado los campos de número de factura  y fecha de la factura, el usuario realice el movimiento de </a:t>
            </a:r>
            <a:r>
              <a:rPr lang="es-MX" sz="1600" dirty="0" smtClean="0">
                <a:hlinkClick r:id="rId4" action="ppaction://hlinksldjump"/>
              </a:rPr>
              <a:t>Complemento de Datos</a:t>
            </a:r>
            <a:r>
              <a:rPr lang="es-MX" sz="1600" dirty="0" smtClean="0"/>
              <a:t> y en su caso la cancelación del aviso de venta.</a:t>
            </a:r>
            <a:endParaRPr lang="es-ES" sz="1600" dirty="0" smtClean="0"/>
          </a:p>
        </p:txBody>
      </p:sp>
      <p:sp>
        <p:nvSpPr>
          <p:cNvPr id="39957" name="Rectangle 21"/>
          <p:cNvSpPr>
            <a:spLocks noChangeArrowheads="1"/>
          </p:cNvSpPr>
          <p:nvPr/>
        </p:nvSpPr>
        <p:spPr bwMode="auto">
          <a:xfrm>
            <a:off x="192723" y="4952683"/>
            <a:ext cx="4230687" cy="1335750"/>
          </a:xfrm>
          <a:prstGeom prst="rect">
            <a:avLst/>
          </a:prstGeom>
          <a:solidFill>
            <a:schemeClr val="bg1">
              <a:lumMod val="50000"/>
            </a:schemeClr>
          </a:solidFill>
          <a:ln w="9525" algn="ctr">
            <a:solidFill>
              <a:schemeClr val="bg1"/>
            </a:solidFill>
            <a:miter lim="800000"/>
            <a:headEnd/>
            <a:tailEnd/>
          </a:ln>
          <a:effectLst/>
        </p:spPr>
        <p:txBody>
          <a:bodyPr lIns="0" tIns="0" rIns="0" bIns="0">
            <a:spAutoFit/>
          </a:bodyPr>
          <a:lstStyle/>
          <a:p>
            <a:pPr algn="ctr">
              <a:spcBef>
                <a:spcPct val="20000"/>
              </a:spcBef>
              <a:defRPr/>
            </a:pPr>
            <a:r>
              <a:rPr lang="es-MX" sz="1400" u="none" dirty="0">
                <a:solidFill>
                  <a:schemeClr val="tx1">
                    <a:lumMod val="95000"/>
                    <a:lumOff val="5000"/>
                  </a:schemeClr>
                </a:solidFill>
                <a:effectLst>
                  <a:outerShdw blurRad="38100" dist="38100" dir="2700000" algn="tl">
                    <a:srgbClr val="000000"/>
                  </a:outerShdw>
                </a:effectLst>
              </a:rPr>
              <a:t>¡Importante!</a:t>
            </a:r>
          </a:p>
          <a:p>
            <a:pPr algn="ctr">
              <a:spcBef>
                <a:spcPct val="20000"/>
              </a:spcBef>
              <a:defRPr/>
            </a:pPr>
            <a:r>
              <a:rPr lang="es-MX" sz="1400" u="none" dirty="0">
                <a:solidFill>
                  <a:schemeClr val="tx1">
                    <a:lumMod val="95000"/>
                    <a:lumOff val="5000"/>
                  </a:schemeClr>
                </a:solidFill>
                <a:effectLst>
                  <a:outerShdw blurRad="38100" dist="38100" dir="2700000" algn="tl">
                    <a:srgbClr val="000000"/>
                  </a:outerShdw>
                </a:effectLst>
              </a:rPr>
              <a:t>El numero de FOLIO, es asignado por el sistema como resultado de un proceso de envío exitoso, este folio de operación, es de gran utilidad, para cuando el usuario quiera complementar un aviso, y sirve para detectar junto con el NIV y NCI el aviso a complementar, evitando errores.</a:t>
            </a:r>
            <a:endParaRPr lang="es-ES" sz="1400" u="none" dirty="0">
              <a:solidFill>
                <a:schemeClr val="tx1">
                  <a:lumMod val="95000"/>
                  <a:lumOff val="5000"/>
                </a:schemeClr>
              </a:solidFill>
              <a:effectLst>
                <a:outerShdw blurRad="38100" dist="38100" dir="2700000" algn="tl">
                  <a:srgbClr val="000000"/>
                </a:outerShdw>
              </a:effectLst>
            </a:endParaRPr>
          </a:p>
        </p:txBody>
      </p:sp>
      <p:sp>
        <p:nvSpPr>
          <p:cNvPr id="41994" name="Rectangle 51"/>
          <p:cNvSpPr>
            <a:spLocks noGrp="1" noChangeArrowheads="1"/>
          </p:cNvSpPr>
          <p:nvPr>
            <p:ph type="title"/>
          </p:nvPr>
        </p:nvSpPr>
        <p:spPr>
          <a:xfrm>
            <a:off x="1366838" y="153988"/>
            <a:ext cx="6408737" cy="396875"/>
          </a:xfrm>
        </p:spPr>
        <p:txBody>
          <a:bodyPr anchor="ctr"/>
          <a:lstStyle/>
          <a:p>
            <a:pPr algn="ctr" eaLnBrk="1" hangingPunct="1"/>
            <a:r>
              <a:rPr lang="es-MX" dirty="0" smtClean="0">
                <a:solidFill>
                  <a:schemeClr val="bg1"/>
                </a:solidFill>
              </a:rPr>
              <a:t>1. Aviso “Venta”</a:t>
            </a:r>
            <a:endParaRPr lang="es-ES" dirty="0" smtClean="0">
              <a:solidFill>
                <a:schemeClr val="bg1"/>
              </a:solidFill>
            </a:endParaRPr>
          </a:p>
        </p:txBody>
      </p:sp>
      <p:pic>
        <p:nvPicPr>
          <p:cNvPr id="1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2892" t="25439" r="31406" b="70031"/>
          <a:stretch/>
        </p:blipFill>
        <p:spPr bwMode="auto">
          <a:xfrm>
            <a:off x="3815496" y="925066"/>
            <a:ext cx="5177907" cy="482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1" nodeType="withEffect">
                                  <p:stCondLst>
                                    <p:cond delay="0"/>
                                  </p:stCondLst>
                                  <p:childTnLst>
                                    <p:set>
                                      <p:cBhvr>
                                        <p:cTn id="6" dur="1" fill="hold">
                                          <p:stCondLst>
                                            <p:cond delay="0"/>
                                          </p:stCondLst>
                                        </p:cTn>
                                        <p:tgtEl>
                                          <p:spTgt spid="39942"/>
                                        </p:tgtEl>
                                        <p:attrNameLst>
                                          <p:attrName>style.visibility</p:attrName>
                                        </p:attrNameLst>
                                      </p:cBhvr>
                                      <p:to>
                                        <p:strVal val="visible"/>
                                      </p:to>
                                    </p:set>
                                  </p:childTnLst>
                                </p:cTn>
                              </p:par>
                              <p:par>
                                <p:cTn id="7" presetID="35" presetClass="emph" presetSubtype="0" repeatCount="indefinite" fill="hold" grpId="0" nodeType="withEffect">
                                  <p:stCondLst>
                                    <p:cond delay="0"/>
                                  </p:stCondLst>
                                  <p:childTnLst>
                                    <p:anim calcmode="discrete" valueType="str">
                                      <p:cBhvr>
                                        <p:cTn id="8" dur="1000" fill="hold"/>
                                        <p:tgtEl>
                                          <p:spTgt spid="39942"/>
                                        </p:tgtEl>
                                        <p:attrNameLst>
                                          <p:attrName>style.visibility</p:attrName>
                                        </p:attrNameLst>
                                      </p:cBhvr>
                                      <p:tavLst>
                                        <p:tav tm="0">
                                          <p:val>
                                            <p:strVal val="hidden"/>
                                          </p:val>
                                        </p:tav>
                                        <p:tav tm="50000">
                                          <p:val>
                                            <p:strVal val="visible"/>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xit" presetSubtype="4" fill="hold" grpId="2" nodeType="clickEffect">
                                  <p:stCondLst>
                                    <p:cond delay="0"/>
                                  </p:stCondLst>
                                  <p:childTnLst>
                                    <p:animEffect transition="out" filter="wipe(down)">
                                      <p:cBhvr>
                                        <p:cTn id="12" dur="500"/>
                                        <p:tgtEl>
                                          <p:spTgt spid="39942"/>
                                        </p:tgtEl>
                                      </p:cBhvr>
                                    </p:animEffect>
                                    <p:set>
                                      <p:cBhvr>
                                        <p:cTn id="13" dur="1" fill="hold">
                                          <p:stCondLst>
                                            <p:cond delay="499"/>
                                          </p:stCondLst>
                                        </p:cTn>
                                        <p:tgtEl>
                                          <p:spTgt spid="39942"/>
                                        </p:tgtEl>
                                        <p:attrNameLst>
                                          <p:attrName>style.visibility</p:attrName>
                                        </p:attrNameLst>
                                      </p:cBhvr>
                                      <p:to>
                                        <p:strVal val="hidden"/>
                                      </p:to>
                                    </p:set>
                                  </p:childTnLst>
                                </p:cTn>
                              </p:par>
                              <p:par>
                                <p:cTn id="14" presetID="1" presetClass="entr" presetSubtype="0" fill="hold" grpId="1" nodeType="withEffect">
                                  <p:stCondLst>
                                    <p:cond delay="0"/>
                                  </p:stCondLst>
                                  <p:childTnLst>
                                    <p:set>
                                      <p:cBhvr>
                                        <p:cTn id="15" dur="1" fill="hold">
                                          <p:stCondLst>
                                            <p:cond delay="0"/>
                                          </p:stCondLst>
                                        </p:cTn>
                                        <p:tgtEl>
                                          <p:spTgt spid="39943"/>
                                        </p:tgtEl>
                                        <p:attrNameLst>
                                          <p:attrName>style.visibility</p:attrName>
                                        </p:attrNameLst>
                                      </p:cBhvr>
                                      <p:to>
                                        <p:strVal val="visible"/>
                                      </p:to>
                                    </p:set>
                                  </p:childTnLst>
                                </p:cTn>
                              </p:par>
                              <p:par>
                                <p:cTn id="16" presetID="33" presetClass="emph" presetSubtype="0" repeatCount="indefinite" fill="remove" grpId="0" nodeType="withEffect">
                                  <p:stCondLst>
                                    <p:cond delay="0"/>
                                  </p:stCondLst>
                                  <p:endCondLst>
                                    <p:cond evt="onNext" delay="0">
                                      <p:tgtEl>
                                        <p:sldTgt/>
                                      </p:tgtEl>
                                    </p:cond>
                                  </p:endCondLst>
                                  <p:childTnLst>
                                    <p:animClr clrSpc="rgb" dir="cw">
                                      <p:cBhvr override="childStyle">
                                        <p:cTn id="17" dur="250" accel="50000" autoRev="1" fill="hold" tmFilter="0, 0; .33333, 1; 1, 1">
                                          <p:stCondLst>
                                            <p:cond delay="0"/>
                                          </p:stCondLst>
                                        </p:cTn>
                                        <p:tgtEl>
                                          <p:spTgt spid="39943"/>
                                        </p:tgtEl>
                                        <p:attrNameLst>
                                          <p:attrName>style.color</p:attrName>
                                        </p:attrNameLst>
                                      </p:cBhvr>
                                      <p:to>
                                        <a:schemeClr val="bg1"/>
                                      </p:to>
                                    </p:animClr>
                                    <p:animClr clrSpc="rgb" dir="cw">
                                      <p:cBhvr>
                                        <p:cTn id="18" dur="250" accel="50000" autoRev="1" fill="hold" tmFilter="0, 0; .33333, 1; 1, 1">
                                          <p:stCondLst>
                                            <p:cond delay="0"/>
                                          </p:stCondLst>
                                        </p:cTn>
                                        <p:tgtEl>
                                          <p:spTgt spid="39943"/>
                                        </p:tgtEl>
                                        <p:attrNameLst>
                                          <p:attrName>fillcolor</p:attrName>
                                        </p:attrNameLst>
                                      </p:cBhvr>
                                      <p:to>
                                        <a:schemeClr val="bg1"/>
                                      </p:to>
                                    </p:animClr>
                                    <p:set>
                                      <p:cBhvr>
                                        <p:cTn id="19" dur="500" fill="hold"/>
                                        <p:tgtEl>
                                          <p:spTgt spid="39943"/>
                                        </p:tgtEl>
                                        <p:attrNameLst>
                                          <p:attrName>fill.type</p:attrName>
                                        </p:attrNameLst>
                                      </p:cBhvr>
                                      <p:to>
                                        <p:strVal val="solid"/>
                                      </p:to>
                                    </p:set>
                                    <p:set>
                                      <p:cBhvr>
                                        <p:cTn id="20" dur="500" fill="hold"/>
                                        <p:tgtEl>
                                          <p:spTgt spid="39943"/>
                                        </p:tgtEl>
                                        <p:attrNameLst>
                                          <p:attrName>fill.on</p:attrName>
                                        </p:attrNameLst>
                                      </p:cBhvr>
                                      <p:to>
                                        <p:strVal val="true"/>
                                      </p:to>
                                    </p:set>
                                    <p:animScale>
                                      <p:cBhvr>
                                        <p:cTn id="21" dur="250" accel="50000" autoRev="1" fill="hold" tmFilter="0, 0; .33333, 1; 1, 1">
                                          <p:stCondLst>
                                            <p:cond delay="0"/>
                                          </p:stCondLst>
                                        </p:cTn>
                                        <p:tgtEl>
                                          <p:spTgt spid="39943"/>
                                        </p:tgtEl>
                                      </p:cBhvr>
                                      <p:from x="100000" y="100000"/>
                                      <p:to x="100000" y="140000"/>
                                    </p:animScale>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xit" presetSubtype="4" fill="hold" grpId="2" nodeType="clickEffect">
                                  <p:stCondLst>
                                    <p:cond delay="0"/>
                                  </p:stCondLst>
                                  <p:childTnLst>
                                    <p:animEffect transition="out" filter="wipe(down)">
                                      <p:cBhvr>
                                        <p:cTn id="25" dur="500"/>
                                        <p:tgtEl>
                                          <p:spTgt spid="39943"/>
                                        </p:tgtEl>
                                      </p:cBhvr>
                                    </p:animEffect>
                                    <p:set>
                                      <p:cBhvr>
                                        <p:cTn id="26" dur="1" fill="hold">
                                          <p:stCondLst>
                                            <p:cond delay="499"/>
                                          </p:stCondLst>
                                        </p:cTn>
                                        <p:tgtEl>
                                          <p:spTgt spid="39943"/>
                                        </p:tgtEl>
                                        <p:attrNameLst>
                                          <p:attrName>style.visibility</p:attrName>
                                        </p:attrNameLst>
                                      </p:cBhvr>
                                      <p:to>
                                        <p:strVal val="hidden"/>
                                      </p:to>
                                    </p:set>
                                  </p:childTnLst>
                                </p:cTn>
                              </p:par>
                              <p:par>
                                <p:cTn id="27" presetID="1" presetClass="entr" presetSubtype="0" fill="hold" grpId="1" nodeType="withEffect">
                                  <p:stCondLst>
                                    <p:cond delay="0"/>
                                  </p:stCondLst>
                                  <p:childTnLst>
                                    <p:set>
                                      <p:cBhvr>
                                        <p:cTn id="28" dur="1" fill="hold">
                                          <p:stCondLst>
                                            <p:cond delay="0"/>
                                          </p:stCondLst>
                                        </p:cTn>
                                        <p:tgtEl>
                                          <p:spTgt spid="39944"/>
                                        </p:tgtEl>
                                        <p:attrNameLst>
                                          <p:attrName>style.visibility</p:attrName>
                                        </p:attrNameLst>
                                      </p:cBhvr>
                                      <p:to>
                                        <p:strVal val="visible"/>
                                      </p:to>
                                    </p:set>
                                  </p:childTnLst>
                                </p:cTn>
                              </p:par>
                              <p:par>
                                <p:cTn id="29" presetID="33" presetClass="emph" presetSubtype="0" repeatCount="indefinite" fill="remove" grpId="0" nodeType="withEffect">
                                  <p:stCondLst>
                                    <p:cond delay="0"/>
                                  </p:stCondLst>
                                  <p:endCondLst>
                                    <p:cond evt="onNext" delay="0">
                                      <p:tgtEl>
                                        <p:sldTgt/>
                                      </p:tgtEl>
                                    </p:cond>
                                  </p:endCondLst>
                                  <p:childTnLst>
                                    <p:animClr clrSpc="rgb" dir="cw">
                                      <p:cBhvr override="childStyle">
                                        <p:cTn id="30" dur="250" accel="50000" autoRev="1" fill="hold" tmFilter="0, 0; .33333, 1; 1, 1">
                                          <p:stCondLst>
                                            <p:cond delay="0"/>
                                          </p:stCondLst>
                                        </p:cTn>
                                        <p:tgtEl>
                                          <p:spTgt spid="39944"/>
                                        </p:tgtEl>
                                        <p:attrNameLst>
                                          <p:attrName>style.color</p:attrName>
                                        </p:attrNameLst>
                                      </p:cBhvr>
                                      <p:to>
                                        <a:schemeClr val="bg1"/>
                                      </p:to>
                                    </p:animClr>
                                    <p:animClr clrSpc="rgb" dir="cw">
                                      <p:cBhvr>
                                        <p:cTn id="31" dur="250" accel="50000" autoRev="1" fill="hold" tmFilter="0, 0; .33333, 1; 1, 1">
                                          <p:stCondLst>
                                            <p:cond delay="0"/>
                                          </p:stCondLst>
                                        </p:cTn>
                                        <p:tgtEl>
                                          <p:spTgt spid="39944"/>
                                        </p:tgtEl>
                                        <p:attrNameLst>
                                          <p:attrName>fillcolor</p:attrName>
                                        </p:attrNameLst>
                                      </p:cBhvr>
                                      <p:to>
                                        <a:schemeClr val="bg1"/>
                                      </p:to>
                                    </p:animClr>
                                    <p:set>
                                      <p:cBhvr>
                                        <p:cTn id="32" dur="500" fill="hold"/>
                                        <p:tgtEl>
                                          <p:spTgt spid="39944"/>
                                        </p:tgtEl>
                                        <p:attrNameLst>
                                          <p:attrName>fill.type</p:attrName>
                                        </p:attrNameLst>
                                      </p:cBhvr>
                                      <p:to>
                                        <p:strVal val="solid"/>
                                      </p:to>
                                    </p:set>
                                    <p:set>
                                      <p:cBhvr>
                                        <p:cTn id="33" dur="500" fill="hold"/>
                                        <p:tgtEl>
                                          <p:spTgt spid="39944"/>
                                        </p:tgtEl>
                                        <p:attrNameLst>
                                          <p:attrName>fill.on</p:attrName>
                                        </p:attrNameLst>
                                      </p:cBhvr>
                                      <p:to>
                                        <p:strVal val="true"/>
                                      </p:to>
                                    </p:set>
                                    <p:animScale>
                                      <p:cBhvr>
                                        <p:cTn id="34" dur="250" accel="50000" autoRev="1" fill="hold" tmFilter="0, 0; .33333, 1; 1, 1">
                                          <p:stCondLst>
                                            <p:cond delay="0"/>
                                          </p:stCondLst>
                                        </p:cTn>
                                        <p:tgtEl>
                                          <p:spTgt spid="39944"/>
                                        </p:tgtEl>
                                      </p:cBhvr>
                                      <p:from x="100000" y="100000"/>
                                      <p:to x="100000" y="140000"/>
                                    </p:animScale>
                                  </p:childTnLst>
                                </p:cTn>
                              </p:par>
                            </p:childTnLst>
                          </p:cTn>
                        </p:par>
                        <p:par>
                          <p:cTn id="35" fill="hold" nodeType="afterGroup">
                            <p:stCondLst>
                              <p:cond delay="500"/>
                            </p:stCondLst>
                            <p:childTnLst>
                              <p:par>
                                <p:cTn id="36" presetID="53" presetClass="entr" presetSubtype="0" fill="hold" nodeType="afterEffect">
                                  <p:stCondLst>
                                    <p:cond delay="0"/>
                                  </p:stCondLst>
                                  <p:childTnLst>
                                    <p:set>
                                      <p:cBhvr>
                                        <p:cTn id="37" dur="1" fill="hold">
                                          <p:stCondLst>
                                            <p:cond delay="0"/>
                                          </p:stCondLst>
                                        </p:cTn>
                                        <p:tgtEl>
                                          <p:spTgt spid="39957"/>
                                        </p:tgtEl>
                                        <p:attrNameLst>
                                          <p:attrName>style.visibility</p:attrName>
                                        </p:attrNameLst>
                                      </p:cBhvr>
                                      <p:to>
                                        <p:strVal val="visible"/>
                                      </p:to>
                                    </p:set>
                                    <p:anim calcmode="lin" valueType="num">
                                      <p:cBhvr>
                                        <p:cTn id="38" dur="1000" fill="hold"/>
                                        <p:tgtEl>
                                          <p:spTgt spid="39957"/>
                                        </p:tgtEl>
                                        <p:attrNameLst>
                                          <p:attrName>ppt_w</p:attrName>
                                        </p:attrNameLst>
                                      </p:cBhvr>
                                      <p:tavLst>
                                        <p:tav tm="0">
                                          <p:val>
                                            <p:fltVal val="0"/>
                                          </p:val>
                                        </p:tav>
                                        <p:tav tm="100000">
                                          <p:val>
                                            <p:strVal val="#ppt_w"/>
                                          </p:val>
                                        </p:tav>
                                      </p:tavLst>
                                    </p:anim>
                                    <p:anim calcmode="lin" valueType="num">
                                      <p:cBhvr>
                                        <p:cTn id="39" dur="1000" fill="hold"/>
                                        <p:tgtEl>
                                          <p:spTgt spid="39957"/>
                                        </p:tgtEl>
                                        <p:attrNameLst>
                                          <p:attrName>ppt_h</p:attrName>
                                        </p:attrNameLst>
                                      </p:cBhvr>
                                      <p:tavLst>
                                        <p:tav tm="0">
                                          <p:val>
                                            <p:fltVal val="0"/>
                                          </p:val>
                                        </p:tav>
                                        <p:tav tm="100000">
                                          <p:val>
                                            <p:strVal val="#ppt_h"/>
                                          </p:val>
                                        </p:tav>
                                      </p:tavLst>
                                    </p:anim>
                                    <p:animEffect transition="in" filter="fade">
                                      <p:cBhvr>
                                        <p:cTn id="40" dur="1000"/>
                                        <p:tgtEl>
                                          <p:spTgt spid="39957"/>
                                        </p:tgtEl>
                                      </p:cBhvr>
                                    </p:animEffect>
                                  </p:childTnLst>
                                </p:cTn>
                              </p:par>
                            </p:childTnLst>
                          </p:cTn>
                        </p:par>
                        <p:par>
                          <p:cTn id="41" fill="hold" nodeType="afterGroup">
                            <p:stCondLst>
                              <p:cond delay="1500"/>
                            </p:stCondLst>
                            <p:childTnLst>
                              <p:par>
                                <p:cTn id="42" presetID="6" presetClass="emph" presetSubtype="0" decel="50000" autoRev="1" fill="hold" nodeType="afterEffect">
                                  <p:stCondLst>
                                    <p:cond delay="0"/>
                                  </p:stCondLst>
                                  <p:childTnLst>
                                    <p:animScale>
                                      <p:cBhvr>
                                        <p:cTn id="43" dur="1000" fill="hold"/>
                                        <p:tgtEl>
                                          <p:spTgt spid="3995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2" grpId="0" animBg="1"/>
      <p:bldP spid="39942" grpId="1" animBg="1"/>
      <p:bldP spid="39942" grpId="2" animBg="1"/>
      <p:bldP spid="39943" grpId="0" animBg="1" autoUpdateAnimBg="0"/>
      <p:bldP spid="39943" grpId="1" animBg="1"/>
      <p:bldP spid="39943" grpId="2" animBg="1"/>
      <p:bldP spid="39944" grpId="0" animBg="1" autoUpdateAnimBg="0"/>
      <p:bldP spid="39944"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1"/>
          <p:cNvPicPr>
            <a:picLocks noChangeAspect="1" noChangeArrowheads="1"/>
          </p:cNvPicPr>
          <p:nvPr/>
        </p:nvPicPr>
        <p:blipFill>
          <a:blip r:embed="rId2" cstate="print"/>
          <a:srcRect l="17276" t="36032"/>
          <a:stretch>
            <a:fillRect/>
          </a:stretch>
        </p:blipFill>
        <p:spPr bwMode="auto">
          <a:xfrm>
            <a:off x="0" y="1556534"/>
            <a:ext cx="5904408" cy="3837837"/>
          </a:xfrm>
          <a:prstGeom prst="rect">
            <a:avLst/>
          </a:prstGeom>
          <a:noFill/>
          <a:ln w="9525">
            <a:noFill/>
            <a:miter lim="800000"/>
            <a:headEnd/>
            <a:tailEnd/>
          </a:ln>
          <a:scene3d>
            <a:camera prst="orthographicFront"/>
            <a:lightRig rig="threePt" dir="t"/>
          </a:scene3d>
          <a:sp3d>
            <a:bevelT/>
          </a:sp3d>
        </p:spPr>
      </p:pic>
      <p:pic>
        <p:nvPicPr>
          <p:cNvPr id="40976" name="Picture 16"/>
          <p:cNvPicPr>
            <a:picLocks noChangeAspect="1" noChangeArrowheads="1"/>
          </p:cNvPicPr>
          <p:nvPr/>
        </p:nvPicPr>
        <p:blipFill>
          <a:blip r:embed="rId3" cstate="print"/>
          <a:srcRect/>
          <a:stretch>
            <a:fillRect/>
          </a:stretch>
        </p:blipFill>
        <p:spPr bwMode="auto">
          <a:xfrm>
            <a:off x="1310861" y="1727784"/>
            <a:ext cx="4083464" cy="3052631"/>
          </a:xfrm>
          <a:prstGeom prst="rect">
            <a:avLst/>
          </a:prstGeom>
          <a:noFill/>
          <a:ln w="9525">
            <a:noFill/>
            <a:miter lim="800000"/>
            <a:headEnd/>
            <a:tailEnd/>
          </a:ln>
          <a:scene3d>
            <a:camera prst="orthographicFront"/>
            <a:lightRig rig="threePt" dir="t"/>
          </a:scene3d>
          <a:sp3d>
            <a:bevelT/>
          </a:sp3d>
        </p:spPr>
      </p:pic>
      <p:sp>
        <p:nvSpPr>
          <p:cNvPr id="40963" name="Rectangle 3"/>
          <p:cNvSpPr>
            <a:spLocks noChangeArrowheads="1"/>
          </p:cNvSpPr>
          <p:nvPr/>
        </p:nvSpPr>
        <p:spPr bwMode="auto">
          <a:xfrm>
            <a:off x="1668399" y="4828854"/>
            <a:ext cx="1126172" cy="411804"/>
          </a:xfrm>
          <a:prstGeom prst="rect">
            <a:avLst/>
          </a:prstGeom>
          <a:solidFill>
            <a:srgbClr val="003366">
              <a:alpha val="5882"/>
            </a:srgbClr>
          </a:solidFill>
          <a:ln w="28575">
            <a:solidFill>
              <a:srgbClr val="003366"/>
            </a:solidFill>
            <a:miter lim="800000"/>
            <a:headEnd/>
            <a:tailEnd/>
          </a:ln>
        </p:spPr>
        <p:txBody>
          <a:bodyPr wrap="none" anchor="ctr"/>
          <a:lstStyle/>
          <a:p>
            <a:pPr algn="ctr">
              <a:defRPr/>
            </a:pPr>
            <a:endParaRPr lang="en-US" b="0" u="none"/>
          </a:p>
        </p:txBody>
      </p:sp>
      <p:sp>
        <p:nvSpPr>
          <p:cNvPr id="40964" name="Rectangle 4"/>
          <p:cNvSpPr>
            <a:spLocks noGrp="1" noChangeArrowheads="1"/>
          </p:cNvSpPr>
          <p:nvPr>
            <p:ph type="title"/>
          </p:nvPr>
        </p:nvSpPr>
        <p:spPr>
          <a:xfrm>
            <a:off x="1303338" y="0"/>
            <a:ext cx="6537325" cy="641350"/>
          </a:xfrm>
        </p:spPr>
        <p:txBody>
          <a:bodyPr/>
          <a:lstStyle/>
          <a:p>
            <a:pPr algn="ctr" eaLnBrk="1" hangingPunct="1"/>
            <a:r>
              <a:rPr lang="es-MX" sz="1800" dirty="0" smtClean="0">
                <a:solidFill>
                  <a:schemeClr val="bg1"/>
                </a:solidFill>
              </a:rPr>
              <a:t>Pasos para guardar los resultados obtenidos mediante la </a:t>
            </a:r>
            <a:br>
              <a:rPr lang="es-MX" sz="1800" dirty="0" smtClean="0">
                <a:solidFill>
                  <a:schemeClr val="bg1"/>
                </a:solidFill>
              </a:rPr>
            </a:br>
            <a:r>
              <a:rPr lang="es-MX" sz="1800" dirty="0" smtClean="0">
                <a:solidFill>
                  <a:schemeClr val="bg1"/>
                </a:solidFill>
              </a:rPr>
              <a:t>Captura en Pantalla</a:t>
            </a:r>
            <a:endParaRPr lang="es-ES" sz="1800" dirty="0" smtClean="0">
              <a:solidFill>
                <a:schemeClr val="bg1"/>
              </a:solidFill>
            </a:endParaRPr>
          </a:p>
        </p:txBody>
      </p:sp>
      <p:sp>
        <p:nvSpPr>
          <p:cNvPr id="38918" name="Rectangle 5"/>
          <p:cNvSpPr>
            <a:spLocks noGrp="1" noChangeArrowheads="1"/>
          </p:cNvSpPr>
          <p:nvPr>
            <p:ph type="body" sz="half" idx="1"/>
          </p:nvPr>
        </p:nvSpPr>
        <p:spPr>
          <a:xfrm>
            <a:off x="5566410" y="1075690"/>
            <a:ext cx="2995613" cy="1176020"/>
          </a:xfr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path path="circle">
              <a:fillToRect l="50000" t="50000" r="50000" b="50000"/>
            </a:path>
            <a:tileRect/>
          </a:gradFill>
          <a:ln>
            <a:miter lim="800000"/>
            <a:headEnd/>
            <a:tailEnd/>
          </a:ln>
        </p:spPr>
        <p:txBody>
          <a:bodyPr/>
          <a:lstStyle/>
          <a:p>
            <a:pPr marL="171450" indent="-171450" eaLnBrk="1" hangingPunct="1">
              <a:buFontTx/>
              <a:buNone/>
              <a:defRPr/>
            </a:pPr>
            <a:r>
              <a:rPr lang="es-MX" sz="1600" dirty="0" smtClean="0"/>
              <a:t>	</a:t>
            </a:r>
            <a:r>
              <a:rPr lang="es-MX" sz="1600" b="1" i="1" u="sng" dirty="0" smtClean="0"/>
              <a:t>5</a:t>
            </a:r>
            <a:r>
              <a:rPr lang="es-MX" sz="1600" i="1" dirty="0" smtClean="0"/>
              <a:t> pasos para guardar los resultados:</a:t>
            </a:r>
          </a:p>
          <a:p>
            <a:pPr marL="171450" indent="-171450" eaLnBrk="1" hangingPunct="1">
              <a:buFontTx/>
              <a:buAutoNum type="arabicPeriod"/>
              <a:defRPr/>
            </a:pPr>
            <a:r>
              <a:rPr lang="es-MX" sz="1600" dirty="0" smtClean="0"/>
              <a:t>Dar clic en el botón de </a:t>
            </a:r>
            <a:r>
              <a:rPr lang="es-MX" sz="2400" kern="1200" dirty="0" smtClean="0">
                <a:solidFill>
                  <a:schemeClr val="bg1"/>
                </a:solidFill>
                <a:effectLst>
                  <a:glow rad="101600">
                    <a:srgbClr val="006600">
                      <a:alpha val="60000"/>
                    </a:srgbClr>
                  </a:glow>
                  <a:outerShdw blurRad="38100" dist="38100" dir="2700000" algn="tl">
                    <a:srgbClr val="000000"/>
                  </a:outerShdw>
                </a:effectLst>
              </a:rPr>
              <a:t>Descargar.</a:t>
            </a:r>
            <a:endParaRPr lang="es-MX" sz="1400" kern="1200" dirty="0" smtClean="0">
              <a:solidFill>
                <a:schemeClr val="bg1"/>
              </a:solidFill>
              <a:effectLst>
                <a:glow rad="101600">
                  <a:srgbClr val="006600">
                    <a:alpha val="60000"/>
                  </a:srgbClr>
                </a:glow>
                <a:outerShdw blurRad="38100" dist="38100" dir="2700000" algn="tl">
                  <a:srgbClr val="000000"/>
                </a:outerShdw>
              </a:effectLst>
            </a:endParaRPr>
          </a:p>
        </p:txBody>
      </p:sp>
      <p:sp>
        <p:nvSpPr>
          <p:cNvPr id="2" name="Rectangle 6"/>
          <p:cNvSpPr>
            <a:spLocks noGrp="1" noChangeArrowheads="1"/>
          </p:cNvSpPr>
          <p:nvPr>
            <p:ph type="body" sz="half" idx="2"/>
          </p:nvPr>
        </p:nvSpPr>
        <p:spPr>
          <a:xfrm>
            <a:off x="5271800" y="2598579"/>
            <a:ext cx="2942244" cy="997902"/>
          </a:xfr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path path="circle">
              <a:fillToRect l="50000" t="50000" r="50000" b="50000"/>
            </a:path>
            <a:tileRect/>
          </a:gradFill>
          <a:ln>
            <a:miter lim="800000"/>
            <a:headEnd/>
            <a:tailEnd/>
          </a:ln>
        </p:spPr>
        <p:txBody>
          <a:bodyPr/>
          <a:lstStyle/>
          <a:p>
            <a:pPr marL="190500" indent="-190500" eaLnBrk="1" hangingPunct="1">
              <a:buFontTx/>
              <a:buAutoNum type="arabicPeriod" startAt="2"/>
              <a:defRPr/>
            </a:pPr>
            <a:r>
              <a:rPr lang="es-MX" sz="1600" dirty="0" smtClean="0"/>
              <a:t>Aparece la ventana de descarga de archivos, dar clic en la opción de </a:t>
            </a:r>
            <a:r>
              <a:rPr lang="es-MX" sz="2400" kern="1200" dirty="0" smtClean="0">
                <a:solidFill>
                  <a:schemeClr val="bg1"/>
                </a:solidFill>
                <a:effectLst>
                  <a:glow rad="101600">
                    <a:srgbClr val="006600">
                      <a:alpha val="60000"/>
                    </a:srgbClr>
                  </a:glow>
                  <a:outerShdw blurRad="38100" dist="38100" dir="2700000" algn="tl">
                    <a:srgbClr val="000000"/>
                  </a:outerShdw>
                </a:effectLst>
              </a:rPr>
              <a:t>Guardar.</a:t>
            </a:r>
            <a:endParaRPr lang="es-ES" sz="2400" kern="1200" dirty="0" smtClean="0">
              <a:solidFill>
                <a:schemeClr val="bg1"/>
              </a:solidFill>
              <a:effectLst>
                <a:glow rad="101600">
                  <a:srgbClr val="006600">
                    <a:alpha val="60000"/>
                  </a:srgbClr>
                </a:glow>
                <a:outerShdw blurRad="38100" dist="38100" dir="2700000" algn="tl">
                  <a:srgbClr val="000000"/>
                </a:outerShdw>
              </a:effectLst>
            </a:endParaRPr>
          </a:p>
        </p:txBody>
      </p:sp>
      <p:sp>
        <p:nvSpPr>
          <p:cNvPr id="40968" name="Rectangle 8"/>
          <p:cNvSpPr>
            <a:spLocks noChangeArrowheads="1"/>
          </p:cNvSpPr>
          <p:nvPr/>
        </p:nvSpPr>
        <p:spPr bwMode="auto">
          <a:xfrm>
            <a:off x="3499788" y="3244135"/>
            <a:ext cx="867331" cy="231317"/>
          </a:xfrm>
          <a:prstGeom prst="rect">
            <a:avLst/>
          </a:prstGeom>
          <a:solidFill>
            <a:srgbClr val="003366">
              <a:alpha val="5882"/>
            </a:srgbClr>
          </a:solidFill>
          <a:ln w="28575">
            <a:solidFill>
              <a:srgbClr val="003366"/>
            </a:solidFill>
            <a:miter lim="800000"/>
            <a:headEnd/>
            <a:tailEnd/>
          </a:ln>
        </p:spPr>
        <p:txBody>
          <a:bodyPr wrap="none" anchor="ctr"/>
          <a:lstStyle/>
          <a:p>
            <a:pPr algn="ctr">
              <a:defRPr/>
            </a:pPr>
            <a:endParaRPr lang="en-US" b="0" u="none"/>
          </a:p>
        </p:txBody>
      </p:sp>
      <p:sp>
        <p:nvSpPr>
          <p:cNvPr id="40984" name="Rectangle 24"/>
          <p:cNvSpPr>
            <a:spLocks noChangeArrowheads="1"/>
          </p:cNvSpPr>
          <p:nvPr/>
        </p:nvSpPr>
        <p:spPr bwMode="auto">
          <a:xfrm>
            <a:off x="5394325" y="3902075"/>
            <a:ext cx="2767013" cy="2265363"/>
          </a:xfrm>
          <a:prstGeom prst="rect">
            <a:avLst/>
          </a:prstGeom>
          <a:solidFill>
            <a:schemeClr val="bg1">
              <a:lumMod val="50000"/>
            </a:schemeClr>
          </a:solidFill>
          <a:ln w="9525" algn="ctr">
            <a:solidFill>
              <a:schemeClr val="bg1"/>
            </a:solidFill>
            <a:miter lim="800000"/>
            <a:headEnd/>
            <a:tailEnd/>
          </a:ln>
          <a:effectLst/>
          <a:scene3d>
            <a:camera prst="orthographicFront"/>
            <a:lightRig rig="threePt" dir="t"/>
          </a:scene3d>
          <a:sp3d>
            <a:bevelT w="165100" prst="coolSlant"/>
          </a:sp3d>
        </p:spPr>
        <p:txBody>
          <a:bodyPr lIns="0" tIns="0" rIns="0" bIns="0">
            <a:spAutoFit/>
          </a:bodyPr>
          <a:lstStyle/>
          <a:p>
            <a:pPr algn="ctr">
              <a:spcBef>
                <a:spcPct val="20000"/>
              </a:spcBef>
              <a:defRPr/>
            </a:pPr>
            <a:r>
              <a:rPr lang="es-MX" sz="1600" u="none" dirty="0">
                <a:solidFill>
                  <a:schemeClr val="bg1"/>
                </a:solidFill>
                <a:effectLst>
                  <a:outerShdw blurRad="38100" dist="38100" dir="2700000" algn="tl">
                    <a:srgbClr val="000000"/>
                  </a:outerShdw>
                </a:effectLst>
              </a:rPr>
              <a:t>¡Importante!</a:t>
            </a:r>
          </a:p>
          <a:p>
            <a:pPr algn="ctr">
              <a:spcBef>
                <a:spcPct val="20000"/>
              </a:spcBef>
              <a:defRPr/>
            </a:pPr>
            <a:r>
              <a:rPr lang="es-MX" sz="1600" u="none" dirty="0">
                <a:solidFill>
                  <a:schemeClr val="bg1"/>
                </a:solidFill>
                <a:effectLst>
                  <a:outerShdw blurRad="38100" dist="38100" dir="2700000" algn="tl">
                    <a:srgbClr val="000000"/>
                  </a:outerShdw>
                </a:effectLst>
              </a:rPr>
              <a:t>Es recomendable, siempre utilizar la opción de </a:t>
            </a:r>
            <a:r>
              <a:rPr lang="es-MX" sz="1600" u="none" dirty="0">
                <a:solidFill>
                  <a:schemeClr val="bg1"/>
                </a:solidFill>
                <a:effectLst>
                  <a:glow rad="101600">
                    <a:srgbClr val="006600">
                      <a:alpha val="60000"/>
                    </a:srgbClr>
                  </a:glow>
                  <a:outerShdw blurRad="38100" dist="38100" dir="2700000" algn="tl">
                    <a:srgbClr val="000000"/>
                  </a:outerShdw>
                </a:effectLst>
              </a:rPr>
              <a:t>DESCARGAR, </a:t>
            </a:r>
            <a:r>
              <a:rPr lang="es-MX" sz="1600" u="none" dirty="0">
                <a:solidFill>
                  <a:schemeClr val="bg1"/>
                </a:solidFill>
                <a:effectLst>
                  <a:outerShdw blurRad="38100" dist="38100" dir="2700000" algn="tl">
                    <a:srgbClr val="000000"/>
                  </a:outerShdw>
                </a:effectLst>
              </a:rPr>
              <a:t>para que el sistema le genere los resultados en un archivo con formato PDF, o bien guardar el folio para que posteriormente se pueda recuperar a través de la opción de </a:t>
            </a:r>
            <a:r>
              <a:rPr lang="es-MX" sz="1600" u="none" dirty="0">
                <a:solidFill>
                  <a:srgbClr val="FFFF00"/>
                </a:solidFill>
                <a:effectLst>
                  <a:outerShdw blurRad="38100" dist="38100" dir="2700000" algn="tl">
                    <a:srgbClr val="000000"/>
                  </a:outerShdw>
                </a:effectLst>
              </a:rPr>
              <a:t>COMPROBANTE</a:t>
            </a:r>
            <a:r>
              <a:rPr lang="es-MX" sz="1600" u="none" dirty="0">
                <a:solidFill>
                  <a:schemeClr val="bg1"/>
                </a:solidFill>
                <a:effectLst>
                  <a:outerShdw blurRad="38100" dist="38100" dir="2700000" algn="tl">
                    <a:srgbClr val="000000"/>
                  </a:outerShdw>
                </a:effectLst>
              </a:rPr>
              <a:t>.</a:t>
            </a:r>
            <a:endParaRPr lang="es-ES" sz="1600" u="none" dirty="0">
              <a:solidFill>
                <a:schemeClr val="bg1"/>
              </a:solidFill>
              <a:effectLst>
                <a:outerShdw blurRad="38100" dist="38100" dir="2700000" algn="tl">
                  <a:srgbClr val="000000"/>
                </a:outerShdw>
              </a:effectLst>
            </a:endParaRPr>
          </a:p>
        </p:txBody>
      </p:sp>
      <p:pic>
        <p:nvPicPr>
          <p:cNvPr id="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41533" r="92849" b="10829"/>
          <a:stretch/>
        </p:blipFill>
        <p:spPr bwMode="auto">
          <a:xfrm>
            <a:off x="0" y="1521011"/>
            <a:ext cx="503434" cy="3873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40964"/>
                                        </p:tgtEl>
                                        <p:attrNameLst>
                                          <p:attrName>style.visibility</p:attrName>
                                        </p:attrNameLst>
                                      </p:cBhvr>
                                      <p:to>
                                        <p:strVal val="visible"/>
                                      </p:to>
                                    </p:set>
                                    <p:anim calcmode="lin" valueType="num">
                                      <p:cBhvr>
                                        <p:cTn id="7" dur="1000" fill="hold"/>
                                        <p:tgtEl>
                                          <p:spTgt spid="40964"/>
                                        </p:tgtEl>
                                        <p:attrNameLst>
                                          <p:attrName>ppt_w</p:attrName>
                                        </p:attrNameLst>
                                      </p:cBhvr>
                                      <p:tavLst>
                                        <p:tav tm="0">
                                          <p:val>
                                            <p:fltVal val="0"/>
                                          </p:val>
                                        </p:tav>
                                        <p:tav tm="100000">
                                          <p:val>
                                            <p:strVal val="#ppt_w"/>
                                          </p:val>
                                        </p:tav>
                                      </p:tavLst>
                                    </p:anim>
                                    <p:anim calcmode="lin" valueType="num">
                                      <p:cBhvr>
                                        <p:cTn id="8" dur="1000" fill="hold"/>
                                        <p:tgtEl>
                                          <p:spTgt spid="40964"/>
                                        </p:tgtEl>
                                        <p:attrNameLst>
                                          <p:attrName>ppt_h</p:attrName>
                                        </p:attrNameLst>
                                      </p:cBhvr>
                                      <p:tavLst>
                                        <p:tav tm="0">
                                          <p:val>
                                            <p:fltVal val="0"/>
                                          </p:val>
                                        </p:tav>
                                        <p:tav tm="100000">
                                          <p:val>
                                            <p:strVal val="#ppt_h"/>
                                          </p:val>
                                        </p:tav>
                                      </p:tavLst>
                                    </p:anim>
                                    <p:animEffect transition="in" filter="fade">
                                      <p:cBhvr>
                                        <p:cTn id="9" dur="1000"/>
                                        <p:tgtEl>
                                          <p:spTgt spid="40964"/>
                                        </p:tgtEl>
                                      </p:cBhvr>
                                    </p:animEffect>
                                  </p:childTnLst>
                                </p:cTn>
                              </p:par>
                              <p:par>
                                <p:cTn id="10" presetID="10" presetClass="entr" presetSubtype="0" fill="hold" nodeType="withEffect">
                                  <p:stCondLst>
                                    <p:cond delay="0"/>
                                  </p:stCondLst>
                                  <p:childTnLst>
                                    <p:set>
                                      <p:cBhvr>
                                        <p:cTn id="11" dur="1" fill="hold">
                                          <p:stCondLst>
                                            <p:cond delay="0"/>
                                          </p:stCondLst>
                                        </p:cTn>
                                        <p:tgtEl>
                                          <p:spTgt spid="40976"/>
                                        </p:tgtEl>
                                        <p:attrNameLst>
                                          <p:attrName>style.visibility</p:attrName>
                                        </p:attrNameLst>
                                      </p:cBhvr>
                                      <p:to>
                                        <p:strVal val="visible"/>
                                      </p:to>
                                    </p:set>
                                    <p:animEffect transition="in" filter="fade">
                                      <p:cBhvr>
                                        <p:cTn id="12" dur="2000"/>
                                        <p:tgtEl>
                                          <p:spTgt spid="40976"/>
                                        </p:tgtEl>
                                      </p:cBhvr>
                                    </p:animEffect>
                                  </p:childTnLst>
                                </p:cTn>
                              </p:par>
                              <p:par>
                                <p:cTn id="13" presetID="1" presetClass="entr" presetSubtype="0" fill="hold" nodeType="withEffect">
                                  <p:stCondLst>
                                    <p:cond delay="0"/>
                                  </p:stCondLst>
                                  <p:childTnLst>
                                    <p:set>
                                      <p:cBhvr>
                                        <p:cTn id="14" dur="1" fill="hold">
                                          <p:stCondLst>
                                            <p:cond delay="0"/>
                                          </p:stCondLst>
                                        </p:cTn>
                                        <p:tgtEl>
                                          <p:spTgt spid="40968"/>
                                        </p:tgtEl>
                                        <p:attrNameLst>
                                          <p:attrName>style.visibility</p:attrName>
                                        </p:attrNameLst>
                                      </p:cBhvr>
                                      <p:to>
                                        <p:strVal val="visible"/>
                                      </p:to>
                                    </p:set>
                                  </p:childTnLst>
                                </p:cTn>
                              </p:par>
                            </p:childTnLst>
                          </p:cTn>
                        </p:par>
                        <p:par>
                          <p:cTn id="15" fill="hold" nodeType="afterGroup">
                            <p:stCondLst>
                              <p:cond delay="2000"/>
                            </p:stCondLst>
                            <p:childTnLst>
                              <p:par>
                                <p:cTn id="16" presetID="53" presetClass="entr" presetSubtype="0" fill="hold" nodeType="afterEffect">
                                  <p:stCondLst>
                                    <p:cond delay="0"/>
                                  </p:stCondLst>
                                  <p:childTnLst>
                                    <p:set>
                                      <p:cBhvr>
                                        <p:cTn id="17" dur="1" fill="hold">
                                          <p:stCondLst>
                                            <p:cond delay="0"/>
                                          </p:stCondLst>
                                        </p:cTn>
                                        <p:tgtEl>
                                          <p:spTgt spid="40984"/>
                                        </p:tgtEl>
                                        <p:attrNameLst>
                                          <p:attrName>style.visibility</p:attrName>
                                        </p:attrNameLst>
                                      </p:cBhvr>
                                      <p:to>
                                        <p:strVal val="visible"/>
                                      </p:to>
                                    </p:set>
                                    <p:anim calcmode="lin" valueType="num">
                                      <p:cBhvr>
                                        <p:cTn id="18" dur="1000" fill="hold"/>
                                        <p:tgtEl>
                                          <p:spTgt spid="40984"/>
                                        </p:tgtEl>
                                        <p:attrNameLst>
                                          <p:attrName>ppt_w</p:attrName>
                                        </p:attrNameLst>
                                      </p:cBhvr>
                                      <p:tavLst>
                                        <p:tav tm="0">
                                          <p:val>
                                            <p:fltVal val="0"/>
                                          </p:val>
                                        </p:tav>
                                        <p:tav tm="100000">
                                          <p:val>
                                            <p:strVal val="#ppt_w"/>
                                          </p:val>
                                        </p:tav>
                                      </p:tavLst>
                                    </p:anim>
                                    <p:anim calcmode="lin" valueType="num">
                                      <p:cBhvr>
                                        <p:cTn id="19" dur="1000" fill="hold"/>
                                        <p:tgtEl>
                                          <p:spTgt spid="40984"/>
                                        </p:tgtEl>
                                        <p:attrNameLst>
                                          <p:attrName>ppt_h</p:attrName>
                                        </p:attrNameLst>
                                      </p:cBhvr>
                                      <p:tavLst>
                                        <p:tav tm="0">
                                          <p:val>
                                            <p:fltVal val="0"/>
                                          </p:val>
                                        </p:tav>
                                        <p:tav tm="100000">
                                          <p:val>
                                            <p:strVal val="#ppt_h"/>
                                          </p:val>
                                        </p:tav>
                                      </p:tavLst>
                                    </p:anim>
                                    <p:animEffect transition="in" filter="fade">
                                      <p:cBhvr>
                                        <p:cTn id="20" dur="1000"/>
                                        <p:tgtEl>
                                          <p:spTgt spid="40984"/>
                                        </p:tgtEl>
                                      </p:cBhvr>
                                    </p:animEffect>
                                  </p:childTnLst>
                                </p:cTn>
                              </p:par>
                            </p:childTnLst>
                          </p:cTn>
                        </p:par>
                        <p:par>
                          <p:cTn id="21" fill="hold" nodeType="afterGroup">
                            <p:stCondLst>
                              <p:cond delay="3000"/>
                            </p:stCondLst>
                            <p:childTnLst>
                              <p:par>
                                <p:cTn id="22" presetID="6" presetClass="emph" presetSubtype="0" decel="50000" autoRev="1" fill="hold" nodeType="afterEffect">
                                  <p:stCondLst>
                                    <p:cond delay="0"/>
                                  </p:stCondLst>
                                  <p:childTnLst>
                                    <p:animScale>
                                      <p:cBhvr>
                                        <p:cTn id="23" dur="500" fill="hold"/>
                                        <p:tgtEl>
                                          <p:spTgt spid="4098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1"/>
          <p:cNvPicPr>
            <a:picLocks noChangeAspect="1" noChangeArrowheads="1"/>
          </p:cNvPicPr>
          <p:nvPr/>
        </p:nvPicPr>
        <p:blipFill>
          <a:blip r:embed="rId2" cstate="print"/>
          <a:srcRect l="17276" t="36032"/>
          <a:stretch>
            <a:fillRect/>
          </a:stretch>
        </p:blipFill>
        <p:spPr bwMode="auto">
          <a:xfrm>
            <a:off x="0" y="1319530"/>
            <a:ext cx="6181305" cy="4017818"/>
          </a:xfrm>
          <a:prstGeom prst="rect">
            <a:avLst/>
          </a:prstGeom>
          <a:noFill/>
          <a:ln w="9525">
            <a:noFill/>
            <a:miter lim="800000"/>
            <a:headEnd/>
            <a:tailEnd/>
          </a:ln>
          <a:scene3d>
            <a:camera prst="orthographicFront"/>
            <a:lightRig rig="threePt" dir="t"/>
          </a:scene3d>
          <a:sp3d>
            <a:bevelT/>
          </a:sp3d>
        </p:spPr>
      </p:pic>
      <p:sp>
        <p:nvSpPr>
          <p:cNvPr id="10" name="Rectangle 3"/>
          <p:cNvSpPr>
            <a:spLocks noChangeArrowheads="1"/>
          </p:cNvSpPr>
          <p:nvPr/>
        </p:nvSpPr>
        <p:spPr bwMode="auto">
          <a:xfrm>
            <a:off x="1725478" y="4748929"/>
            <a:ext cx="1202658" cy="409832"/>
          </a:xfrm>
          <a:prstGeom prst="rect">
            <a:avLst/>
          </a:prstGeom>
          <a:solidFill>
            <a:srgbClr val="003366">
              <a:alpha val="5882"/>
            </a:srgbClr>
          </a:solidFill>
          <a:ln w="28575">
            <a:solidFill>
              <a:srgbClr val="003366"/>
            </a:solidFill>
            <a:miter lim="800000"/>
            <a:headEnd/>
            <a:tailEnd/>
          </a:ln>
        </p:spPr>
        <p:txBody>
          <a:bodyPr wrap="none" anchor="ctr"/>
          <a:lstStyle/>
          <a:p>
            <a:pPr algn="ctr">
              <a:defRPr/>
            </a:pPr>
            <a:endParaRPr lang="en-US" b="0" u="none"/>
          </a:p>
        </p:txBody>
      </p:sp>
      <p:sp>
        <p:nvSpPr>
          <p:cNvPr id="39939" name="Rectangle 3"/>
          <p:cNvSpPr>
            <a:spLocks noGrp="1" noChangeArrowheads="1"/>
          </p:cNvSpPr>
          <p:nvPr>
            <p:ph type="body" sz="half" idx="1"/>
          </p:nvPr>
        </p:nvSpPr>
        <p:spPr>
          <a:xfrm>
            <a:off x="6380501" y="1851101"/>
            <a:ext cx="2538413" cy="3186112"/>
          </a:xfrm>
        </p:spPr>
        <p:txBody>
          <a:bodyPr/>
          <a:lstStyle/>
          <a:p>
            <a:pPr marL="171450" indent="-171450" eaLnBrk="1" hangingPunct="1">
              <a:buFontTx/>
              <a:buNone/>
              <a:defRPr/>
            </a:pPr>
            <a:r>
              <a:rPr lang="es-MX" sz="1800" i="1" dirty="0" smtClean="0"/>
              <a:t>	Para guardar los resultados obtenidos:</a:t>
            </a:r>
          </a:p>
          <a:p>
            <a:pPr marL="171450" indent="-171450" eaLnBrk="1" hangingPunct="1">
              <a:buFontTx/>
              <a:buNone/>
              <a:defRPr/>
            </a:pPr>
            <a:endParaRPr lang="es-MX" sz="1800" dirty="0" smtClean="0"/>
          </a:p>
          <a:p>
            <a:pPr marL="171450" indent="-171450" eaLnBrk="1" hangingPunct="1">
              <a:buFontTx/>
              <a:buAutoNum type="arabicPeriod" startAt="3"/>
              <a:defRPr/>
            </a:pPr>
            <a:r>
              <a:rPr lang="es-MX" sz="1800" dirty="0" smtClean="0"/>
              <a:t>En la ventana de “Guardar como” </a:t>
            </a:r>
            <a:r>
              <a:rPr lang="es-MX" sz="1800" dirty="0" smtClean="0">
                <a:solidFill>
                  <a:srgbClr val="003366"/>
                </a:solidFill>
              </a:rPr>
              <a:t>seleccione la ubicación donde desea guardar o almacenar su archivo</a:t>
            </a:r>
            <a:r>
              <a:rPr lang="es-MX" sz="1800" dirty="0" smtClean="0"/>
              <a:t> con el mismo o distinto nombre.</a:t>
            </a:r>
            <a:endParaRPr lang="es-ES" sz="1800" dirty="0" smtClean="0"/>
          </a:p>
        </p:txBody>
      </p:sp>
      <p:pic>
        <p:nvPicPr>
          <p:cNvPr id="39940" name="Picture 5"/>
          <p:cNvPicPr>
            <a:picLocks noChangeArrowheads="1"/>
          </p:cNvPicPr>
          <p:nvPr/>
        </p:nvPicPr>
        <p:blipFill>
          <a:blip r:embed="rId3" cstate="print"/>
          <a:srcRect/>
          <a:stretch>
            <a:fillRect/>
          </a:stretch>
        </p:blipFill>
        <p:spPr bwMode="auto">
          <a:xfrm>
            <a:off x="1225348" y="1083228"/>
            <a:ext cx="4763452" cy="2989580"/>
          </a:xfrm>
          <a:prstGeom prst="rect">
            <a:avLst/>
          </a:prstGeom>
          <a:noFill/>
          <a:ln w="9525">
            <a:noFill/>
            <a:miter lim="800000"/>
            <a:headEnd/>
            <a:tailEnd/>
          </a:ln>
          <a:scene3d>
            <a:camera prst="orthographicFront"/>
            <a:lightRig rig="threePt" dir="t"/>
          </a:scene3d>
          <a:sp3d>
            <a:bevelT/>
          </a:sp3d>
        </p:spPr>
      </p:pic>
      <p:sp>
        <p:nvSpPr>
          <p:cNvPr id="41990" name="Rectangle 6"/>
          <p:cNvSpPr>
            <a:spLocks noChangeArrowheads="1"/>
          </p:cNvSpPr>
          <p:nvPr/>
        </p:nvSpPr>
        <p:spPr bwMode="auto">
          <a:xfrm>
            <a:off x="5198066" y="3444157"/>
            <a:ext cx="790734" cy="382905"/>
          </a:xfrm>
          <a:prstGeom prst="rect">
            <a:avLst/>
          </a:prstGeom>
          <a:solidFill>
            <a:srgbClr val="003366">
              <a:alpha val="5882"/>
            </a:srgbClr>
          </a:solidFill>
          <a:ln w="28575">
            <a:solidFill>
              <a:srgbClr val="003366"/>
            </a:solidFill>
            <a:miter lim="800000"/>
            <a:headEnd/>
            <a:tailEnd/>
          </a:ln>
        </p:spPr>
        <p:txBody>
          <a:bodyPr wrap="none" anchor="ctr"/>
          <a:lstStyle/>
          <a:p>
            <a:pPr algn="ctr">
              <a:defRPr/>
            </a:pPr>
            <a:endParaRPr lang="en-US" b="0" u="none"/>
          </a:p>
        </p:txBody>
      </p:sp>
      <p:sp>
        <p:nvSpPr>
          <p:cNvPr id="41999" name="Rectangle 15"/>
          <p:cNvSpPr>
            <a:spLocks noGrp="1" noChangeArrowheads="1"/>
          </p:cNvSpPr>
          <p:nvPr>
            <p:ph type="title"/>
          </p:nvPr>
        </p:nvSpPr>
        <p:spPr>
          <a:xfrm>
            <a:off x="977900" y="58738"/>
            <a:ext cx="7165975" cy="641350"/>
          </a:xfrm>
        </p:spPr>
        <p:txBody>
          <a:bodyPr anchor="ctr"/>
          <a:lstStyle/>
          <a:p>
            <a:pPr algn="ctr" eaLnBrk="1" hangingPunct="1"/>
            <a:r>
              <a:rPr lang="es-MX" sz="1800" dirty="0" smtClean="0">
                <a:solidFill>
                  <a:schemeClr val="bg1"/>
                </a:solidFill>
              </a:rPr>
              <a:t>Pasos para guardar los resultados obtenidos mediante la </a:t>
            </a:r>
            <a:br>
              <a:rPr lang="es-MX" sz="1800" dirty="0" smtClean="0">
                <a:solidFill>
                  <a:schemeClr val="bg1"/>
                </a:solidFill>
              </a:rPr>
            </a:br>
            <a:r>
              <a:rPr lang="es-MX" sz="1800" dirty="0" smtClean="0">
                <a:solidFill>
                  <a:schemeClr val="bg1"/>
                </a:solidFill>
              </a:rPr>
              <a:t>Captura en Pantalla</a:t>
            </a:r>
            <a:endParaRPr lang="es-ES" sz="1800" dirty="0" smtClean="0">
              <a:solidFill>
                <a:schemeClr val="bg1"/>
              </a:solidFill>
            </a:endParaRPr>
          </a:p>
        </p:txBody>
      </p:sp>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41533" r="92849" b="10829"/>
          <a:stretch/>
        </p:blipFill>
        <p:spPr bwMode="auto">
          <a:xfrm>
            <a:off x="-19203" y="1319530"/>
            <a:ext cx="502087" cy="4017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41999"/>
                                        </p:tgtEl>
                                        <p:attrNameLst>
                                          <p:attrName>style.visibility</p:attrName>
                                        </p:attrNameLst>
                                      </p:cBhvr>
                                      <p:to>
                                        <p:strVal val="visible"/>
                                      </p:to>
                                    </p:set>
                                    <p:anim calcmode="lin" valueType="num">
                                      <p:cBhvr>
                                        <p:cTn id="7" dur="1000" fill="hold"/>
                                        <p:tgtEl>
                                          <p:spTgt spid="41999"/>
                                        </p:tgtEl>
                                        <p:attrNameLst>
                                          <p:attrName>ppt_w</p:attrName>
                                        </p:attrNameLst>
                                      </p:cBhvr>
                                      <p:tavLst>
                                        <p:tav tm="0">
                                          <p:val>
                                            <p:fltVal val="0"/>
                                          </p:val>
                                        </p:tav>
                                        <p:tav tm="100000">
                                          <p:val>
                                            <p:strVal val="#ppt_w"/>
                                          </p:val>
                                        </p:tav>
                                      </p:tavLst>
                                    </p:anim>
                                    <p:anim calcmode="lin" valueType="num">
                                      <p:cBhvr>
                                        <p:cTn id="8" dur="1000" fill="hold"/>
                                        <p:tgtEl>
                                          <p:spTgt spid="41999"/>
                                        </p:tgtEl>
                                        <p:attrNameLst>
                                          <p:attrName>ppt_h</p:attrName>
                                        </p:attrNameLst>
                                      </p:cBhvr>
                                      <p:tavLst>
                                        <p:tav tm="0">
                                          <p:val>
                                            <p:fltVal val="0"/>
                                          </p:val>
                                        </p:tav>
                                        <p:tav tm="100000">
                                          <p:val>
                                            <p:strVal val="#ppt_h"/>
                                          </p:val>
                                        </p:tav>
                                      </p:tavLst>
                                    </p:anim>
                                    <p:animEffect transition="in" filter="fade">
                                      <p:cBhvr>
                                        <p:cTn id="9" dur="1000"/>
                                        <p:tgtEl>
                                          <p:spTgt spid="41999"/>
                                        </p:tgtEl>
                                      </p:cBhvr>
                                    </p:animEffect>
                                  </p:childTnLst>
                                </p:cTn>
                              </p:par>
                              <p:par>
                                <p:cTn id="10" presetID="35" presetClass="emph" presetSubtype="0" repeatCount="indefinite" nodeType="withEffect">
                                  <p:stCondLst>
                                    <p:cond delay="0"/>
                                  </p:stCondLst>
                                  <p:endCondLst>
                                    <p:cond evt="onNext" delay="0">
                                      <p:tgtEl>
                                        <p:sldTgt/>
                                      </p:tgtEl>
                                    </p:cond>
                                  </p:endCondLst>
                                  <p:childTnLst>
                                    <p:anim calcmode="discrete" valueType="str">
                                      <p:cBhvr>
                                        <p:cTn id="11" dur="1000" fill="hold"/>
                                        <p:tgtEl>
                                          <p:spTgt spid="4199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2342399520"/>
              </p:ext>
            </p:extLst>
          </p:nvPr>
        </p:nvGraphicFramePr>
        <p:xfrm>
          <a:off x="1671388" y="2050161"/>
          <a:ext cx="5801224" cy="27576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7"/>
          <p:cNvSpPr>
            <a:spLocks noChangeArrowheads="1"/>
          </p:cNvSpPr>
          <p:nvPr/>
        </p:nvSpPr>
        <p:spPr bwMode="auto">
          <a:xfrm>
            <a:off x="2430463" y="89169"/>
            <a:ext cx="4346575" cy="738187"/>
          </a:xfrm>
          <a:prstGeom prst="rect">
            <a:avLst/>
          </a:prstGeom>
          <a:noFill/>
          <a:ln w="9525" algn="ctr">
            <a:noFill/>
            <a:miter lim="800000"/>
            <a:headEnd/>
            <a:tailEnd/>
          </a:ln>
          <a:effectLst>
            <a:outerShdw blurRad="50800" dist="38100" dir="5400000" algn="t" rotWithShape="0">
              <a:prstClr val="black">
                <a:alpha val="40000"/>
              </a:prstClr>
            </a:outerShdw>
          </a:effectLst>
        </p:spPr>
        <p:txBody>
          <a:bodyPr lIns="0" tIns="0" rIns="0" bIns="0">
            <a:spAutoFit/>
          </a:bodyPr>
          <a:lstStyle/>
          <a:p>
            <a:pPr algn="ctr">
              <a:defRPr/>
            </a:pPr>
            <a:r>
              <a:rPr lang="es-MX" sz="2400" u="none" dirty="0">
                <a:solidFill>
                  <a:schemeClr val="tx1">
                    <a:lumMod val="95000"/>
                    <a:lumOff val="5000"/>
                  </a:schemeClr>
                </a:solidFill>
              </a:rPr>
              <a:t>Costo del  Registro Público Vehicular</a:t>
            </a:r>
            <a:endParaRPr lang="es-ES" sz="2400" u="none" dirty="0">
              <a:solidFill>
                <a:schemeClr val="tx1">
                  <a:lumMod val="95000"/>
                  <a:lumOff val="5000"/>
                </a:schemeClr>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1"/>
          <p:cNvPicPr>
            <a:picLocks noChangeAspect="1" noChangeArrowheads="1"/>
          </p:cNvPicPr>
          <p:nvPr/>
        </p:nvPicPr>
        <p:blipFill>
          <a:blip r:embed="rId2" cstate="print"/>
          <a:srcRect l="3354" t="979" r="7012"/>
          <a:stretch>
            <a:fillRect/>
          </a:stretch>
        </p:blipFill>
        <p:spPr bwMode="auto">
          <a:xfrm>
            <a:off x="419406" y="994410"/>
            <a:ext cx="5489903" cy="5097145"/>
          </a:xfrm>
          <a:prstGeom prst="rect">
            <a:avLst/>
          </a:prstGeom>
          <a:noFill/>
          <a:ln w="9525">
            <a:noFill/>
            <a:miter lim="800000"/>
            <a:headEnd/>
            <a:tailEnd/>
          </a:ln>
          <a:scene3d>
            <a:camera prst="orthographicFront"/>
            <a:lightRig rig="threePt" dir="t"/>
          </a:scene3d>
          <a:sp3d>
            <a:bevelT/>
          </a:sp3d>
        </p:spPr>
      </p:pic>
      <p:sp>
        <p:nvSpPr>
          <p:cNvPr id="43033" name="Rectangle 25"/>
          <p:cNvSpPr>
            <a:spLocks noChangeArrowheads="1"/>
          </p:cNvSpPr>
          <p:nvPr/>
        </p:nvSpPr>
        <p:spPr bwMode="auto">
          <a:xfrm>
            <a:off x="2723198" y="5632768"/>
            <a:ext cx="954950" cy="336517"/>
          </a:xfrm>
          <a:prstGeom prst="rect">
            <a:avLst/>
          </a:prstGeom>
          <a:solidFill>
            <a:srgbClr val="003366">
              <a:alpha val="5882"/>
            </a:srgbClr>
          </a:solidFill>
          <a:ln w="28575">
            <a:solidFill>
              <a:srgbClr val="003366"/>
            </a:solidFill>
            <a:miter lim="800000"/>
            <a:headEnd/>
            <a:tailEnd/>
          </a:ln>
          <a:scene3d>
            <a:camera prst="orthographicFront"/>
            <a:lightRig rig="threePt" dir="t"/>
          </a:scene3d>
        </p:spPr>
        <p:txBody>
          <a:bodyPr wrap="none" anchor="ctr"/>
          <a:lstStyle/>
          <a:p>
            <a:pPr algn="ctr">
              <a:defRPr/>
            </a:pPr>
            <a:endParaRPr lang="en-US" b="0" u="none"/>
          </a:p>
        </p:txBody>
      </p:sp>
      <p:sp>
        <p:nvSpPr>
          <p:cNvPr id="40964" name="Rectangle 3"/>
          <p:cNvSpPr>
            <a:spLocks noGrp="1" noChangeArrowheads="1"/>
          </p:cNvSpPr>
          <p:nvPr>
            <p:ph type="body" sz="half" idx="1"/>
          </p:nvPr>
        </p:nvSpPr>
        <p:spPr>
          <a:xfrm>
            <a:off x="5954713" y="1895475"/>
            <a:ext cx="2824162" cy="3076575"/>
          </a:xfrm>
        </p:spPr>
        <p:txBody>
          <a:bodyPr/>
          <a:lstStyle/>
          <a:p>
            <a:pPr marL="171450" indent="-171450" eaLnBrk="1" hangingPunct="1">
              <a:buFontTx/>
              <a:buNone/>
              <a:defRPr/>
            </a:pPr>
            <a:r>
              <a:rPr lang="es-MX" sz="1800" i="1" dirty="0" smtClean="0"/>
              <a:t>	Para guardar los resultados obtenidos:</a:t>
            </a:r>
          </a:p>
          <a:p>
            <a:pPr marL="171450" indent="-171450" eaLnBrk="1" hangingPunct="1">
              <a:buFontTx/>
              <a:buNone/>
              <a:defRPr/>
            </a:pPr>
            <a:endParaRPr lang="es-MX" sz="1800" dirty="0" smtClean="0"/>
          </a:p>
          <a:p>
            <a:pPr marL="171450" indent="-171450" eaLnBrk="1" hangingPunct="1">
              <a:buFontTx/>
              <a:buAutoNum type="arabicPeriod" startAt="4"/>
              <a:defRPr/>
            </a:pPr>
            <a:r>
              <a:rPr lang="es-MX" sz="1800" dirty="0" smtClean="0"/>
              <a:t>Una vez que se ha guardado el archivo exitosamente, aparece la </a:t>
            </a:r>
            <a:r>
              <a:rPr lang="es-MX" sz="1800" dirty="0" smtClean="0">
                <a:solidFill>
                  <a:srgbClr val="0099FF"/>
                </a:solidFill>
              </a:rPr>
              <a:t>pantalla de Descarga Completa</a:t>
            </a:r>
            <a:r>
              <a:rPr lang="es-MX" sz="1800" dirty="0" smtClean="0"/>
              <a:t>, dar clic en la opción de </a:t>
            </a:r>
            <a:r>
              <a:rPr lang="es-MX" sz="1800" dirty="0" smtClean="0">
                <a:solidFill>
                  <a:srgbClr val="003366"/>
                </a:solidFill>
              </a:rPr>
              <a:t>Abrir</a:t>
            </a:r>
            <a:r>
              <a:rPr lang="es-MX" sz="1800" dirty="0" smtClean="0"/>
              <a:t>.</a:t>
            </a:r>
            <a:endParaRPr lang="es-ES" sz="1800" dirty="0" smtClean="0"/>
          </a:p>
        </p:txBody>
      </p:sp>
      <p:pic>
        <p:nvPicPr>
          <p:cNvPr id="40965" name="Picture 5"/>
          <p:cNvPicPr>
            <a:picLocks noChangeArrowheads="1"/>
          </p:cNvPicPr>
          <p:nvPr/>
        </p:nvPicPr>
        <p:blipFill>
          <a:blip r:embed="rId3" cstate="print"/>
          <a:srcRect/>
          <a:stretch>
            <a:fillRect/>
          </a:stretch>
        </p:blipFill>
        <p:spPr bwMode="auto">
          <a:xfrm>
            <a:off x="2074866" y="2356802"/>
            <a:ext cx="3634740" cy="2372360"/>
          </a:xfrm>
          <a:prstGeom prst="rect">
            <a:avLst/>
          </a:prstGeom>
          <a:noFill/>
          <a:ln w="9525">
            <a:noFill/>
            <a:miter lim="800000"/>
            <a:headEnd/>
            <a:tailEnd/>
          </a:ln>
          <a:scene3d>
            <a:camera prst="orthographicFront"/>
            <a:lightRig rig="threePt" dir="t"/>
          </a:scene3d>
          <a:sp3d>
            <a:bevelT/>
          </a:sp3d>
        </p:spPr>
      </p:pic>
      <p:sp>
        <p:nvSpPr>
          <p:cNvPr id="43015" name="Rectangle 7"/>
          <p:cNvSpPr>
            <a:spLocks noChangeArrowheads="1"/>
          </p:cNvSpPr>
          <p:nvPr/>
        </p:nvSpPr>
        <p:spPr bwMode="auto">
          <a:xfrm>
            <a:off x="4092968" y="4402544"/>
            <a:ext cx="766708" cy="241375"/>
          </a:xfrm>
          <a:prstGeom prst="rect">
            <a:avLst/>
          </a:prstGeom>
          <a:solidFill>
            <a:srgbClr val="003366">
              <a:alpha val="5882"/>
            </a:srgbClr>
          </a:solidFill>
          <a:ln w="28575">
            <a:solidFill>
              <a:srgbClr val="003366"/>
            </a:solidFill>
            <a:miter lim="800000"/>
            <a:headEnd/>
            <a:tailEnd/>
          </a:ln>
          <a:scene3d>
            <a:camera prst="orthographicFront"/>
            <a:lightRig rig="threePt" dir="t"/>
          </a:scene3d>
        </p:spPr>
        <p:txBody>
          <a:bodyPr wrap="none" anchor="ctr"/>
          <a:lstStyle/>
          <a:p>
            <a:pPr algn="ctr">
              <a:defRPr/>
            </a:pPr>
            <a:endParaRPr lang="en-US" b="0" u="none"/>
          </a:p>
        </p:txBody>
      </p:sp>
      <p:sp>
        <p:nvSpPr>
          <p:cNvPr id="43024" name="Rectangle 16"/>
          <p:cNvSpPr>
            <a:spLocks noGrp="1" noChangeArrowheads="1"/>
          </p:cNvSpPr>
          <p:nvPr>
            <p:ph type="title"/>
          </p:nvPr>
        </p:nvSpPr>
        <p:spPr>
          <a:xfrm>
            <a:off x="1341438" y="55563"/>
            <a:ext cx="6408737" cy="641350"/>
          </a:xfrm>
        </p:spPr>
        <p:txBody>
          <a:bodyPr anchor="ctr"/>
          <a:lstStyle/>
          <a:p>
            <a:pPr algn="ctr" eaLnBrk="1" hangingPunct="1"/>
            <a:r>
              <a:rPr lang="es-MX" sz="1800" dirty="0" smtClean="0">
                <a:solidFill>
                  <a:schemeClr val="bg1"/>
                </a:solidFill>
              </a:rPr>
              <a:t>Pasos para guardar los resultados obtenidos mediante la </a:t>
            </a:r>
            <a:br>
              <a:rPr lang="es-MX" sz="1800" dirty="0" smtClean="0">
                <a:solidFill>
                  <a:schemeClr val="bg1"/>
                </a:solidFill>
              </a:rPr>
            </a:br>
            <a:r>
              <a:rPr lang="es-MX" sz="1800" dirty="0" smtClean="0">
                <a:solidFill>
                  <a:schemeClr val="bg1"/>
                </a:solidFill>
              </a:rPr>
              <a:t>Captura en Pantalla</a:t>
            </a:r>
            <a:endParaRPr lang="es-ES" sz="1800" dirty="0" smtClean="0">
              <a:solidFill>
                <a:schemeClr val="bg1"/>
              </a:solidFill>
            </a:endParaRPr>
          </a:p>
        </p:txBody>
      </p:sp>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4963" r="87267" b="21077"/>
          <a:stretch/>
        </p:blipFill>
        <p:spPr bwMode="auto">
          <a:xfrm>
            <a:off x="154829" y="994410"/>
            <a:ext cx="1527878" cy="5097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2892" t="25439" r="31406" b="70031"/>
          <a:stretch/>
        </p:blipFill>
        <p:spPr bwMode="auto">
          <a:xfrm>
            <a:off x="1682707" y="925066"/>
            <a:ext cx="4226602" cy="482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43024"/>
                                        </p:tgtEl>
                                        <p:attrNameLst>
                                          <p:attrName>style.visibility</p:attrName>
                                        </p:attrNameLst>
                                      </p:cBhvr>
                                      <p:to>
                                        <p:strVal val="visible"/>
                                      </p:to>
                                    </p:set>
                                    <p:anim calcmode="lin" valueType="num">
                                      <p:cBhvr>
                                        <p:cTn id="7" dur="1000" fill="hold"/>
                                        <p:tgtEl>
                                          <p:spTgt spid="43024"/>
                                        </p:tgtEl>
                                        <p:attrNameLst>
                                          <p:attrName>ppt_w</p:attrName>
                                        </p:attrNameLst>
                                      </p:cBhvr>
                                      <p:tavLst>
                                        <p:tav tm="0">
                                          <p:val>
                                            <p:fltVal val="0"/>
                                          </p:val>
                                        </p:tav>
                                        <p:tav tm="100000">
                                          <p:val>
                                            <p:strVal val="#ppt_w"/>
                                          </p:val>
                                        </p:tav>
                                      </p:tavLst>
                                    </p:anim>
                                    <p:anim calcmode="lin" valueType="num">
                                      <p:cBhvr>
                                        <p:cTn id="8" dur="1000" fill="hold"/>
                                        <p:tgtEl>
                                          <p:spTgt spid="43024"/>
                                        </p:tgtEl>
                                        <p:attrNameLst>
                                          <p:attrName>ppt_h</p:attrName>
                                        </p:attrNameLst>
                                      </p:cBhvr>
                                      <p:tavLst>
                                        <p:tav tm="0">
                                          <p:val>
                                            <p:fltVal val="0"/>
                                          </p:val>
                                        </p:tav>
                                        <p:tav tm="100000">
                                          <p:val>
                                            <p:strVal val="#ppt_h"/>
                                          </p:val>
                                        </p:tav>
                                      </p:tavLst>
                                    </p:anim>
                                    <p:animEffect transition="in" filter="fade">
                                      <p:cBhvr>
                                        <p:cTn id="9" dur="1000"/>
                                        <p:tgtEl>
                                          <p:spTgt spid="43024"/>
                                        </p:tgtEl>
                                      </p:cBhvr>
                                    </p:animEffect>
                                  </p:childTnLst>
                                </p:cTn>
                              </p:par>
                              <p:par>
                                <p:cTn id="10" presetID="1" presetClass="entr" presetSubtype="0" fill="hold" nodeType="withEffect">
                                  <p:stCondLst>
                                    <p:cond delay="0"/>
                                  </p:stCondLst>
                                  <p:childTnLst>
                                    <p:set>
                                      <p:cBhvr>
                                        <p:cTn id="11" dur="1" fill="hold">
                                          <p:stCondLst>
                                            <p:cond delay="0"/>
                                          </p:stCondLst>
                                        </p:cTn>
                                        <p:tgtEl>
                                          <p:spTgt spid="430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2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4"/>
          <p:cNvPicPr>
            <a:picLocks noChangeAspect="1" noChangeArrowheads="1"/>
          </p:cNvPicPr>
          <p:nvPr/>
        </p:nvPicPr>
        <p:blipFill>
          <a:blip r:embed="rId2" cstate="print"/>
          <a:srcRect l="4229" t="14983" r="7930"/>
          <a:stretch>
            <a:fillRect/>
          </a:stretch>
        </p:blipFill>
        <p:spPr bwMode="auto">
          <a:xfrm>
            <a:off x="556742" y="800100"/>
            <a:ext cx="4015258" cy="5487147"/>
          </a:xfrm>
          <a:prstGeom prst="rect">
            <a:avLst/>
          </a:prstGeom>
          <a:noFill/>
          <a:ln w="9525">
            <a:noFill/>
            <a:miter lim="800000"/>
            <a:headEnd/>
            <a:tailEnd/>
          </a:ln>
          <a:scene3d>
            <a:camera prst="orthographicFront"/>
            <a:lightRig rig="threePt" dir="t"/>
          </a:scene3d>
          <a:sp3d>
            <a:bevelT/>
          </a:sp3d>
        </p:spPr>
      </p:pic>
      <p:sp>
        <p:nvSpPr>
          <p:cNvPr id="41987" name="Rectangle 4"/>
          <p:cNvSpPr>
            <a:spLocks noGrp="1" noChangeArrowheads="1"/>
          </p:cNvSpPr>
          <p:nvPr>
            <p:ph type="body" sz="half" idx="1"/>
          </p:nvPr>
        </p:nvSpPr>
        <p:spPr>
          <a:xfrm>
            <a:off x="4732338" y="1128713"/>
            <a:ext cx="3814762" cy="2300287"/>
          </a:xfrm>
        </p:spPr>
        <p:txBody>
          <a:bodyPr/>
          <a:lstStyle/>
          <a:p>
            <a:pPr marL="171450" indent="-171450" eaLnBrk="1" hangingPunct="1">
              <a:buFontTx/>
              <a:buNone/>
              <a:defRPr/>
            </a:pPr>
            <a:r>
              <a:rPr lang="es-MX" sz="1800" i="1" dirty="0" smtClean="0"/>
              <a:t>	Para guardar los resultados obtenidos</a:t>
            </a:r>
          </a:p>
          <a:p>
            <a:pPr marL="171450" indent="-171450" eaLnBrk="1" hangingPunct="1">
              <a:buFontTx/>
              <a:buNone/>
              <a:defRPr/>
            </a:pPr>
            <a:endParaRPr lang="es-MX" sz="1800" dirty="0" smtClean="0"/>
          </a:p>
          <a:p>
            <a:pPr marL="171450" indent="-171450" eaLnBrk="1" hangingPunct="1">
              <a:buFontTx/>
              <a:buAutoNum type="arabicPeriod" startAt="5"/>
              <a:defRPr/>
            </a:pPr>
            <a:r>
              <a:rPr lang="es-MX" sz="1800" dirty="0" smtClean="0"/>
              <a:t>Los resultados son guardados en un archivo </a:t>
            </a:r>
            <a:r>
              <a:rPr lang="es-MX" sz="1800" dirty="0" smtClean="0">
                <a:solidFill>
                  <a:srgbClr val="000066"/>
                </a:solidFill>
              </a:rPr>
              <a:t>formato PDF</a:t>
            </a:r>
            <a:r>
              <a:rPr lang="es-MX" sz="1800" dirty="0" smtClean="0"/>
              <a:t> con la </a:t>
            </a:r>
            <a:r>
              <a:rPr lang="es-MX" sz="1800" dirty="0" smtClean="0">
                <a:solidFill>
                  <a:srgbClr val="0099FF"/>
                </a:solidFill>
              </a:rPr>
              <a:t>misma información que capturó</a:t>
            </a:r>
            <a:r>
              <a:rPr lang="es-MX" sz="1800" dirty="0" smtClean="0"/>
              <a:t>,  incluyendo el </a:t>
            </a:r>
            <a:r>
              <a:rPr lang="es-MX" sz="1800" dirty="0" smtClean="0">
                <a:solidFill>
                  <a:schemeClr val="folHlink"/>
                </a:solidFill>
              </a:rPr>
              <a:t>número de FOLIO</a:t>
            </a:r>
            <a:r>
              <a:rPr lang="es-MX" sz="1800" dirty="0" smtClean="0"/>
              <a:t> asignado por el sistema del Registro.</a:t>
            </a:r>
          </a:p>
          <a:p>
            <a:pPr marL="171450" indent="-171450" eaLnBrk="1" hangingPunct="1">
              <a:buFontTx/>
              <a:buNone/>
              <a:defRPr/>
            </a:pPr>
            <a:r>
              <a:rPr lang="es-MX" sz="1800" dirty="0" smtClean="0"/>
              <a:t>	Es importante que conozca y guarde la información que envió, en el caso de realizar cualquier otro movimiento relacionado con la información.</a:t>
            </a:r>
            <a:endParaRPr lang="es-ES" sz="1800" dirty="0" smtClean="0"/>
          </a:p>
        </p:txBody>
      </p:sp>
      <p:sp>
        <p:nvSpPr>
          <p:cNvPr id="44038" name="Rectangle 6"/>
          <p:cNvSpPr>
            <a:spLocks noChangeArrowheads="1"/>
          </p:cNvSpPr>
          <p:nvPr/>
        </p:nvSpPr>
        <p:spPr bwMode="auto">
          <a:xfrm>
            <a:off x="2058299" y="2087688"/>
            <a:ext cx="1748790" cy="3455988"/>
          </a:xfrm>
          <a:prstGeom prst="rect">
            <a:avLst/>
          </a:prstGeom>
          <a:solidFill>
            <a:srgbClr val="0070C0">
              <a:alpha val="18823"/>
            </a:srgbClr>
          </a:solidFill>
          <a:ln w="28575">
            <a:solidFill>
              <a:srgbClr val="003366"/>
            </a:solidFill>
            <a:miter lim="800000"/>
            <a:headEnd/>
            <a:tailEnd/>
          </a:ln>
        </p:spPr>
        <p:txBody>
          <a:bodyPr wrap="none" anchor="ctr"/>
          <a:lstStyle/>
          <a:p>
            <a:pPr algn="ctr">
              <a:defRPr/>
            </a:pPr>
            <a:endParaRPr lang="en-US" b="0" u="none"/>
          </a:p>
        </p:txBody>
      </p:sp>
      <p:sp>
        <p:nvSpPr>
          <p:cNvPr id="44039" name="Rectangle 7"/>
          <p:cNvSpPr>
            <a:spLocks noChangeArrowheads="1"/>
          </p:cNvSpPr>
          <p:nvPr/>
        </p:nvSpPr>
        <p:spPr bwMode="auto">
          <a:xfrm>
            <a:off x="1664142" y="1808007"/>
            <a:ext cx="2136140" cy="251142"/>
          </a:xfrm>
          <a:prstGeom prst="rect">
            <a:avLst/>
          </a:prstGeom>
          <a:solidFill>
            <a:srgbClr val="00B050">
              <a:alpha val="18823"/>
            </a:srgbClr>
          </a:solidFill>
          <a:ln w="28575">
            <a:solidFill>
              <a:srgbClr val="00B050"/>
            </a:solidFill>
            <a:miter lim="800000"/>
            <a:headEnd/>
            <a:tailEnd/>
          </a:ln>
        </p:spPr>
        <p:txBody>
          <a:bodyPr wrap="none" anchor="ctr"/>
          <a:lstStyle/>
          <a:p>
            <a:pPr algn="ctr">
              <a:defRPr/>
            </a:pPr>
            <a:endParaRPr lang="en-US" b="0" u="none"/>
          </a:p>
        </p:txBody>
      </p:sp>
      <p:sp>
        <p:nvSpPr>
          <p:cNvPr id="44048" name="Rectangle 16"/>
          <p:cNvSpPr>
            <a:spLocks noGrp="1" noChangeArrowheads="1"/>
          </p:cNvSpPr>
          <p:nvPr>
            <p:ph type="title"/>
          </p:nvPr>
        </p:nvSpPr>
        <p:spPr>
          <a:xfrm>
            <a:off x="1354138" y="92075"/>
            <a:ext cx="6408737" cy="641350"/>
          </a:xfrm>
        </p:spPr>
        <p:txBody>
          <a:bodyPr anchor="ctr"/>
          <a:lstStyle/>
          <a:p>
            <a:pPr algn="ctr" eaLnBrk="1" hangingPunct="1"/>
            <a:r>
              <a:rPr lang="es-MX" sz="1800" dirty="0" smtClean="0">
                <a:solidFill>
                  <a:schemeClr val="bg1"/>
                </a:solidFill>
              </a:rPr>
              <a:t>Pasos para guardar los resultados obtenidos mediante la </a:t>
            </a:r>
            <a:br>
              <a:rPr lang="es-MX" sz="1800" dirty="0" smtClean="0">
                <a:solidFill>
                  <a:schemeClr val="bg1"/>
                </a:solidFill>
              </a:rPr>
            </a:br>
            <a:r>
              <a:rPr lang="es-MX" sz="1800" dirty="0" smtClean="0">
                <a:solidFill>
                  <a:schemeClr val="bg1"/>
                </a:solidFill>
              </a:rPr>
              <a:t>Captura en Pantalla</a:t>
            </a:r>
            <a:endParaRPr lang="es-ES" sz="1800" dirty="0" smtClean="0">
              <a:solidFill>
                <a:schemeClr val="bg1"/>
              </a:solidFill>
            </a:endParaRPr>
          </a:p>
        </p:txBody>
      </p:sp>
      <p:sp>
        <p:nvSpPr>
          <p:cNvPr id="18" name="Rectangle 24"/>
          <p:cNvSpPr>
            <a:spLocks noChangeArrowheads="1"/>
          </p:cNvSpPr>
          <p:nvPr/>
        </p:nvSpPr>
        <p:spPr bwMode="auto">
          <a:xfrm>
            <a:off x="3952749" y="4614545"/>
            <a:ext cx="4539741" cy="1625060"/>
          </a:xfrm>
          <a:prstGeom prst="rect">
            <a:avLst/>
          </a:prstGeom>
          <a:solidFill>
            <a:schemeClr val="bg1">
              <a:lumMod val="50000"/>
            </a:schemeClr>
          </a:solidFill>
          <a:ln w="9525" algn="ctr">
            <a:solidFill>
              <a:srgbClr val="00B050"/>
            </a:solidFill>
            <a:miter lim="800000"/>
            <a:headEnd/>
            <a:tailEnd/>
          </a:ln>
          <a:effectLst/>
          <a:scene3d>
            <a:camera prst="orthographicFront"/>
            <a:lightRig rig="threePt" dir="t"/>
          </a:scene3d>
          <a:sp3d>
            <a:bevelT w="165100" prst="coolSlant"/>
          </a:sp3d>
        </p:spPr>
        <p:txBody>
          <a:bodyPr lIns="0" tIns="0" rIns="0" bIns="0">
            <a:spAutoFit/>
          </a:bodyPr>
          <a:lstStyle/>
          <a:p>
            <a:pPr algn="ctr">
              <a:spcBef>
                <a:spcPct val="20000"/>
              </a:spcBef>
              <a:defRPr/>
            </a:pPr>
            <a:r>
              <a:rPr lang="es-MX" u="none" dirty="0">
                <a:solidFill>
                  <a:schemeClr val="bg1"/>
                </a:solidFill>
                <a:effectLst>
                  <a:outerShdw blurRad="38100" dist="38100" dir="2700000" algn="tl">
                    <a:srgbClr val="000000"/>
                  </a:outerShdw>
                </a:effectLst>
              </a:rPr>
              <a:t>¡Importante!</a:t>
            </a:r>
          </a:p>
          <a:p>
            <a:pPr algn="ctr">
              <a:spcBef>
                <a:spcPct val="20000"/>
              </a:spcBef>
              <a:defRPr/>
            </a:pPr>
            <a:r>
              <a:rPr lang="es-MX" u="none" dirty="0">
                <a:solidFill>
                  <a:schemeClr val="bg1"/>
                </a:solidFill>
                <a:effectLst>
                  <a:outerShdw blurRad="38100" dist="38100" dir="2700000" algn="tl">
                    <a:srgbClr val="000000"/>
                  </a:outerShdw>
                </a:effectLst>
              </a:rPr>
              <a:t>Para recuperar el PDF generado en caso de que el sistema no lo haya generado o que el usuario no lo haya guardado, es en la opción </a:t>
            </a:r>
          </a:p>
          <a:p>
            <a:pPr algn="ctr">
              <a:spcBef>
                <a:spcPct val="20000"/>
              </a:spcBef>
              <a:defRPr/>
            </a:pPr>
            <a:r>
              <a:rPr lang="es-MX" sz="2400" u="none" dirty="0">
                <a:solidFill>
                  <a:srgbClr val="FFFF00"/>
                </a:solidFill>
                <a:effectLst>
                  <a:outerShdw blurRad="38100" dist="38100" dir="2700000" algn="tl">
                    <a:srgbClr val="000000"/>
                  </a:outerShdw>
                </a:effectLst>
              </a:rPr>
              <a:t>Menú -COMPROBANTE</a:t>
            </a:r>
            <a:r>
              <a:rPr lang="es-MX" sz="2400" u="none" dirty="0">
                <a:solidFill>
                  <a:schemeClr val="bg1"/>
                </a:solidFill>
                <a:effectLst>
                  <a:outerShdw blurRad="38100" dist="38100" dir="2700000" algn="tl">
                    <a:srgbClr val="000000"/>
                  </a:outerShdw>
                </a:effectLst>
              </a:rPr>
              <a:t>.</a:t>
            </a:r>
            <a:endParaRPr lang="es-ES" u="none" dirty="0">
              <a:solidFill>
                <a:schemeClr val="bg1"/>
              </a:solidFill>
              <a:effectLst>
                <a:outerShdw blurRad="38100" dist="38100" dir="2700000" algn="tl">
                  <a:srgbClr val="000000"/>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44048"/>
                                        </p:tgtEl>
                                        <p:attrNameLst>
                                          <p:attrName>style.visibility</p:attrName>
                                        </p:attrNameLst>
                                      </p:cBhvr>
                                      <p:to>
                                        <p:strVal val="visible"/>
                                      </p:to>
                                    </p:set>
                                    <p:anim calcmode="lin" valueType="num">
                                      <p:cBhvr>
                                        <p:cTn id="7" dur="1000" fill="hold"/>
                                        <p:tgtEl>
                                          <p:spTgt spid="44048"/>
                                        </p:tgtEl>
                                        <p:attrNameLst>
                                          <p:attrName>ppt_w</p:attrName>
                                        </p:attrNameLst>
                                      </p:cBhvr>
                                      <p:tavLst>
                                        <p:tav tm="0">
                                          <p:val>
                                            <p:fltVal val="0"/>
                                          </p:val>
                                        </p:tav>
                                        <p:tav tm="100000">
                                          <p:val>
                                            <p:strVal val="#ppt_w"/>
                                          </p:val>
                                        </p:tav>
                                      </p:tavLst>
                                    </p:anim>
                                    <p:anim calcmode="lin" valueType="num">
                                      <p:cBhvr>
                                        <p:cTn id="8" dur="1000" fill="hold"/>
                                        <p:tgtEl>
                                          <p:spTgt spid="44048"/>
                                        </p:tgtEl>
                                        <p:attrNameLst>
                                          <p:attrName>ppt_h</p:attrName>
                                        </p:attrNameLst>
                                      </p:cBhvr>
                                      <p:tavLst>
                                        <p:tav tm="0">
                                          <p:val>
                                            <p:fltVal val="0"/>
                                          </p:val>
                                        </p:tav>
                                        <p:tav tm="100000">
                                          <p:val>
                                            <p:strVal val="#ppt_h"/>
                                          </p:val>
                                        </p:tav>
                                      </p:tavLst>
                                    </p:anim>
                                    <p:animEffect transition="in" filter="fade">
                                      <p:cBhvr>
                                        <p:cTn id="9" dur="1000"/>
                                        <p:tgtEl>
                                          <p:spTgt spid="44048"/>
                                        </p:tgtEl>
                                      </p:cBhvr>
                                    </p:animEffect>
                                  </p:childTnLst>
                                </p:cTn>
                              </p:par>
                              <p:par>
                                <p:cTn id="10" presetID="35" presetClass="emph" presetSubtype="0" repeatCount="indefinite" fill="hold" nodeType="withEffect">
                                  <p:stCondLst>
                                    <p:cond delay="0"/>
                                  </p:stCondLst>
                                  <p:childTnLst>
                                    <p:anim calcmode="discrete" valueType="str">
                                      <p:cBhvr>
                                        <p:cTn id="11" dur="1000" fill="hold"/>
                                        <p:tgtEl>
                                          <p:spTgt spid="44038"/>
                                        </p:tgtEl>
                                        <p:attrNameLst>
                                          <p:attrName>style.visibility</p:attrName>
                                        </p:attrNameLst>
                                      </p:cBhvr>
                                      <p:tavLst>
                                        <p:tav tm="0">
                                          <p:val>
                                            <p:strVal val="hidden"/>
                                          </p:val>
                                        </p:tav>
                                        <p:tav tm="50000">
                                          <p:val>
                                            <p:strVal val="visible"/>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xit" presetSubtype="4" fill="hold" nodeType="clickEffect">
                                  <p:stCondLst>
                                    <p:cond delay="0"/>
                                  </p:stCondLst>
                                  <p:childTnLst>
                                    <p:animEffect transition="out" filter="wipe(down)">
                                      <p:cBhvr>
                                        <p:cTn id="15" dur="500"/>
                                        <p:tgtEl>
                                          <p:spTgt spid="44038"/>
                                        </p:tgtEl>
                                      </p:cBhvr>
                                    </p:animEffect>
                                    <p:set>
                                      <p:cBhvr>
                                        <p:cTn id="16" dur="1" fill="hold">
                                          <p:stCondLst>
                                            <p:cond delay="499"/>
                                          </p:stCondLst>
                                        </p:cTn>
                                        <p:tgtEl>
                                          <p:spTgt spid="44038"/>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44039"/>
                                        </p:tgtEl>
                                        <p:attrNameLst>
                                          <p:attrName>style.visibility</p:attrName>
                                        </p:attrNameLst>
                                      </p:cBhvr>
                                      <p:to>
                                        <p:strVal val="visible"/>
                                      </p:to>
                                    </p:set>
                                  </p:childTnLst>
                                </p:cTn>
                              </p:par>
                            </p:childTnLst>
                          </p:cTn>
                        </p:par>
                        <p:par>
                          <p:cTn id="19" fill="hold" nodeType="afterGroup">
                            <p:stCondLst>
                              <p:cond delay="500"/>
                            </p:stCondLst>
                            <p:childTnLst>
                              <p:par>
                                <p:cTn id="20" presetID="53"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fltVal val="0"/>
                                          </p:val>
                                        </p:tav>
                                        <p:tav tm="100000">
                                          <p:val>
                                            <p:strVal val="#ppt_w"/>
                                          </p:val>
                                        </p:tav>
                                      </p:tavLst>
                                    </p:anim>
                                    <p:anim calcmode="lin" valueType="num">
                                      <p:cBhvr>
                                        <p:cTn id="23" dur="1000" fill="hold"/>
                                        <p:tgtEl>
                                          <p:spTgt spid="18"/>
                                        </p:tgtEl>
                                        <p:attrNameLst>
                                          <p:attrName>ppt_h</p:attrName>
                                        </p:attrNameLst>
                                      </p:cBhvr>
                                      <p:tavLst>
                                        <p:tav tm="0">
                                          <p:val>
                                            <p:fltVal val="0"/>
                                          </p:val>
                                        </p:tav>
                                        <p:tav tm="100000">
                                          <p:val>
                                            <p:strVal val="#ppt_h"/>
                                          </p:val>
                                        </p:tav>
                                      </p:tavLst>
                                    </p:anim>
                                    <p:animEffect transition="in" filter="fade">
                                      <p:cBhvr>
                                        <p:cTn id="24" dur="1000"/>
                                        <p:tgtEl>
                                          <p:spTgt spid="18"/>
                                        </p:tgtEl>
                                      </p:cBhvr>
                                    </p:animEffect>
                                  </p:childTnLst>
                                </p:cTn>
                              </p:par>
                            </p:childTnLst>
                          </p:cTn>
                        </p:par>
                        <p:par>
                          <p:cTn id="25" fill="hold" nodeType="afterGroup">
                            <p:stCondLst>
                              <p:cond delay="1500"/>
                            </p:stCondLst>
                            <p:childTnLst>
                              <p:par>
                                <p:cTn id="26" presetID="6" presetClass="emph" presetSubtype="0" decel="50000" autoRev="1" fill="hold" nodeType="afterEffect">
                                  <p:stCondLst>
                                    <p:cond delay="0"/>
                                  </p:stCondLst>
                                  <p:childTnLst>
                                    <p:animScale>
                                      <p:cBhvr>
                                        <p:cTn id="27" dur="500" fill="hold"/>
                                        <p:tgtEl>
                                          <p:spTgt spid="1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360488" y="309563"/>
            <a:ext cx="6408737" cy="396875"/>
          </a:xfrm>
        </p:spPr>
        <p:txBody>
          <a:bodyPr/>
          <a:lstStyle/>
          <a:p>
            <a:pPr algn="ctr" eaLnBrk="1" hangingPunct="1"/>
            <a:r>
              <a:rPr lang="es-MX" smtClean="0">
                <a:solidFill>
                  <a:schemeClr val="bg1"/>
                </a:solidFill>
              </a:rPr>
              <a:t>¿Qué información se pide para el Aviso de  “Venta”?</a:t>
            </a:r>
            <a:endParaRPr lang="es-ES" smtClean="0">
              <a:solidFill>
                <a:schemeClr val="bg1"/>
              </a:solidFill>
            </a:endParaRPr>
          </a:p>
        </p:txBody>
      </p:sp>
      <p:sp>
        <p:nvSpPr>
          <p:cNvPr id="47107" name="Rectangle 9"/>
          <p:cNvSpPr>
            <a:spLocks noGrp="1" noChangeArrowheads="1"/>
          </p:cNvSpPr>
          <p:nvPr>
            <p:ph type="body" idx="1"/>
          </p:nvPr>
        </p:nvSpPr>
        <p:spPr>
          <a:xfrm>
            <a:off x="190500" y="1103313"/>
            <a:ext cx="4392613" cy="4972050"/>
          </a:xfrm>
        </p:spPr>
        <p:txBody>
          <a:bodyPr/>
          <a:lstStyle/>
          <a:p>
            <a:pPr marL="228600" indent="-228600" eaLnBrk="1" hangingPunct="1">
              <a:lnSpc>
                <a:spcPct val="90000"/>
              </a:lnSpc>
              <a:buClr>
                <a:schemeClr val="accent2"/>
              </a:buClr>
              <a:buFontTx/>
              <a:buAutoNum type="arabicPeriod"/>
            </a:pPr>
            <a:r>
              <a:rPr lang="es-MX" b="1" smtClean="0">
                <a:solidFill>
                  <a:schemeClr val="accent2"/>
                </a:solidFill>
              </a:rPr>
              <a:t>NIV / VIN:</a:t>
            </a:r>
            <a:r>
              <a:rPr lang="es-MX" smtClean="0"/>
              <a:t> </a:t>
            </a:r>
            <a:r>
              <a:rPr lang="es-ES" smtClean="0"/>
              <a:t>Sólo se permite el uso de letras, de la A a la Z y números del 0 al 9. </a:t>
            </a:r>
            <a:endParaRPr lang="es-MX" b="1" smtClean="0"/>
          </a:p>
          <a:p>
            <a:pPr marL="228600" indent="-228600" eaLnBrk="1" hangingPunct="1">
              <a:lnSpc>
                <a:spcPct val="90000"/>
              </a:lnSpc>
              <a:buClr>
                <a:schemeClr val="accent2"/>
              </a:buClr>
              <a:buFontTx/>
              <a:buAutoNum type="arabicPeriod"/>
            </a:pPr>
            <a:r>
              <a:rPr lang="es-MX" b="1" smtClean="0">
                <a:solidFill>
                  <a:schemeClr val="accent2"/>
                </a:solidFill>
              </a:rPr>
              <a:t>NCI:</a:t>
            </a:r>
            <a:r>
              <a:rPr lang="es-MX" b="1" smtClean="0"/>
              <a:t> </a:t>
            </a:r>
            <a:r>
              <a:rPr lang="es-ES" smtClean="0"/>
              <a:t>Sólo se permite el uso de letras, de la A a la Z y números del 0 al 9. </a:t>
            </a:r>
            <a:endParaRPr lang="es-MX" b="1" smtClean="0"/>
          </a:p>
          <a:p>
            <a:pPr marL="228600" indent="-228600" eaLnBrk="1" hangingPunct="1">
              <a:lnSpc>
                <a:spcPct val="90000"/>
              </a:lnSpc>
              <a:buClr>
                <a:schemeClr val="accent2"/>
              </a:buClr>
              <a:buFontTx/>
              <a:buAutoNum type="arabicPeriod"/>
            </a:pPr>
            <a:r>
              <a:rPr lang="es-MX" b="1" smtClean="0">
                <a:solidFill>
                  <a:schemeClr val="accent2"/>
                </a:solidFill>
              </a:rPr>
              <a:t>Tipo de Persona:</a:t>
            </a:r>
            <a:r>
              <a:rPr lang="es-MX" b="1" smtClean="0"/>
              <a:t> </a:t>
            </a:r>
            <a:r>
              <a:rPr lang="es-ES" smtClean="0"/>
              <a:t>Seleccione el tipo de persona, ya sea Persona Física o Persona Moral. </a:t>
            </a:r>
            <a:endParaRPr lang="es-MX" b="1" smtClean="0"/>
          </a:p>
          <a:p>
            <a:pPr marL="228600" indent="-228600" eaLnBrk="1" hangingPunct="1">
              <a:lnSpc>
                <a:spcPct val="90000"/>
              </a:lnSpc>
              <a:buClr>
                <a:schemeClr val="accent2"/>
              </a:buClr>
              <a:buFontTx/>
              <a:buAutoNum type="arabicPeriod"/>
            </a:pPr>
            <a:r>
              <a:rPr lang="es-MX" b="1" smtClean="0">
                <a:solidFill>
                  <a:schemeClr val="accent2"/>
                </a:solidFill>
              </a:rPr>
              <a:t>Nombre o Razón Social (si es Persona Moral):</a:t>
            </a:r>
            <a:r>
              <a:rPr lang="es-MX" b="1" smtClean="0"/>
              <a:t> </a:t>
            </a:r>
            <a:r>
              <a:rPr lang="es-ES" smtClean="0"/>
              <a:t>Para el Nombre sólo se permite el uso de letras de la A a la Z, minúsculas de la </a:t>
            </a:r>
            <a:r>
              <a:rPr lang="es-ES" b="1" smtClean="0"/>
              <a:t>a</a:t>
            </a:r>
            <a:r>
              <a:rPr lang="es-ES" smtClean="0"/>
              <a:t> a la </a:t>
            </a:r>
            <a:r>
              <a:rPr lang="es-ES" b="1" smtClean="0"/>
              <a:t>z</a:t>
            </a:r>
            <a:r>
              <a:rPr lang="es-ES" smtClean="0"/>
              <a:t>, el punto(.) y vocales con acentos (áéíóúÁÉÍÓÚ). </a:t>
            </a:r>
            <a:endParaRPr lang="es-MX" b="1" smtClean="0"/>
          </a:p>
          <a:p>
            <a:pPr marL="228600" indent="-228600" eaLnBrk="1" hangingPunct="1">
              <a:lnSpc>
                <a:spcPct val="90000"/>
              </a:lnSpc>
              <a:buClr>
                <a:schemeClr val="accent2"/>
              </a:buClr>
              <a:buFontTx/>
              <a:buAutoNum type="arabicPeriod"/>
            </a:pPr>
            <a:r>
              <a:rPr lang="es-MX" b="1" smtClean="0">
                <a:solidFill>
                  <a:schemeClr val="accent2"/>
                </a:solidFill>
              </a:rPr>
              <a:t>Apellido Paterno (si es persona física):</a:t>
            </a:r>
            <a:r>
              <a:rPr lang="es-MX" b="1" smtClean="0"/>
              <a:t> </a:t>
            </a:r>
            <a:r>
              <a:rPr lang="es-ES" smtClean="0"/>
              <a:t>Sólo se permiten letras de la A a la Z, minúsculas de la </a:t>
            </a:r>
            <a:r>
              <a:rPr lang="es-ES" b="1" smtClean="0"/>
              <a:t>a</a:t>
            </a:r>
            <a:r>
              <a:rPr lang="es-ES" smtClean="0"/>
              <a:t> a la </a:t>
            </a:r>
            <a:r>
              <a:rPr lang="es-ES" b="1" smtClean="0"/>
              <a:t>z</a:t>
            </a:r>
            <a:r>
              <a:rPr lang="es-ES" smtClean="0"/>
              <a:t> y vocales con acentos (áéíóúÁÉÍÓÚ). </a:t>
            </a:r>
            <a:r>
              <a:rPr lang="es-MX" b="1" smtClean="0"/>
              <a:t> </a:t>
            </a:r>
          </a:p>
          <a:p>
            <a:pPr marL="228600" indent="-228600" eaLnBrk="1" hangingPunct="1">
              <a:lnSpc>
                <a:spcPct val="90000"/>
              </a:lnSpc>
              <a:buClr>
                <a:schemeClr val="accent2"/>
              </a:buClr>
              <a:buFontTx/>
              <a:buAutoNum type="arabicPeriod"/>
            </a:pPr>
            <a:r>
              <a:rPr lang="es-MX" b="1" smtClean="0">
                <a:solidFill>
                  <a:schemeClr val="accent2"/>
                </a:solidFill>
              </a:rPr>
              <a:t>Entidad Federativa:</a:t>
            </a:r>
            <a:r>
              <a:rPr lang="es-MX" b="1" smtClean="0"/>
              <a:t> </a:t>
            </a:r>
            <a:r>
              <a:rPr lang="es-ES" smtClean="0"/>
              <a:t>Seleccione la Entidad Federativa del domicilio del propietario. Al seleccionar la Entidad Federativa la pantalla se va a “refrescar” para mostrar los Municipios correspondientes a la Entidad Federativa que se seleccionó. </a:t>
            </a:r>
          </a:p>
          <a:p>
            <a:pPr marL="228600" indent="-228600" eaLnBrk="1" hangingPunct="1">
              <a:lnSpc>
                <a:spcPct val="90000"/>
              </a:lnSpc>
              <a:buClr>
                <a:schemeClr val="accent2"/>
              </a:buClr>
              <a:buFontTx/>
              <a:buAutoNum type="arabicPeriod"/>
            </a:pPr>
            <a:r>
              <a:rPr lang="es-MX" b="1" smtClean="0">
                <a:solidFill>
                  <a:schemeClr val="accent2"/>
                </a:solidFill>
              </a:rPr>
              <a:t>Municipio o Delegación:</a:t>
            </a:r>
            <a:r>
              <a:rPr lang="es-MX" b="1" smtClean="0"/>
              <a:t> </a:t>
            </a:r>
            <a:r>
              <a:rPr lang="es-ES" smtClean="0"/>
              <a:t>Seleccione la Delegación o Municipio donde se está realizando el movimiento. Al seleccionar la Delegación/Municipio la pantalla se va a “refrescar” para mostrar las Colonias correspondientes a la Entidad Federativa y el Municipio que se seleccionaron. No se va a tener ningún Municipio o Delegación hasta que se seleccione una Entidad Federativa. </a:t>
            </a:r>
          </a:p>
          <a:p>
            <a:pPr marL="228600" indent="-228600" eaLnBrk="1" hangingPunct="1">
              <a:lnSpc>
                <a:spcPct val="90000"/>
              </a:lnSpc>
              <a:buClr>
                <a:schemeClr val="accent2"/>
              </a:buClr>
              <a:buFontTx/>
              <a:buAutoNum type="arabicPeriod"/>
            </a:pPr>
            <a:r>
              <a:rPr lang="es-MX" b="1" smtClean="0">
                <a:solidFill>
                  <a:schemeClr val="accent2"/>
                </a:solidFill>
              </a:rPr>
              <a:t>Colonia:</a:t>
            </a:r>
            <a:r>
              <a:rPr lang="es-MX" b="1" smtClean="0"/>
              <a:t> </a:t>
            </a:r>
            <a:r>
              <a:rPr lang="es-ES" smtClean="0"/>
              <a:t>Seleccione la Colonia o Localidad del domicilio del propietario. Al seleccionar la Colonia el sistema va a colocar automáticamente el Código Postal correspondiente a la Colonia, Municipio o Delegación y Entidad Federativa que se seleccionaron. No se va a tener ninguna Colonia hasta que se seleccione una Entidad Federativa y un Municipio o Delegación. </a:t>
            </a:r>
          </a:p>
        </p:txBody>
      </p:sp>
      <p:sp>
        <p:nvSpPr>
          <p:cNvPr id="47108" name="Rectangle 10"/>
          <p:cNvSpPr>
            <a:spLocks noChangeArrowheads="1"/>
          </p:cNvSpPr>
          <p:nvPr/>
        </p:nvSpPr>
        <p:spPr bwMode="auto">
          <a:xfrm>
            <a:off x="4678363" y="1203325"/>
            <a:ext cx="4248150"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342900" indent="-342900" algn="just">
              <a:buFontTx/>
              <a:buAutoNum type="arabicPeriod" startAt="9"/>
            </a:pPr>
            <a:endParaRPr lang="es-MX" sz="1200" u="none">
              <a:solidFill>
                <a:schemeClr val="tx1"/>
              </a:solidFill>
            </a:endParaRPr>
          </a:p>
          <a:p>
            <a:pPr marL="342900" indent="-342900" algn="just">
              <a:buClr>
                <a:schemeClr val="accent2"/>
              </a:buClr>
              <a:buFont typeface="Arial Narrow" pitchFamily="34" charset="0"/>
              <a:buAutoNum type="arabicPeriod" startAt="9"/>
            </a:pPr>
            <a:r>
              <a:rPr lang="es-MX" sz="1200" u="none">
                <a:solidFill>
                  <a:schemeClr val="accent2"/>
                </a:solidFill>
              </a:rPr>
              <a:t>Código Postal:</a:t>
            </a:r>
            <a:r>
              <a:rPr lang="es-MX" sz="1200" u="none">
                <a:solidFill>
                  <a:schemeClr val="tx1"/>
                </a:solidFill>
              </a:rPr>
              <a:t> </a:t>
            </a:r>
            <a:r>
              <a:rPr lang="es-MX" sz="1200" b="0" u="none">
                <a:solidFill>
                  <a:schemeClr val="tx1"/>
                </a:solidFill>
              </a:rPr>
              <a:t>Únicamente </a:t>
            </a:r>
            <a:r>
              <a:rPr lang="es-ES" sz="1200" b="0" u="none">
                <a:solidFill>
                  <a:schemeClr val="tx1"/>
                </a:solidFill>
              </a:rPr>
              <a:t>se permite el uso de números del 0 al 9. Escriba el Código Postal del domicilio del propietario. Este campo se coloca automáticamente al seleccionar alguna colonia. En caso de que no aparezca la Colonia, es necesario que seleccione una Entidad Federativa y el Municipio de la Colonia correspondiente. </a:t>
            </a:r>
            <a:endParaRPr lang="es-MX" sz="1200" u="none">
              <a:solidFill>
                <a:schemeClr val="tx1"/>
              </a:solidFill>
            </a:endParaRPr>
          </a:p>
          <a:p>
            <a:pPr marL="342900" indent="-342900" algn="just">
              <a:buClr>
                <a:schemeClr val="accent2"/>
              </a:buClr>
              <a:buFont typeface="Arial Narrow" pitchFamily="34" charset="0"/>
              <a:buAutoNum type="arabicPeriod" startAt="9"/>
            </a:pPr>
            <a:r>
              <a:rPr lang="es-MX" sz="1200" u="none">
                <a:solidFill>
                  <a:schemeClr val="accent2"/>
                </a:solidFill>
              </a:rPr>
              <a:t>Calle:</a:t>
            </a:r>
            <a:r>
              <a:rPr lang="es-MX" sz="1200" u="none">
                <a:solidFill>
                  <a:schemeClr val="tx1"/>
                </a:solidFill>
              </a:rPr>
              <a:t> </a:t>
            </a:r>
            <a:r>
              <a:rPr lang="es-MX" sz="1200" b="0" u="none">
                <a:solidFill>
                  <a:schemeClr val="tx1"/>
                </a:solidFill>
              </a:rPr>
              <a:t>Só</a:t>
            </a:r>
            <a:r>
              <a:rPr lang="es-ES" sz="1200" b="0" u="none">
                <a:solidFill>
                  <a:schemeClr val="tx1"/>
                </a:solidFill>
              </a:rPr>
              <a:t>lo se permite el uso de letras de la A a la Z, minúsculas de la </a:t>
            </a:r>
            <a:r>
              <a:rPr lang="es-ES" sz="1200" u="none">
                <a:solidFill>
                  <a:schemeClr val="tx1"/>
                </a:solidFill>
              </a:rPr>
              <a:t>a</a:t>
            </a:r>
            <a:r>
              <a:rPr lang="es-ES" sz="1200" b="0" u="none">
                <a:solidFill>
                  <a:schemeClr val="tx1"/>
                </a:solidFill>
              </a:rPr>
              <a:t> a la </a:t>
            </a:r>
            <a:r>
              <a:rPr lang="es-ES" sz="1200" u="none">
                <a:solidFill>
                  <a:schemeClr val="tx1"/>
                </a:solidFill>
              </a:rPr>
              <a:t>z</a:t>
            </a:r>
            <a:r>
              <a:rPr lang="es-ES" sz="1200" b="0" u="none">
                <a:solidFill>
                  <a:schemeClr val="tx1"/>
                </a:solidFill>
              </a:rPr>
              <a:t>, números del 0 al 9, el punto(.) y vocales con acentos (áéíóúÁÉÍÓÚ). </a:t>
            </a:r>
            <a:endParaRPr lang="es-MX" sz="1200" b="0" u="none">
              <a:solidFill>
                <a:schemeClr val="tx1"/>
              </a:solidFill>
            </a:endParaRPr>
          </a:p>
          <a:p>
            <a:pPr marL="342900" indent="-342900" algn="just">
              <a:buClr>
                <a:schemeClr val="accent2"/>
              </a:buClr>
              <a:buFont typeface="Arial Narrow" pitchFamily="34" charset="0"/>
              <a:buAutoNum type="arabicPeriod" startAt="9"/>
            </a:pPr>
            <a:r>
              <a:rPr lang="es-MX" sz="1200" u="none">
                <a:solidFill>
                  <a:schemeClr val="accent2"/>
                </a:solidFill>
              </a:rPr>
              <a:t>Número Exterior:</a:t>
            </a:r>
            <a:r>
              <a:rPr lang="es-MX" sz="1200" u="none">
                <a:solidFill>
                  <a:schemeClr val="tx1"/>
                </a:solidFill>
              </a:rPr>
              <a:t> </a:t>
            </a:r>
            <a:r>
              <a:rPr lang="es-ES" sz="1200" b="0" u="none">
                <a:solidFill>
                  <a:schemeClr val="tx1"/>
                </a:solidFill>
              </a:rPr>
              <a:t>Escriba el Número Exterior del domicilio del propietario. *Número Exterior es un campo obligatorio. Para el número Exterior sólo se permite el uso de letras de la A a la Z, minúsculas de la a a la z, números del 0 al 9 y el guión(-). </a:t>
            </a:r>
            <a:endParaRPr lang="es-MX" sz="1200" u="none">
              <a:solidFill>
                <a:schemeClr val="tx1"/>
              </a:solidFill>
            </a:endParaRPr>
          </a:p>
          <a:p>
            <a:pPr marL="342900" indent="-342900" algn="just">
              <a:buClr>
                <a:schemeClr val="accent2"/>
              </a:buClr>
              <a:buFont typeface="Arial Narrow" pitchFamily="34" charset="0"/>
              <a:buAutoNum type="arabicPeriod" startAt="9"/>
            </a:pPr>
            <a:r>
              <a:rPr lang="es-MX" sz="1200" u="none">
                <a:solidFill>
                  <a:schemeClr val="accent2"/>
                </a:solidFill>
              </a:rPr>
              <a:t>Fecha de Movimiento:</a:t>
            </a:r>
            <a:r>
              <a:rPr lang="es-MX" sz="1200" u="none">
                <a:solidFill>
                  <a:schemeClr val="tx1"/>
                </a:solidFill>
              </a:rPr>
              <a:t> </a:t>
            </a:r>
            <a:r>
              <a:rPr lang="es-ES" sz="1200" b="0" u="none">
                <a:solidFill>
                  <a:schemeClr val="tx1"/>
                </a:solidFill>
              </a:rPr>
              <a:t>El sistema toma automáticamente la fecha del servidor. </a:t>
            </a:r>
            <a:endParaRPr lang="es-MX" sz="1200" u="none">
              <a:solidFill>
                <a:schemeClr val="tx1"/>
              </a:solidFill>
            </a:endParaRPr>
          </a:p>
          <a:p>
            <a:pPr marL="342900" indent="-342900" algn="just">
              <a:buClr>
                <a:schemeClr val="accent2"/>
              </a:buClr>
              <a:buFont typeface="Arial Narrow" pitchFamily="34" charset="0"/>
              <a:buAutoNum type="arabicPeriod" startAt="9"/>
            </a:pPr>
            <a:r>
              <a:rPr lang="es-MX" sz="1200" u="none">
                <a:solidFill>
                  <a:schemeClr val="accent2"/>
                </a:solidFill>
              </a:rPr>
              <a:t>Fecha de Entrega:</a:t>
            </a:r>
            <a:r>
              <a:rPr lang="es-MX" sz="1200" u="none">
                <a:solidFill>
                  <a:schemeClr val="tx1"/>
                </a:solidFill>
              </a:rPr>
              <a:t> </a:t>
            </a:r>
            <a:r>
              <a:rPr lang="es-ES" sz="1200" b="0" u="none">
                <a:solidFill>
                  <a:schemeClr val="tx1"/>
                </a:solidFill>
              </a:rPr>
              <a:t>Es la fecha en la que el Vehículo es entregado al propietario. </a:t>
            </a:r>
            <a:endParaRPr lang="es-ES">
              <a:solidFill>
                <a:schemeClr val="tx1"/>
              </a:solidFill>
            </a:endParaRPr>
          </a:p>
        </p:txBody>
      </p:sp>
      <p:sp>
        <p:nvSpPr>
          <p:cNvPr id="5" name="Rectangle 24"/>
          <p:cNvSpPr>
            <a:spLocks noChangeArrowheads="1"/>
          </p:cNvSpPr>
          <p:nvPr/>
        </p:nvSpPr>
        <p:spPr bwMode="auto">
          <a:xfrm>
            <a:off x="4937760" y="4614545"/>
            <a:ext cx="3554730" cy="1120307"/>
          </a:xfrm>
          <a:prstGeom prst="rect">
            <a:avLst/>
          </a:prstGeom>
          <a:solidFill>
            <a:schemeClr val="bg1">
              <a:lumMod val="50000"/>
            </a:schemeClr>
          </a:solidFill>
          <a:ln w="9525" algn="ctr">
            <a:solidFill>
              <a:srgbClr val="00B050"/>
            </a:solidFill>
            <a:miter lim="800000"/>
            <a:headEnd/>
            <a:tailEnd/>
          </a:ln>
          <a:effectLst/>
          <a:scene3d>
            <a:camera prst="orthographicFront"/>
            <a:lightRig rig="threePt" dir="t"/>
          </a:scene3d>
          <a:sp3d>
            <a:bevelT w="114300" prst="artDeco"/>
          </a:sp3d>
        </p:spPr>
        <p:txBody>
          <a:bodyPr lIns="0" tIns="0" rIns="0" bIns="0">
            <a:spAutoFit/>
          </a:bodyPr>
          <a:lstStyle/>
          <a:p>
            <a:pPr algn="ctr">
              <a:spcBef>
                <a:spcPct val="20000"/>
              </a:spcBef>
              <a:defRPr/>
            </a:pPr>
            <a:r>
              <a:rPr lang="es-MX" sz="1400" u="none" dirty="0">
                <a:solidFill>
                  <a:schemeClr val="bg1"/>
                </a:solidFill>
                <a:effectLst>
                  <a:outerShdw blurRad="38100" dist="38100" dir="2700000" algn="tl">
                    <a:srgbClr val="000000"/>
                  </a:outerShdw>
                </a:effectLst>
              </a:rPr>
              <a:t>¡Importante!</a:t>
            </a:r>
          </a:p>
          <a:p>
            <a:pPr algn="ctr">
              <a:spcBef>
                <a:spcPct val="20000"/>
              </a:spcBef>
              <a:defRPr/>
            </a:pPr>
            <a:r>
              <a:rPr lang="es-MX" sz="1400" u="none" dirty="0">
                <a:solidFill>
                  <a:schemeClr val="bg1"/>
                </a:solidFill>
                <a:effectLst>
                  <a:outerShdw blurRad="38100" dist="38100" dir="2700000" algn="tl">
                    <a:srgbClr val="000000"/>
                  </a:outerShdw>
                </a:effectLst>
              </a:rPr>
              <a:t>Si ya tienen los datos del la factura y fecha factura, es recomendable que captures estos campos aún cuando no sea obligatorios, a fin de evitar un segundo acceso.</a:t>
            </a:r>
            <a:endParaRPr lang="es-ES" sz="1400" u="none" dirty="0">
              <a:solidFill>
                <a:schemeClr val="bg1"/>
              </a:solidFill>
              <a:effectLst>
                <a:outerShdw blurRad="38100" dist="38100" dir="2700000" algn="tl">
                  <a:srgbClr val="000000"/>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mph" presetSubtype="0" decel="50000" autoRev="1" fill="hold" nodeType="afterEffect">
                                  <p:stCondLst>
                                    <p:cond delay="0"/>
                                  </p:stCondLst>
                                  <p:childTnLst>
                                    <p:animScale>
                                      <p:cBhvr>
                                        <p:cTn id="12" dur="5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2"/>
          <p:cNvPicPr>
            <a:picLocks noChangeAspect="1" noChangeArrowheads="1"/>
          </p:cNvPicPr>
          <p:nvPr/>
        </p:nvPicPr>
        <p:blipFill>
          <a:blip r:embed="rId2" cstate="print"/>
          <a:srcRect r="7861" b="10857"/>
          <a:stretch>
            <a:fillRect/>
          </a:stretch>
        </p:blipFill>
        <p:spPr bwMode="auto">
          <a:xfrm>
            <a:off x="402272" y="1099336"/>
            <a:ext cx="4943012" cy="4690118"/>
          </a:xfrm>
          <a:prstGeom prst="rect">
            <a:avLst/>
          </a:prstGeom>
          <a:noFill/>
          <a:ln w="9525">
            <a:noFill/>
            <a:miter lim="800000"/>
            <a:headEnd/>
            <a:tailEnd/>
          </a:ln>
          <a:scene3d>
            <a:camera prst="orthographicFront"/>
            <a:lightRig rig="threePt" dir="t"/>
          </a:scene3d>
          <a:sp3d>
            <a:bevelT/>
          </a:sp3d>
        </p:spPr>
      </p:pic>
      <p:sp>
        <p:nvSpPr>
          <p:cNvPr id="2" name="Rectangle 2"/>
          <p:cNvSpPr>
            <a:spLocks noGrp="1" noChangeArrowheads="1"/>
          </p:cNvSpPr>
          <p:nvPr>
            <p:ph type="title"/>
          </p:nvPr>
        </p:nvSpPr>
        <p:spPr>
          <a:xfrm>
            <a:off x="1366838" y="157163"/>
            <a:ext cx="6408737" cy="396875"/>
          </a:xfrm>
        </p:spPr>
        <p:txBody>
          <a:bodyPr/>
          <a:lstStyle/>
          <a:p>
            <a:pPr algn="ctr" eaLnBrk="1" hangingPunct="1"/>
            <a:r>
              <a:rPr lang="es-MX" smtClean="0">
                <a:solidFill>
                  <a:schemeClr val="bg1"/>
                </a:solidFill>
              </a:rPr>
              <a:t>2. Movimiento “Complemento de Datos”</a:t>
            </a:r>
            <a:endParaRPr lang="es-ES" smtClean="0">
              <a:solidFill>
                <a:schemeClr val="bg1"/>
              </a:solidFill>
            </a:endParaRPr>
          </a:p>
        </p:txBody>
      </p:sp>
      <p:sp>
        <p:nvSpPr>
          <p:cNvPr id="45060" name="Rectangle 3"/>
          <p:cNvSpPr>
            <a:spLocks noGrp="1" noChangeArrowheads="1"/>
          </p:cNvSpPr>
          <p:nvPr>
            <p:ph type="body" sz="half" idx="1"/>
          </p:nvPr>
        </p:nvSpPr>
        <p:spPr>
          <a:xfrm>
            <a:off x="5464175" y="1306513"/>
            <a:ext cx="3043238" cy="1858962"/>
          </a:xfrm>
        </p:spPr>
        <p:txBody>
          <a:bodyPr/>
          <a:lstStyle/>
          <a:p>
            <a:pPr marL="0" indent="0" eaLnBrk="1" hangingPunct="1">
              <a:buFontTx/>
              <a:buNone/>
              <a:defRPr/>
            </a:pPr>
            <a:r>
              <a:rPr lang="es-MX" sz="1600" b="1" dirty="0" smtClean="0">
                <a:effectLst>
                  <a:outerShdw blurRad="38100" dist="38100" dir="2700000" algn="tl">
                    <a:srgbClr val="000000">
                      <a:alpha val="43137"/>
                    </a:srgbClr>
                  </a:outerShdw>
                </a:effectLst>
              </a:rPr>
              <a:t>Este tipo de movimiento se realizará cuando el usuario envió el Aviso de “Venta”, </a:t>
            </a:r>
            <a:r>
              <a:rPr lang="es-MX" sz="1400" b="1" kern="1200" dirty="0" smtClean="0">
                <a:solidFill>
                  <a:srgbClr val="FFCC00"/>
                </a:solidFill>
                <a:effectLst>
                  <a:glow rad="101600">
                    <a:schemeClr val="accent2">
                      <a:satMod val="175000"/>
                      <a:alpha val="40000"/>
                    </a:schemeClr>
                  </a:glow>
                  <a:outerShdw blurRad="38100" dist="38100" dir="2700000" algn="tl">
                    <a:srgbClr val="000000"/>
                  </a:outerShdw>
                </a:effectLst>
              </a:rPr>
              <a:t>sin incluir los campos de número de factura y fecha de facturación,  </a:t>
            </a:r>
            <a:r>
              <a:rPr lang="es-MX" sz="1600" b="1" dirty="0" smtClean="0">
                <a:effectLst>
                  <a:outerShdw blurRad="38100" dist="38100" dir="2700000" algn="tl">
                    <a:srgbClr val="000000">
                      <a:alpha val="43137"/>
                    </a:srgbClr>
                  </a:outerShdw>
                </a:effectLst>
              </a:rPr>
              <a:t>por lo que con este movimiento completará la información.</a:t>
            </a:r>
            <a:endParaRPr lang="es-ES" sz="1600" b="1" dirty="0" smtClean="0">
              <a:effectLst>
                <a:outerShdw blurRad="38100" dist="38100" dir="2700000" algn="tl">
                  <a:srgbClr val="000000">
                    <a:alpha val="43137"/>
                  </a:srgbClr>
                </a:outerShdw>
              </a:effectLst>
            </a:endParaRPr>
          </a:p>
        </p:txBody>
      </p:sp>
      <p:sp>
        <p:nvSpPr>
          <p:cNvPr id="3" name="Rectangle 4"/>
          <p:cNvSpPr>
            <a:spLocks noGrp="1" noChangeArrowheads="1"/>
          </p:cNvSpPr>
          <p:nvPr>
            <p:ph type="body" sz="half" idx="2"/>
          </p:nvPr>
        </p:nvSpPr>
        <p:spPr>
          <a:xfrm>
            <a:off x="5668963" y="3429000"/>
            <a:ext cx="3132137" cy="2565400"/>
          </a:xfrm>
        </p:spPr>
        <p:txBody>
          <a:bodyPr/>
          <a:lstStyle/>
          <a:p>
            <a:pPr marL="0" indent="0" eaLnBrk="1" hangingPunct="1">
              <a:buFontTx/>
              <a:buNone/>
              <a:defRPr/>
            </a:pPr>
            <a:r>
              <a:rPr lang="es-MX" sz="1800" dirty="0" smtClean="0"/>
              <a:t>Para este movimiento se piden los campos de: </a:t>
            </a:r>
            <a:r>
              <a:rPr lang="es-MX" sz="1800" dirty="0" smtClean="0">
                <a:solidFill>
                  <a:srgbClr val="003366"/>
                </a:solidFill>
              </a:rPr>
              <a:t>NIV ó NCI y </a:t>
            </a:r>
            <a:r>
              <a:rPr lang="es-MX" sz="1800" dirty="0" smtClean="0">
                <a:solidFill>
                  <a:schemeClr val="folHlink"/>
                </a:solidFill>
              </a:rPr>
              <a:t>FOLIO</a:t>
            </a:r>
            <a:r>
              <a:rPr lang="es-MX" sz="1800" dirty="0" smtClean="0"/>
              <a:t>,</a:t>
            </a:r>
            <a:r>
              <a:rPr lang="es-MX" sz="1800" dirty="0" smtClean="0">
                <a:solidFill>
                  <a:schemeClr val="folHlink"/>
                </a:solidFill>
              </a:rPr>
              <a:t> </a:t>
            </a:r>
            <a:r>
              <a:rPr lang="es-MX" sz="1800" dirty="0" smtClean="0"/>
              <a:t>(este último fue otorgado por el sistema cuando se envió el aviso de venta) </a:t>
            </a:r>
            <a:r>
              <a:rPr lang="es-MX" sz="1800" dirty="0" smtClean="0">
                <a:solidFill>
                  <a:schemeClr val="hlink"/>
                </a:solidFill>
              </a:rPr>
              <a:t>Número</a:t>
            </a:r>
            <a:r>
              <a:rPr lang="es-MX" sz="1800" dirty="0" smtClean="0"/>
              <a:t> </a:t>
            </a:r>
            <a:r>
              <a:rPr lang="es-MX" sz="1800" dirty="0" smtClean="0">
                <a:solidFill>
                  <a:schemeClr val="hlink"/>
                </a:solidFill>
              </a:rPr>
              <a:t>Factura y Fecha de Facturación</a:t>
            </a:r>
            <a:r>
              <a:rPr lang="es-MX" sz="1800" dirty="0" smtClean="0"/>
              <a:t>. El usuario sólo deberá ingresar correctamente el NIV o NCI, así como FOLIO y los </a:t>
            </a:r>
            <a:r>
              <a:rPr lang="es-MX" sz="1800" dirty="0" smtClean="0">
                <a:solidFill>
                  <a:schemeClr val="hlink"/>
                </a:solidFill>
              </a:rPr>
              <a:t>datos de la factura</a:t>
            </a:r>
            <a:r>
              <a:rPr lang="es-MX" sz="1800" dirty="0" smtClean="0"/>
              <a:t>.</a:t>
            </a:r>
            <a:endParaRPr lang="es-ES" sz="1800" dirty="0" smtClean="0"/>
          </a:p>
        </p:txBody>
      </p:sp>
      <p:sp>
        <p:nvSpPr>
          <p:cNvPr id="45063" name="Rectangle 7"/>
          <p:cNvSpPr>
            <a:spLocks noChangeArrowheads="1"/>
          </p:cNvSpPr>
          <p:nvPr/>
        </p:nvSpPr>
        <p:spPr bwMode="auto">
          <a:xfrm>
            <a:off x="2465268" y="2702466"/>
            <a:ext cx="2148205" cy="254620"/>
          </a:xfrm>
          <a:prstGeom prst="rect">
            <a:avLst/>
          </a:prstGeom>
          <a:solidFill>
            <a:srgbClr val="003366">
              <a:alpha val="14117"/>
            </a:srgbClr>
          </a:solidFill>
          <a:ln w="28575">
            <a:solidFill>
              <a:srgbClr val="003366"/>
            </a:solidFill>
            <a:miter lim="800000"/>
            <a:headEnd/>
            <a:tailEnd/>
          </a:ln>
        </p:spPr>
        <p:txBody>
          <a:bodyPr wrap="none" anchor="ctr"/>
          <a:lstStyle/>
          <a:p>
            <a:pPr algn="ctr">
              <a:defRPr/>
            </a:pPr>
            <a:endParaRPr lang="en-US" b="0" u="none"/>
          </a:p>
        </p:txBody>
      </p:sp>
      <p:sp>
        <p:nvSpPr>
          <p:cNvPr id="45065" name="Rectangle 9"/>
          <p:cNvSpPr>
            <a:spLocks noChangeArrowheads="1"/>
          </p:cNvSpPr>
          <p:nvPr/>
        </p:nvSpPr>
        <p:spPr bwMode="auto">
          <a:xfrm>
            <a:off x="2190963" y="4313930"/>
            <a:ext cx="2819400" cy="840678"/>
          </a:xfrm>
          <a:prstGeom prst="rect">
            <a:avLst/>
          </a:prstGeom>
          <a:solidFill>
            <a:schemeClr val="hlink">
              <a:alpha val="14117"/>
            </a:schemeClr>
          </a:solidFill>
          <a:ln w="28575">
            <a:solidFill>
              <a:schemeClr val="hlink"/>
            </a:solidFill>
            <a:miter lim="800000"/>
            <a:headEnd/>
            <a:tailEnd/>
          </a:ln>
        </p:spPr>
        <p:txBody>
          <a:bodyPr wrap="none" anchor="ctr"/>
          <a:lstStyle/>
          <a:p>
            <a:pPr algn="ctr">
              <a:defRPr/>
            </a:pPr>
            <a:endParaRPr lang="en-US" b="0" u="none"/>
          </a:p>
        </p:txBody>
      </p:sp>
      <p:sp>
        <p:nvSpPr>
          <p:cNvPr id="45067" name="Rectangle 11"/>
          <p:cNvSpPr>
            <a:spLocks noChangeArrowheads="1"/>
          </p:cNvSpPr>
          <p:nvPr/>
        </p:nvSpPr>
        <p:spPr bwMode="auto">
          <a:xfrm>
            <a:off x="3195264" y="2373329"/>
            <a:ext cx="2034284" cy="284021"/>
          </a:xfrm>
          <a:prstGeom prst="rect">
            <a:avLst/>
          </a:prstGeom>
          <a:solidFill>
            <a:srgbClr val="FF9900">
              <a:alpha val="25098"/>
            </a:srgbClr>
          </a:solidFill>
          <a:ln w="28575">
            <a:solidFill>
              <a:srgbClr val="FF9900"/>
            </a:solidFill>
            <a:miter lim="800000"/>
            <a:headEnd/>
            <a:tailEnd/>
          </a:ln>
        </p:spPr>
        <p:txBody>
          <a:bodyPr wrap="none" anchor="ctr"/>
          <a:lstStyle/>
          <a:p>
            <a:pPr algn="ctr">
              <a:defRPr/>
            </a:pPr>
            <a:endParaRPr lang="en-US" b="0" u="none"/>
          </a:p>
        </p:txBody>
      </p:sp>
      <p:sp>
        <p:nvSpPr>
          <p:cNvPr id="45080" name="Rectangle 24"/>
          <p:cNvSpPr>
            <a:spLocks noChangeArrowheads="1"/>
          </p:cNvSpPr>
          <p:nvPr/>
        </p:nvSpPr>
        <p:spPr bwMode="auto">
          <a:xfrm>
            <a:off x="2971580" y="3180222"/>
            <a:ext cx="1546225" cy="215900"/>
          </a:xfrm>
          <a:prstGeom prst="rect">
            <a:avLst/>
          </a:prstGeom>
          <a:solidFill>
            <a:schemeClr val="folHlink">
              <a:alpha val="14117"/>
            </a:schemeClr>
          </a:solidFill>
          <a:ln w="28575">
            <a:solidFill>
              <a:schemeClr val="folHlink"/>
            </a:solidFill>
            <a:miter lim="800000"/>
            <a:headEnd/>
            <a:tailEnd/>
          </a:ln>
        </p:spPr>
        <p:txBody>
          <a:bodyPr wrap="none" anchor="ctr"/>
          <a:lstStyle/>
          <a:p>
            <a:pPr algn="ctr">
              <a:defRPr/>
            </a:pPr>
            <a:endParaRPr lang="en-US" b="0" u="none"/>
          </a:p>
        </p:txBody>
      </p: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892" t="25439" r="31406" b="70031"/>
          <a:stretch/>
        </p:blipFill>
        <p:spPr bwMode="auto">
          <a:xfrm>
            <a:off x="1613043" y="1166313"/>
            <a:ext cx="3732241" cy="482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4963" r="87267" b="21077"/>
          <a:stretch/>
        </p:blipFill>
        <p:spPr bwMode="auto">
          <a:xfrm>
            <a:off x="154829" y="1099336"/>
            <a:ext cx="1476350" cy="4690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xit" presetSubtype="4" fill="hold" nodeType="clickEffect">
                                  <p:stCondLst>
                                    <p:cond delay="0"/>
                                  </p:stCondLst>
                                  <p:childTnLst>
                                    <p:animEffect transition="out" filter="wipe(down)">
                                      <p:cBhvr>
                                        <p:cTn id="13" dur="500"/>
                                        <p:tgtEl>
                                          <p:spTgt spid="45067"/>
                                        </p:tgtEl>
                                      </p:cBhvr>
                                    </p:animEffect>
                                    <p:set>
                                      <p:cBhvr>
                                        <p:cTn id="14" dur="1" fill="hold">
                                          <p:stCondLst>
                                            <p:cond delay="499"/>
                                          </p:stCondLst>
                                        </p:cTn>
                                        <p:tgtEl>
                                          <p:spTgt spid="45067"/>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par>
                          <p:cTn id="17" fill="hold" nodeType="afterGroup">
                            <p:stCondLst>
                              <p:cond delay="500"/>
                            </p:stCondLst>
                            <p:childTnLst>
                              <p:par>
                                <p:cTn id="18" presetID="1" presetClass="entr" presetSubtype="0" fill="hold" nodeType="afterEffect">
                                  <p:stCondLst>
                                    <p:cond delay="0"/>
                                  </p:stCondLst>
                                  <p:childTnLst>
                                    <p:set>
                                      <p:cBhvr>
                                        <p:cTn id="19" dur="1" fill="hold">
                                          <p:stCondLst>
                                            <p:cond delay="0"/>
                                          </p:stCondLst>
                                        </p:cTn>
                                        <p:tgtEl>
                                          <p:spTgt spid="45063"/>
                                        </p:tgtEl>
                                        <p:attrNameLst>
                                          <p:attrName>style.visibility</p:attrName>
                                        </p:attrNameLst>
                                      </p:cBhvr>
                                      <p:to>
                                        <p:strVal val="visible"/>
                                      </p:to>
                                    </p:set>
                                  </p:childTnLst>
                                </p:cTn>
                              </p:par>
                            </p:childTnLst>
                          </p:cTn>
                        </p:par>
                        <p:par>
                          <p:cTn id="20" fill="hold" nodeType="afterGroup">
                            <p:stCondLst>
                              <p:cond delay="500"/>
                            </p:stCondLst>
                            <p:childTnLst>
                              <p:par>
                                <p:cTn id="21" presetID="1" presetClass="entr" presetSubtype="0" fill="hold" nodeType="afterEffect">
                                  <p:stCondLst>
                                    <p:cond delay="0"/>
                                  </p:stCondLst>
                                  <p:childTnLst>
                                    <p:set>
                                      <p:cBhvr>
                                        <p:cTn id="22" dur="1" fill="hold">
                                          <p:stCondLst>
                                            <p:cond delay="0"/>
                                          </p:stCondLst>
                                        </p:cTn>
                                        <p:tgtEl>
                                          <p:spTgt spid="4508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50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366838" y="171450"/>
            <a:ext cx="6408737" cy="396875"/>
          </a:xfrm>
        </p:spPr>
        <p:txBody>
          <a:bodyPr/>
          <a:lstStyle/>
          <a:p>
            <a:pPr algn="ctr" eaLnBrk="1" hangingPunct="1"/>
            <a:r>
              <a:rPr lang="es-MX" smtClean="0">
                <a:solidFill>
                  <a:schemeClr val="bg1"/>
                </a:solidFill>
              </a:rPr>
              <a:t>2. Movimiento “Complemento de Datos”</a:t>
            </a:r>
            <a:endParaRPr lang="es-ES" smtClean="0">
              <a:solidFill>
                <a:schemeClr val="bg1"/>
              </a:solidFill>
            </a:endParaRPr>
          </a:p>
        </p:txBody>
      </p:sp>
      <p:sp>
        <p:nvSpPr>
          <p:cNvPr id="46083" name="Rectangle 3"/>
          <p:cNvSpPr>
            <a:spLocks noGrp="1" noChangeArrowheads="1"/>
          </p:cNvSpPr>
          <p:nvPr>
            <p:ph type="body" sz="half" idx="1"/>
          </p:nvPr>
        </p:nvSpPr>
        <p:spPr>
          <a:xfrm>
            <a:off x="424701" y="3066426"/>
            <a:ext cx="3303588" cy="700087"/>
          </a:xfr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13500000" scaled="1"/>
            <a:tileRect/>
          </a:gradFill>
        </p:spPr>
        <p:txBody>
          <a:bodyPr/>
          <a:lstStyle/>
          <a:p>
            <a:pPr marL="0" indent="0" eaLnBrk="1" hangingPunct="1">
              <a:buFontTx/>
              <a:buNone/>
              <a:defRPr/>
            </a:pPr>
            <a:r>
              <a:rPr lang="es-MX" sz="1800" dirty="0" smtClean="0"/>
              <a:t>Una vez capturados los campos, dar clic en el botón de </a:t>
            </a:r>
            <a:r>
              <a:rPr lang="es-MX" sz="1800" dirty="0" smtClean="0">
                <a:solidFill>
                  <a:srgbClr val="003366"/>
                </a:solidFill>
              </a:rPr>
              <a:t>Aceptar.</a:t>
            </a:r>
            <a:endParaRPr lang="es-ES" sz="1800" dirty="0" smtClean="0">
              <a:solidFill>
                <a:srgbClr val="003366"/>
              </a:solidFill>
            </a:endParaRPr>
          </a:p>
        </p:txBody>
      </p:sp>
      <p:sp>
        <p:nvSpPr>
          <p:cNvPr id="46089" name="Rectangle 9"/>
          <p:cNvSpPr>
            <a:spLocks noChangeArrowheads="1"/>
          </p:cNvSpPr>
          <p:nvPr/>
        </p:nvSpPr>
        <p:spPr bwMode="auto">
          <a:xfrm>
            <a:off x="593725" y="3987800"/>
            <a:ext cx="3373438" cy="1994392"/>
          </a:xfrm>
          <a:prstGeom prst="rect">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13500000" scaled="1"/>
            <a:tileRect/>
          </a:gradFill>
          <a:ln w="9525">
            <a:noFill/>
            <a:miter lim="800000"/>
            <a:headEnd/>
            <a:tailEnd/>
          </a:ln>
        </p:spPr>
        <p:txBody>
          <a:bodyPr lIns="0" tIns="0" rIns="0" bIns="0">
            <a:spAutoFit/>
          </a:bodyPr>
          <a:lstStyle/>
          <a:p>
            <a:pPr>
              <a:defRPr/>
            </a:pPr>
            <a:r>
              <a:rPr lang="es-MX" b="0" u="none" dirty="0">
                <a:solidFill>
                  <a:schemeClr val="tx1"/>
                </a:solidFill>
                <a:latin typeface="+mn-lt"/>
              </a:rPr>
              <a:t>Se abrirá una pantalla para “</a:t>
            </a:r>
            <a:r>
              <a:rPr lang="es-MX" b="0" u="none" dirty="0">
                <a:solidFill>
                  <a:srgbClr val="5F5F5F"/>
                </a:solidFill>
                <a:latin typeface="+mn-lt"/>
              </a:rPr>
              <a:t>Verificar la Información Correspondiente</a:t>
            </a:r>
            <a:r>
              <a:rPr lang="es-MX" b="0" u="none" dirty="0">
                <a:solidFill>
                  <a:schemeClr val="tx1"/>
                </a:solidFill>
                <a:latin typeface="+mn-lt"/>
              </a:rPr>
              <a:t>” antes de que ésta sea enviada al sistema.</a:t>
            </a:r>
          </a:p>
          <a:p>
            <a:pPr>
              <a:defRPr/>
            </a:pPr>
            <a:r>
              <a:rPr lang="es-MX" b="0" u="none" dirty="0">
                <a:solidFill>
                  <a:schemeClr val="tx1"/>
                </a:solidFill>
                <a:latin typeface="+mn-lt"/>
              </a:rPr>
              <a:t>Por favor </a:t>
            </a:r>
            <a:r>
              <a:rPr lang="es-MX" b="0" u="none" dirty="0" smtClean="0">
                <a:solidFill>
                  <a:schemeClr val="tx1"/>
                </a:solidFill>
                <a:latin typeface="+mn-lt"/>
              </a:rPr>
              <a:t>verifique s</a:t>
            </a:r>
            <a:r>
              <a:rPr lang="es-MX" b="0" u="none" dirty="0" smtClean="0">
                <a:solidFill>
                  <a:srgbClr val="000066"/>
                </a:solidFill>
                <a:latin typeface="+mn-lt"/>
              </a:rPr>
              <a:t>i </a:t>
            </a:r>
            <a:r>
              <a:rPr lang="es-MX" b="0" u="none" dirty="0">
                <a:solidFill>
                  <a:srgbClr val="000066"/>
                </a:solidFill>
                <a:latin typeface="+mn-lt"/>
              </a:rPr>
              <a:t>están correctos dar clic en </a:t>
            </a:r>
            <a:r>
              <a:rPr lang="es-MX" b="0" u="none" dirty="0" smtClean="0">
                <a:solidFill>
                  <a:srgbClr val="000066"/>
                </a:solidFill>
                <a:latin typeface="+mn-lt"/>
              </a:rPr>
              <a:t>aceptar</a:t>
            </a:r>
            <a:r>
              <a:rPr lang="es-MX" b="0" u="none" dirty="0">
                <a:solidFill>
                  <a:schemeClr val="tx1"/>
                </a:solidFill>
                <a:latin typeface="+mn-lt"/>
              </a:rPr>
              <a:t>.</a:t>
            </a:r>
          </a:p>
          <a:p>
            <a:pPr>
              <a:spcBef>
                <a:spcPct val="20000"/>
              </a:spcBef>
              <a:defRPr/>
            </a:pPr>
            <a:r>
              <a:rPr lang="es-MX" b="0" u="none" dirty="0">
                <a:solidFill>
                  <a:srgbClr val="FF0000"/>
                </a:solidFill>
                <a:latin typeface="+mn-lt"/>
              </a:rPr>
              <a:t>Si detecta un dato erróneo dar clic en cerrar y corrija la información.</a:t>
            </a:r>
            <a:endParaRPr lang="es-ES" b="0" u="none" dirty="0">
              <a:solidFill>
                <a:srgbClr val="FF0000"/>
              </a:solidFill>
              <a:latin typeface="+mn-lt"/>
            </a:endParaRPr>
          </a:p>
        </p:txBody>
      </p:sp>
      <p:sp>
        <p:nvSpPr>
          <p:cNvPr id="46085" name="Rectangle 21"/>
          <p:cNvSpPr>
            <a:spLocks noChangeArrowheads="1"/>
          </p:cNvSpPr>
          <p:nvPr/>
        </p:nvSpPr>
        <p:spPr bwMode="auto">
          <a:xfrm>
            <a:off x="128588" y="1185863"/>
            <a:ext cx="3735387" cy="1661993"/>
          </a:xfrm>
          <a:prstGeom prst="rect">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13500000" scaled="1"/>
            <a:tileRect/>
          </a:gradFill>
          <a:ln w="9525">
            <a:noFill/>
            <a:miter lim="800000"/>
            <a:headEnd/>
            <a:tailEnd/>
          </a:ln>
        </p:spPr>
        <p:txBody>
          <a:bodyPr lIns="0" tIns="0" rIns="0" bIns="0">
            <a:spAutoFit/>
          </a:bodyPr>
          <a:lstStyle/>
          <a:p>
            <a:pPr algn="just">
              <a:spcBef>
                <a:spcPct val="20000"/>
              </a:spcBef>
              <a:defRPr/>
            </a:pPr>
            <a:r>
              <a:rPr lang="es-MX" b="0" u="none" dirty="0">
                <a:solidFill>
                  <a:schemeClr val="tx1"/>
                </a:solidFill>
                <a:latin typeface="+mn-lt"/>
              </a:rPr>
              <a:t>Cuando el usuario ingrese correctamente uno de los dos campos </a:t>
            </a:r>
            <a:r>
              <a:rPr lang="es-MX" b="0" u="none" dirty="0">
                <a:solidFill>
                  <a:srgbClr val="3399FF"/>
                </a:solidFill>
                <a:latin typeface="+mn-lt"/>
              </a:rPr>
              <a:t>NIV o NCI </a:t>
            </a:r>
            <a:r>
              <a:rPr lang="es-MX" b="0" u="none" dirty="0">
                <a:solidFill>
                  <a:schemeClr val="tx1"/>
                </a:solidFill>
                <a:latin typeface="+mn-lt"/>
              </a:rPr>
              <a:t>y proporcione el numero de</a:t>
            </a:r>
            <a:r>
              <a:rPr lang="es-MX" b="0" u="none" dirty="0">
                <a:solidFill>
                  <a:srgbClr val="3399FF"/>
                </a:solidFill>
                <a:latin typeface="+mn-lt"/>
              </a:rPr>
              <a:t> </a:t>
            </a:r>
            <a:r>
              <a:rPr lang="es-MX" b="0" u="none" dirty="0">
                <a:solidFill>
                  <a:schemeClr val="folHlink"/>
                </a:solidFill>
                <a:latin typeface="+mn-lt"/>
              </a:rPr>
              <a:t>folio</a:t>
            </a:r>
            <a:r>
              <a:rPr lang="es-MX" b="0" u="none" dirty="0">
                <a:solidFill>
                  <a:srgbClr val="3399FF"/>
                </a:solidFill>
                <a:latin typeface="+mn-lt"/>
              </a:rPr>
              <a:t> </a:t>
            </a:r>
            <a:r>
              <a:rPr lang="es-MX" b="0" u="none" dirty="0">
                <a:solidFill>
                  <a:schemeClr val="tx1"/>
                </a:solidFill>
                <a:latin typeface="+mn-lt"/>
              </a:rPr>
              <a:t>asignado cuando presento el aviso de venta. Presione el botón de</a:t>
            </a:r>
            <a:r>
              <a:rPr lang="es-MX" b="0" u="none" dirty="0">
                <a:solidFill>
                  <a:srgbClr val="3399FF"/>
                </a:solidFill>
                <a:latin typeface="+mn-lt"/>
              </a:rPr>
              <a:t> </a:t>
            </a:r>
            <a:r>
              <a:rPr lang="es-MX" b="0" u="none" dirty="0">
                <a:solidFill>
                  <a:schemeClr val="hlink"/>
                </a:solidFill>
                <a:latin typeface="+mn-lt"/>
              </a:rPr>
              <a:t>Buscar</a:t>
            </a:r>
            <a:r>
              <a:rPr lang="es-MX" b="0" u="none" dirty="0">
                <a:solidFill>
                  <a:srgbClr val="3399FF"/>
                </a:solidFill>
                <a:latin typeface="+mn-lt"/>
              </a:rPr>
              <a:t> </a:t>
            </a:r>
            <a:r>
              <a:rPr lang="es-MX" b="0" u="none" dirty="0">
                <a:solidFill>
                  <a:schemeClr val="tx1"/>
                </a:solidFill>
                <a:latin typeface="+mn-lt"/>
              </a:rPr>
              <a:t>y el sistema proporciona </a:t>
            </a:r>
            <a:r>
              <a:rPr lang="es-MX" b="0" u="none" dirty="0">
                <a:latin typeface="+mn-lt"/>
              </a:rPr>
              <a:t>la información del vehículo.</a:t>
            </a:r>
            <a:endParaRPr lang="es-ES" b="0" u="none" dirty="0">
              <a:solidFill>
                <a:schemeClr val="tx1"/>
              </a:solidFill>
              <a:latin typeface="+mn-lt"/>
            </a:endParaRPr>
          </a:p>
        </p:txBody>
      </p:sp>
      <p:pic>
        <p:nvPicPr>
          <p:cNvPr id="46109" name="Picture 29"/>
          <p:cNvPicPr preferRelativeResize="0">
            <a:picLocks noChangeAspect="1" noChangeArrowheads="1"/>
          </p:cNvPicPr>
          <p:nvPr/>
        </p:nvPicPr>
        <p:blipFill>
          <a:blip r:embed="rId2" cstate="print"/>
          <a:srcRect t="19354" r="18563" b="3024"/>
          <a:stretch>
            <a:fillRect/>
          </a:stretch>
        </p:blipFill>
        <p:spPr bwMode="auto">
          <a:xfrm>
            <a:off x="3820478" y="1242378"/>
            <a:ext cx="5163502" cy="4633912"/>
          </a:xfrm>
          <a:prstGeom prst="rect">
            <a:avLst/>
          </a:prstGeom>
          <a:noFill/>
          <a:ln w="9525">
            <a:noFill/>
            <a:miter lim="800000"/>
            <a:headEnd/>
            <a:tailEnd/>
          </a:ln>
          <a:scene3d>
            <a:camera prst="orthographicFront"/>
            <a:lightRig rig="threePt" dir="t"/>
          </a:scene3d>
          <a:sp3d>
            <a:bevelT/>
          </a:sp3d>
        </p:spPr>
      </p:pic>
      <p:cxnSp>
        <p:nvCxnSpPr>
          <p:cNvPr id="46098" name="AutoShape 18"/>
          <p:cNvCxnSpPr>
            <a:cxnSpLocks noChangeShapeType="1"/>
            <a:stCxn id="46089" idx="3"/>
            <a:endCxn id="20" idx="1"/>
          </p:cNvCxnSpPr>
          <p:nvPr/>
        </p:nvCxnSpPr>
        <p:spPr bwMode="auto">
          <a:xfrm>
            <a:off x="3967163" y="4984996"/>
            <a:ext cx="2156981" cy="481862"/>
          </a:xfrm>
          <a:prstGeom prst="bentConnector3">
            <a:avLst>
              <a:gd name="adj1" fmla="val 50000"/>
            </a:avLst>
          </a:prstGeom>
          <a:noFill/>
          <a:ln w="38100">
            <a:solidFill>
              <a:srgbClr val="0000FF"/>
            </a:solidFill>
            <a:miter lim="800000"/>
            <a:headEnd/>
            <a:tailEnd type="triangle" w="med" len="med"/>
          </a:ln>
          <a:extLst>
            <a:ext uri="{909E8E84-426E-40dd-AFC4-6F175D3DCCD1}">
              <a14:hiddenFill xmlns:a14="http://schemas.microsoft.com/office/drawing/2010/main">
                <a:noFill/>
              </a14:hiddenFill>
            </a:ext>
          </a:extLst>
        </p:spPr>
      </p:cxnSp>
      <p:sp>
        <p:nvSpPr>
          <p:cNvPr id="20" name="Rectangle 8"/>
          <p:cNvSpPr>
            <a:spLocks noChangeArrowheads="1"/>
          </p:cNvSpPr>
          <p:nvPr/>
        </p:nvSpPr>
        <p:spPr bwMode="auto">
          <a:xfrm>
            <a:off x="6124144" y="5265722"/>
            <a:ext cx="917892" cy="402272"/>
          </a:xfrm>
          <a:prstGeom prst="rect">
            <a:avLst/>
          </a:prstGeom>
          <a:solidFill>
            <a:schemeClr val="hlink">
              <a:alpha val="14117"/>
            </a:schemeClr>
          </a:solidFill>
          <a:ln w="28575">
            <a:solidFill>
              <a:schemeClr val="hlink"/>
            </a:solidFill>
            <a:miter lim="800000"/>
            <a:headEnd/>
            <a:tailEnd/>
          </a:ln>
        </p:spPr>
        <p:txBody>
          <a:bodyPr wrap="none" anchor="ctr"/>
          <a:lstStyle/>
          <a:p>
            <a:pPr algn="ctr">
              <a:defRPr/>
            </a:pPr>
            <a:endParaRPr lang="en-US" b="0" u="none"/>
          </a:p>
        </p:txBody>
      </p: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892" t="27867" r="31406" b="70031"/>
          <a:stretch/>
        </p:blipFill>
        <p:spPr bwMode="auto">
          <a:xfrm>
            <a:off x="3893913" y="1295000"/>
            <a:ext cx="5112044" cy="293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090" name="Rectangle 10"/>
          <p:cNvSpPr>
            <a:spLocks noChangeArrowheads="1"/>
          </p:cNvSpPr>
          <p:nvPr/>
        </p:nvSpPr>
        <p:spPr bwMode="auto">
          <a:xfrm>
            <a:off x="3785434" y="1242378"/>
            <a:ext cx="2664501" cy="366077"/>
          </a:xfrm>
          <a:prstGeom prst="rect">
            <a:avLst/>
          </a:prstGeom>
          <a:solidFill>
            <a:schemeClr val="bg2">
              <a:alpha val="21176"/>
            </a:schemeClr>
          </a:solidFill>
          <a:ln w="28575">
            <a:solidFill>
              <a:schemeClr val="bg2"/>
            </a:solidFill>
            <a:miter lim="800000"/>
            <a:headEnd/>
            <a:tailEnd/>
          </a:ln>
        </p:spPr>
        <p:txBody>
          <a:bodyPr wrap="none" anchor="ctr"/>
          <a:lstStyle/>
          <a:p>
            <a:pPr algn="ctr">
              <a:defRPr/>
            </a:pPr>
            <a:endParaRPr lang="en-US" b="0" u="none"/>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46082"/>
                                        </p:tgtEl>
                                        <p:attrNameLst>
                                          <p:attrName>style.visibility</p:attrName>
                                        </p:attrNameLst>
                                      </p:cBhvr>
                                      <p:to>
                                        <p:strVal val="visible"/>
                                      </p:to>
                                    </p:set>
                                    <p:anim calcmode="lin" valueType="num">
                                      <p:cBhvr>
                                        <p:cTn id="7" dur="1000" fill="hold"/>
                                        <p:tgtEl>
                                          <p:spTgt spid="46082"/>
                                        </p:tgtEl>
                                        <p:attrNameLst>
                                          <p:attrName>ppt_w</p:attrName>
                                        </p:attrNameLst>
                                      </p:cBhvr>
                                      <p:tavLst>
                                        <p:tav tm="0">
                                          <p:val>
                                            <p:fltVal val="0"/>
                                          </p:val>
                                        </p:tav>
                                        <p:tav tm="100000">
                                          <p:val>
                                            <p:strVal val="#ppt_w"/>
                                          </p:val>
                                        </p:tav>
                                      </p:tavLst>
                                    </p:anim>
                                    <p:anim calcmode="lin" valueType="num">
                                      <p:cBhvr>
                                        <p:cTn id="8" dur="1000" fill="hold"/>
                                        <p:tgtEl>
                                          <p:spTgt spid="46082"/>
                                        </p:tgtEl>
                                        <p:attrNameLst>
                                          <p:attrName>ppt_h</p:attrName>
                                        </p:attrNameLst>
                                      </p:cBhvr>
                                      <p:tavLst>
                                        <p:tav tm="0">
                                          <p:val>
                                            <p:fltVal val="0"/>
                                          </p:val>
                                        </p:tav>
                                        <p:tav tm="100000">
                                          <p:val>
                                            <p:strVal val="#ppt_h"/>
                                          </p:val>
                                        </p:tav>
                                      </p:tavLst>
                                    </p:anim>
                                    <p:animEffect transition="in" filter="fade">
                                      <p:cBhvr>
                                        <p:cTn id="9" dur="1000"/>
                                        <p:tgtEl>
                                          <p:spTgt spid="4608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6089"/>
                                        </p:tgtEl>
                                        <p:attrNameLst>
                                          <p:attrName>style.visibility</p:attrName>
                                        </p:attrNameLst>
                                      </p:cBhvr>
                                      <p:to>
                                        <p:strVal val="visible"/>
                                      </p:to>
                                    </p:set>
                                    <p:anim calcmode="lin" valueType="num">
                                      <p:cBhvr>
                                        <p:cTn id="14" dur="1000" fill="hold"/>
                                        <p:tgtEl>
                                          <p:spTgt spid="46089"/>
                                        </p:tgtEl>
                                        <p:attrNameLst>
                                          <p:attrName>ppt_w</p:attrName>
                                        </p:attrNameLst>
                                      </p:cBhvr>
                                      <p:tavLst>
                                        <p:tav tm="0">
                                          <p:val>
                                            <p:strVal val="#ppt_w*0.70"/>
                                          </p:val>
                                        </p:tav>
                                        <p:tav tm="100000">
                                          <p:val>
                                            <p:strVal val="#ppt_w"/>
                                          </p:val>
                                        </p:tav>
                                      </p:tavLst>
                                    </p:anim>
                                    <p:anim calcmode="lin" valueType="num">
                                      <p:cBhvr>
                                        <p:cTn id="15" dur="1000" fill="hold"/>
                                        <p:tgtEl>
                                          <p:spTgt spid="46089"/>
                                        </p:tgtEl>
                                        <p:attrNameLst>
                                          <p:attrName>ppt_h</p:attrName>
                                        </p:attrNameLst>
                                      </p:cBhvr>
                                      <p:tavLst>
                                        <p:tav tm="0">
                                          <p:val>
                                            <p:strVal val="#ppt_h"/>
                                          </p:val>
                                        </p:tav>
                                        <p:tav tm="100000">
                                          <p:val>
                                            <p:strVal val="#ppt_h"/>
                                          </p:val>
                                        </p:tav>
                                      </p:tavLst>
                                    </p:anim>
                                    <p:animEffect transition="in" filter="fade">
                                      <p:cBhvr>
                                        <p:cTn id="16" dur="1000"/>
                                        <p:tgtEl>
                                          <p:spTgt spid="46089"/>
                                        </p:tgtEl>
                                      </p:cBhvr>
                                    </p:animEffect>
                                  </p:childTnLst>
                                </p:cTn>
                              </p:par>
                            </p:childTnLst>
                          </p:cTn>
                        </p:par>
                        <p:par>
                          <p:cTn id="17" fill="hold" nodeType="afterGroup">
                            <p:stCondLst>
                              <p:cond delay="1000"/>
                            </p:stCondLst>
                            <p:childTnLst>
                              <p:par>
                                <p:cTn id="18" presetID="18" presetClass="entr" presetSubtype="6" fill="hold" nodeType="afterEffect">
                                  <p:stCondLst>
                                    <p:cond delay="0"/>
                                  </p:stCondLst>
                                  <p:childTnLst>
                                    <p:set>
                                      <p:cBhvr>
                                        <p:cTn id="19" dur="1" fill="hold">
                                          <p:stCondLst>
                                            <p:cond delay="0"/>
                                          </p:stCondLst>
                                        </p:cTn>
                                        <p:tgtEl>
                                          <p:spTgt spid="46098"/>
                                        </p:tgtEl>
                                        <p:attrNameLst>
                                          <p:attrName>style.visibility</p:attrName>
                                        </p:attrNameLst>
                                      </p:cBhvr>
                                      <p:to>
                                        <p:strVal val="visible"/>
                                      </p:to>
                                    </p:set>
                                    <p:animEffect transition="in" filter="strips(downRight)">
                                      <p:cBhvr>
                                        <p:cTn id="20" dur="3000"/>
                                        <p:tgtEl>
                                          <p:spTgt spid="46098"/>
                                        </p:tgtEl>
                                      </p:cBhvr>
                                    </p:animEffect>
                                  </p:childTnLst>
                                </p:cTn>
                              </p:par>
                            </p:childTnLst>
                          </p:cTn>
                        </p:par>
                        <p:par>
                          <p:cTn id="21" fill="hold" nodeType="afterGroup">
                            <p:stCondLst>
                              <p:cond delay="4000"/>
                            </p:stCondLst>
                            <p:childTnLst>
                              <p:par>
                                <p:cTn id="22" presetID="10" presetClass="entr" presetSubtype="0" fill="hold" nodeType="afterEffect">
                                  <p:stCondLst>
                                    <p:cond delay="0"/>
                                  </p:stCondLst>
                                  <p:childTnLst>
                                    <p:set>
                                      <p:cBhvr>
                                        <p:cTn id="23" dur="1" fill="hold">
                                          <p:stCondLst>
                                            <p:cond delay="0"/>
                                          </p:stCondLst>
                                        </p:cTn>
                                        <p:tgtEl>
                                          <p:spTgt spid="46109"/>
                                        </p:tgtEl>
                                        <p:attrNameLst>
                                          <p:attrName>style.visibility</p:attrName>
                                        </p:attrNameLst>
                                      </p:cBhvr>
                                      <p:to>
                                        <p:strVal val="visible"/>
                                      </p:to>
                                    </p:set>
                                    <p:animEffect transition="in" filter="fade">
                                      <p:cBhvr>
                                        <p:cTn id="24" dur="500"/>
                                        <p:tgtEl>
                                          <p:spTgt spid="46109"/>
                                        </p:tgtEl>
                                      </p:cBhvr>
                                    </p:animEffect>
                                  </p:childTnLst>
                                </p:cTn>
                              </p:par>
                              <p:par>
                                <p:cTn id="25" presetID="1" presetClass="entr" presetSubtype="0" fill="hold" nodeType="withEffect">
                                  <p:stCondLst>
                                    <p:cond delay="0"/>
                                  </p:stCondLst>
                                  <p:childTnLst>
                                    <p:set>
                                      <p:cBhvr>
                                        <p:cTn id="26" dur="1" fill="hold">
                                          <p:stCondLst>
                                            <p:cond delay="0"/>
                                          </p:stCondLst>
                                        </p:cTn>
                                        <p:tgtEl>
                                          <p:spTgt spid="46090"/>
                                        </p:tgtEl>
                                        <p:attrNameLst>
                                          <p:attrName>style.visibility</p:attrName>
                                        </p:attrNameLst>
                                      </p:cBhvr>
                                      <p:to>
                                        <p:strVal val="visible"/>
                                      </p:to>
                                    </p:set>
                                  </p:childTnLst>
                                </p:cTn>
                              </p:par>
                              <p:par>
                                <p:cTn id="27" presetID="35" presetClass="emph" presetSubtype="0" repeatCount="indefinite" nodeType="withEffect">
                                  <p:stCondLst>
                                    <p:cond delay="0"/>
                                  </p:stCondLst>
                                  <p:endCondLst>
                                    <p:cond evt="onNext" delay="0">
                                      <p:tgtEl>
                                        <p:sldTgt/>
                                      </p:tgtEl>
                                    </p:cond>
                                  </p:endCondLst>
                                  <p:childTnLst>
                                    <p:anim calcmode="discrete" valueType="str">
                                      <p:cBhvr>
                                        <p:cTn id="28" dur="1000" fill="hold"/>
                                        <p:tgtEl>
                                          <p:spTgt spid="46090"/>
                                        </p:tgtEl>
                                        <p:attrNameLst>
                                          <p:attrName>style.visibility</p:attrName>
                                        </p:attrNameLst>
                                      </p:cBhvr>
                                      <p:tavLst>
                                        <p:tav tm="0">
                                          <p:val>
                                            <p:strVal val="hidden"/>
                                          </p:val>
                                        </p:tav>
                                        <p:tav tm="50000">
                                          <p:val>
                                            <p:strVal val="visible"/>
                                          </p:val>
                                        </p:tav>
                                      </p:tavLst>
                                    </p:anim>
                                  </p:childTnLst>
                                </p:cTn>
                              </p:par>
                              <p:par>
                                <p:cTn id="29" presetID="55" presetClass="exit" presetSubtype="0" fill="hold" nodeType="withEffect">
                                  <p:stCondLst>
                                    <p:cond delay="0"/>
                                  </p:stCondLst>
                                  <p:childTnLst>
                                    <p:anim calcmode="lin" valueType="num">
                                      <p:cBhvr>
                                        <p:cTn id="30" dur="1000"/>
                                        <p:tgtEl>
                                          <p:spTgt spid="46098"/>
                                        </p:tgtEl>
                                        <p:attrNameLst>
                                          <p:attrName>ppt_w</p:attrName>
                                        </p:attrNameLst>
                                      </p:cBhvr>
                                      <p:tavLst>
                                        <p:tav tm="0">
                                          <p:val>
                                            <p:strVal val="ppt_w"/>
                                          </p:val>
                                        </p:tav>
                                        <p:tav tm="100000">
                                          <p:val>
                                            <p:strVal val="ppt_w*0.70"/>
                                          </p:val>
                                        </p:tav>
                                      </p:tavLst>
                                    </p:anim>
                                    <p:anim calcmode="lin" valueType="num">
                                      <p:cBhvr>
                                        <p:cTn id="31" dur="1000"/>
                                        <p:tgtEl>
                                          <p:spTgt spid="46098"/>
                                        </p:tgtEl>
                                        <p:attrNameLst>
                                          <p:attrName>ppt_h</p:attrName>
                                        </p:attrNameLst>
                                      </p:cBhvr>
                                      <p:tavLst>
                                        <p:tav tm="0">
                                          <p:val>
                                            <p:strVal val="ppt_h"/>
                                          </p:val>
                                        </p:tav>
                                        <p:tav tm="100000">
                                          <p:val>
                                            <p:strVal val="ppt_h"/>
                                          </p:val>
                                        </p:tav>
                                      </p:tavLst>
                                    </p:anim>
                                    <p:animEffect transition="out" filter="fade">
                                      <p:cBhvr>
                                        <p:cTn id="32" dur="1000"/>
                                        <p:tgtEl>
                                          <p:spTgt spid="46098"/>
                                        </p:tgtEl>
                                      </p:cBhvr>
                                    </p:animEffect>
                                    <p:set>
                                      <p:cBhvr>
                                        <p:cTn id="33" dur="1" fill="hold">
                                          <p:stCondLst>
                                            <p:cond delay="999"/>
                                          </p:stCondLst>
                                        </p:cTn>
                                        <p:tgtEl>
                                          <p:spTgt spid="46098"/>
                                        </p:tgtEl>
                                        <p:attrNameLst>
                                          <p:attrName>style.visibility</p:attrName>
                                        </p:attrNameLst>
                                      </p:cBhvr>
                                      <p:to>
                                        <p:strVal val="hidden"/>
                                      </p:to>
                                    </p:set>
                                  </p:childTnLst>
                                </p:cTn>
                              </p:par>
                              <p:par>
                                <p:cTn id="34" presetID="55" presetClass="exit" presetSubtype="0" fill="hold" nodeType="withEffect">
                                  <p:stCondLst>
                                    <p:cond delay="0"/>
                                  </p:stCondLst>
                                  <p:childTnLst>
                                    <p:anim calcmode="lin" valueType="num">
                                      <p:cBhvr>
                                        <p:cTn id="35" dur="1000"/>
                                        <p:tgtEl>
                                          <p:spTgt spid="46090"/>
                                        </p:tgtEl>
                                        <p:attrNameLst>
                                          <p:attrName>ppt_w</p:attrName>
                                        </p:attrNameLst>
                                      </p:cBhvr>
                                      <p:tavLst>
                                        <p:tav tm="0">
                                          <p:val>
                                            <p:strVal val="ppt_w"/>
                                          </p:val>
                                        </p:tav>
                                        <p:tav tm="100000">
                                          <p:val>
                                            <p:strVal val="ppt_w*0.70"/>
                                          </p:val>
                                        </p:tav>
                                      </p:tavLst>
                                    </p:anim>
                                    <p:anim calcmode="lin" valueType="num">
                                      <p:cBhvr>
                                        <p:cTn id="36" dur="1000"/>
                                        <p:tgtEl>
                                          <p:spTgt spid="46090"/>
                                        </p:tgtEl>
                                        <p:attrNameLst>
                                          <p:attrName>ppt_h</p:attrName>
                                        </p:attrNameLst>
                                      </p:cBhvr>
                                      <p:tavLst>
                                        <p:tav tm="0">
                                          <p:val>
                                            <p:strVal val="ppt_h"/>
                                          </p:val>
                                        </p:tav>
                                        <p:tav tm="100000">
                                          <p:val>
                                            <p:strVal val="ppt_h"/>
                                          </p:val>
                                        </p:tav>
                                      </p:tavLst>
                                    </p:anim>
                                    <p:animEffect transition="out" filter="fade">
                                      <p:cBhvr>
                                        <p:cTn id="37" dur="1000"/>
                                        <p:tgtEl>
                                          <p:spTgt spid="46090"/>
                                        </p:tgtEl>
                                      </p:cBhvr>
                                    </p:animEffect>
                                    <p:set>
                                      <p:cBhvr>
                                        <p:cTn id="38" dur="1" fill="hold">
                                          <p:stCondLst>
                                            <p:cond delay="999"/>
                                          </p:stCondLst>
                                        </p:cTn>
                                        <p:tgtEl>
                                          <p:spTgt spid="46090"/>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p:bldP spid="4608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1"/>
          <p:cNvPicPr>
            <a:picLocks noChangeAspect="1" noChangeArrowheads="1"/>
          </p:cNvPicPr>
          <p:nvPr/>
        </p:nvPicPr>
        <p:blipFill>
          <a:blip r:embed="rId2" cstate="print"/>
          <a:srcRect/>
          <a:stretch>
            <a:fillRect/>
          </a:stretch>
        </p:blipFill>
        <p:spPr bwMode="auto">
          <a:xfrm>
            <a:off x="240348" y="1278731"/>
            <a:ext cx="5973762" cy="3386137"/>
          </a:xfrm>
          <a:prstGeom prst="rect">
            <a:avLst/>
          </a:prstGeom>
          <a:noFill/>
          <a:ln w="9525">
            <a:noFill/>
            <a:miter lim="800000"/>
            <a:headEnd/>
            <a:tailEnd/>
          </a:ln>
          <a:scene3d>
            <a:camera prst="orthographicFront"/>
            <a:lightRig rig="threePt" dir="t"/>
          </a:scene3d>
          <a:sp3d>
            <a:bevelT/>
          </a:sp3d>
        </p:spPr>
      </p:pic>
      <p:sp>
        <p:nvSpPr>
          <p:cNvPr id="47107" name="Rectangle 3"/>
          <p:cNvSpPr>
            <a:spLocks noGrp="1" noChangeArrowheads="1"/>
          </p:cNvSpPr>
          <p:nvPr>
            <p:ph type="body" sz="half" idx="1"/>
          </p:nvPr>
        </p:nvSpPr>
        <p:spPr>
          <a:xfrm>
            <a:off x="6452235" y="1498442"/>
            <a:ext cx="2503170" cy="3166426"/>
          </a:xfrm>
          <a:ln>
            <a:miter lim="800000"/>
            <a:headEnd/>
            <a:tailEnd/>
          </a:ln>
        </p:spPr>
        <p:txBody>
          <a:bodyPr/>
          <a:lstStyle/>
          <a:p>
            <a:pPr marL="0" indent="0" eaLnBrk="1" hangingPunct="1">
              <a:buFontTx/>
              <a:buNone/>
              <a:defRPr/>
            </a:pPr>
            <a:r>
              <a:rPr lang="es-MX" sz="1800" dirty="0" smtClean="0">
                <a:latin typeface="+mj-lt"/>
              </a:rPr>
              <a:t>Se desplegará la </a:t>
            </a:r>
            <a:r>
              <a:rPr lang="es-MX" sz="1800" kern="1200" dirty="0" smtClean="0">
                <a:solidFill>
                  <a:schemeClr val="bg1"/>
                </a:solidFill>
                <a:effectLst>
                  <a:glow rad="228600">
                    <a:schemeClr val="accent6">
                      <a:satMod val="175000"/>
                      <a:alpha val="40000"/>
                    </a:schemeClr>
                  </a:glow>
                </a:effectLst>
                <a:latin typeface="+mj-lt"/>
              </a:rPr>
              <a:t>pantalla con los resultados </a:t>
            </a:r>
            <a:r>
              <a:rPr lang="es-MX" sz="1800" dirty="0" smtClean="0">
                <a:latin typeface="+mj-lt"/>
              </a:rPr>
              <a:t>del movimiento realizado, donde aparecen los </a:t>
            </a:r>
            <a:r>
              <a:rPr lang="es-MX" sz="1800" dirty="0" smtClean="0">
                <a:solidFill>
                  <a:srgbClr val="0099FF"/>
                </a:solidFill>
                <a:latin typeface="+mj-lt"/>
              </a:rPr>
              <a:t>datos capturados</a:t>
            </a:r>
            <a:r>
              <a:rPr lang="es-MX" sz="1800" dirty="0" smtClean="0">
                <a:latin typeface="+mj-lt"/>
              </a:rPr>
              <a:t> y el </a:t>
            </a:r>
            <a:r>
              <a:rPr lang="es-MX" sz="1800" dirty="0" smtClean="0">
                <a:solidFill>
                  <a:schemeClr val="folHlink"/>
                </a:solidFill>
                <a:latin typeface="+mj-lt"/>
              </a:rPr>
              <a:t>número de FOLIO</a:t>
            </a:r>
            <a:r>
              <a:rPr lang="es-MX" sz="1800" dirty="0" smtClean="0">
                <a:latin typeface="+mj-lt"/>
              </a:rPr>
              <a:t>, información que se debe guardar dando clic en</a:t>
            </a:r>
            <a:r>
              <a:rPr lang="es-MX" sz="1800" dirty="0" smtClean="0">
                <a:solidFill>
                  <a:schemeClr val="hlink"/>
                </a:solidFill>
                <a:latin typeface="+mj-lt"/>
              </a:rPr>
              <a:t> Descargar</a:t>
            </a:r>
            <a:r>
              <a:rPr lang="es-MX" sz="1800" dirty="0" smtClean="0">
                <a:latin typeface="+mj-lt"/>
              </a:rPr>
              <a:t>, en caso de presentar un Aviso de Cancelación de Venta de Primera Mano.</a:t>
            </a:r>
            <a:endParaRPr lang="es-ES" sz="1800" dirty="0" smtClean="0">
              <a:latin typeface="+mj-lt"/>
            </a:endParaRPr>
          </a:p>
        </p:txBody>
      </p:sp>
      <p:sp>
        <p:nvSpPr>
          <p:cNvPr id="47110" name="Rectangle 6"/>
          <p:cNvSpPr>
            <a:spLocks noChangeArrowheads="1"/>
          </p:cNvSpPr>
          <p:nvPr/>
        </p:nvSpPr>
        <p:spPr bwMode="auto">
          <a:xfrm>
            <a:off x="3707131" y="1748791"/>
            <a:ext cx="1894205" cy="1953578"/>
          </a:xfrm>
          <a:prstGeom prst="rect">
            <a:avLst/>
          </a:prstGeom>
          <a:solidFill>
            <a:srgbClr val="0099FF">
              <a:alpha val="3922"/>
            </a:srgbClr>
          </a:solidFill>
          <a:ln w="28575">
            <a:solidFill>
              <a:srgbClr val="0099FF"/>
            </a:solidFill>
            <a:miter lim="800000"/>
            <a:headEnd/>
            <a:tailEnd/>
          </a:ln>
        </p:spPr>
        <p:txBody>
          <a:bodyPr wrap="none" anchor="ctr"/>
          <a:lstStyle/>
          <a:p>
            <a:pPr algn="ctr">
              <a:defRPr/>
            </a:pPr>
            <a:endParaRPr lang="en-US" b="0" u="none"/>
          </a:p>
        </p:txBody>
      </p:sp>
      <p:sp>
        <p:nvSpPr>
          <p:cNvPr id="47111" name="Rectangle 7"/>
          <p:cNvSpPr>
            <a:spLocks noChangeArrowheads="1"/>
          </p:cNvSpPr>
          <p:nvPr/>
        </p:nvSpPr>
        <p:spPr bwMode="auto">
          <a:xfrm>
            <a:off x="1927454" y="2717033"/>
            <a:ext cx="2591772" cy="278834"/>
          </a:xfrm>
          <a:prstGeom prst="rect">
            <a:avLst/>
          </a:prstGeom>
          <a:solidFill>
            <a:srgbClr val="003300">
              <a:alpha val="5882"/>
            </a:srgbClr>
          </a:solidFill>
          <a:ln w="28575">
            <a:solidFill>
              <a:schemeClr val="folHlink"/>
            </a:solidFill>
            <a:miter lim="800000"/>
            <a:headEnd/>
            <a:tailEnd/>
          </a:ln>
        </p:spPr>
        <p:txBody>
          <a:bodyPr wrap="none" anchor="ctr"/>
          <a:lstStyle/>
          <a:p>
            <a:pPr algn="ctr">
              <a:defRPr/>
            </a:pPr>
            <a:endParaRPr lang="en-US" b="0" u="none"/>
          </a:p>
        </p:txBody>
      </p:sp>
      <p:sp>
        <p:nvSpPr>
          <p:cNvPr id="47112" name="Rectangle 8"/>
          <p:cNvSpPr>
            <a:spLocks noChangeArrowheads="1"/>
          </p:cNvSpPr>
          <p:nvPr/>
        </p:nvSpPr>
        <p:spPr bwMode="auto">
          <a:xfrm>
            <a:off x="2971800" y="4100928"/>
            <a:ext cx="1125855" cy="366395"/>
          </a:xfrm>
          <a:prstGeom prst="rect">
            <a:avLst/>
          </a:prstGeom>
          <a:solidFill>
            <a:srgbClr val="000099">
              <a:alpha val="1961"/>
            </a:srgbClr>
          </a:solidFill>
          <a:ln w="28575">
            <a:solidFill>
              <a:schemeClr val="hlink"/>
            </a:solidFill>
            <a:miter lim="800000"/>
            <a:headEnd/>
            <a:tailEnd/>
          </a:ln>
        </p:spPr>
        <p:txBody>
          <a:bodyPr wrap="none" anchor="ctr"/>
          <a:lstStyle/>
          <a:p>
            <a:pPr algn="ctr">
              <a:defRPr/>
            </a:pPr>
            <a:endParaRPr lang="en-US" b="0" u="none"/>
          </a:p>
        </p:txBody>
      </p:sp>
      <p:sp>
        <p:nvSpPr>
          <p:cNvPr id="47117" name="Rectangle 13"/>
          <p:cNvSpPr>
            <a:spLocks noGrp="1" noChangeArrowheads="1"/>
          </p:cNvSpPr>
          <p:nvPr>
            <p:ph type="title"/>
          </p:nvPr>
        </p:nvSpPr>
        <p:spPr>
          <a:xfrm>
            <a:off x="1346200" y="171450"/>
            <a:ext cx="6408738" cy="396875"/>
          </a:xfrm>
        </p:spPr>
        <p:txBody>
          <a:bodyPr anchor="ctr"/>
          <a:lstStyle/>
          <a:p>
            <a:pPr algn="ctr" eaLnBrk="1" hangingPunct="1"/>
            <a:r>
              <a:rPr lang="es-MX" dirty="0" smtClean="0">
                <a:solidFill>
                  <a:schemeClr val="bg1"/>
                </a:solidFill>
              </a:rPr>
              <a:t>2. Movimiento “Complemento de Datos”</a:t>
            </a:r>
            <a:endParaRPr lang="es-ES" dirty="0" smtClean="0">
              <a:solidFill>
                <a:schemeClr val="bg1"/>
              </a:solidFill>
            </a:endParaRPr>
          </a:p>
        </p:txBody>
      </p:sp>
      <p:sp>
        <p:nvSpPr>
          <p:cNvPr id="47134" name="Rectangle 30"/>
          <p:cNvSpPr>
            <a:spLocks noChangeArrowheads="1"/>
          </p:cNvSpPr>
          <p:nvPr/>
        </p:nvSpPr>
        <p:spPr bwMode="auto">
          <a:xfrm>
            <a:off x="2691765" y="4810760"/>
            <a:ext cx="3760470" cy="1440394"/>
          </a:xfrm>
          <a:prstGeom prst="rect">
            <a:avLst/>
          </a:prstGeom>
          <a:solidFill>
            <a:schemeClr val="bg1">
              <a:lumMod val="50000"/>
            </a:schemeClr>
          </a:solidFill>
          <a:ln w="9525" algn="ctr">
            <a:solidFill>
              <a:srgbClr val="00B050"/>
            </a:solidFill>
            <a:miter lim="800000"/>
            <a:headEnd/>
            <a:tailEnd/>
          </a:ln>
          <a:effectLst/>
          <a:scene3d>
            <a:camera prst="orthographicFront"/>
            <a:lightRig rig="threePt" dir="t"/>
          </a:scene3d>
          <a:sp3d>
            <a:bevelT w="114300" prst="artDeco"/>
          </a:sp3d>
        </p:spPr>
        <p:txBody>
          <a:bodyPr lIns="0" tIns="0" rIns="0" bIns="0">
            <a:spAutoFit/>
          </a:bodyPr>
          <a:lstStyle/>
          <a:p>
            <a:pPr algn="ctr">
              <a:spcBef>
                <a:spcPct val="20000"/>
              </a:spcBef>
              <a:defRPr/>
            </a:pPr>
            <a:r>
              <a:rPr lang="es-MX" u="none" dirty="0">
                <a:solidFill>
                  <a:schemeClr val="bg1"/>
                </a:solidFill>
                <a:effectLst>
                  <a:outerShdw blurRad="38100" dist="38100" dir="2700000" algn="tl">
                    <a:srgbClr val="000000"/>
                  </a:outerShdw>
                </a:effectLst>
              </a:rPr>
              <a:t>¡Importante!</a:t>
            </a:r>
          </a:p>
          <a:p>
            <a:pPr algn="ctr">
              <a:spcBef>
                <a:spcPct val="20000"/>
              </a:spcBef>
              <a:defRPr/>
            </a:pPr>
            <a:r>
              <a:rPr lang="es-MX" u="none" dirty="0">
                <a:solidFill>
                  <a:schemeClr val="bg1"/>
                </a:solidFill>
                <a:effectLst>
                  <a:outerShdw blurRad="38100" dist="38100" dir="2700000" algn="tl">
                    <a:srgbClr val="000000"/>
                  </a:outerShdw>
                </a:effectLst>
              </a:rPr>
              <a:t>Es recomendable, siempre utilizar la opción de </a:t>
            </a:r>
            <a:r>
              <a:rPr lang="es-MX" u="none" dirty="0">
                <a:solidFill>
                  <a:schemeClr val="bg1"/>
                </a:solidFill>
                <a:effectLst>
                  <a:glow rad="228600">
                    <a:schemeClr val="accent6">
                      <a:satMod val="175000"/>
                      <a:alpha val="40000"/>
                    </a:schemeClr>
                  </a:glow>
                  <a:outerShdw blurRad="38100" dist="38100" dir="2700000" algn="tl">
                    <a:srgbClr val="000000"/>
                  </a:outerShdw>
                </a:effectLst>
              </a:rPr>
              <a:t>DESCARGAR, </a:t>
            </a:r>
            <a:r>
              <a:rPr lang="es-MX" u="none" dirty="0">
                <a:solidFill>
                  <a:schemeClr val="bg1"/>
                </a:solidFill>
                <a:effectLst>
                  <a:outerShdw blurRad="38100" dist="38100" dir="2700000" algn="tl">
                    <a:srgbClr val="000000"/>
                  </a:outerShdw>
                </a:effectLst>
              </a:rPr>
              <a:t>para que el sistema genere los resultados en un archivo con formato PDF.</a:t>
            </a:r>
            <a:endParaRPr lang="es-ES" u="none" dirty="0">
              <a:solidFill>
                <a:schemeClr val="bg1"/>
              </a:solidFill>
              <a:effectLst>
                <a:outerShdw blurRad="38100" dist="38100" dir="2700000" algn="tl">
                  <a:srgbClr val="000000"/>
                </a:outerShdw>
              </a:effectLst>
            </a:endParaRPr>
          </a:p>
        </p:txBody>
      </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4963" r="87267" b="21077"/>
          <a:stretch/>
        </p:blipFill>
        <p:spPr bwMode="auto">
          <a:xfrm>
            <a:off x="240348" y="1278731"/>
            <a:ext cx="1687106" cy="3386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2892" t="25439" r="31406" b="70031"/>
          <a:stretch/>
        </p:blipFill>
        <p:spPr bwMode="auto">
          <a:xfrm>
            <a:off x="1927454" y="1278731"/>
            <a:ext cx="4286656" cy="611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47117"/>
                                        </p:tgtEl>
                                        <p:attrNameLst>
                                          <p:attrName>style.visibility</p:attrName>
                                        </p:attrNameLst>
                                      </p:cBhvr>
                                      <p:to>
                                        <p:strVal val="visible"/>
                                      </p:to>
                                    </p:set>
                                    <p:anim calcmode="lin" valueType="num">
                                      <p:cBhvr>
                                        <p:cTn id="7" dur="1000" fill="hold"/>
                                        <p:tgtEl>
                                          <p:spTgt spid="47117"/>
                                        </p:tgtEl>
                                        <p:attrNameLst>
                                          <p:attrName>ppt_w</p:attrName>
                                        </p:attrNameLst>
                                      </p:cBhvr>
                                      <p:tavLst>
                                        <p:tav tm="0">
                                          <p:val>
                                            <p:fltVal val="0"/>
                                          </p:val>
                                        </p:tav>
                                        <p:tav tm="100000">
                                          <p:val>
                                            <p:strVal val="#ppt_w"/>
                                          </p:val>
                                        </p:tav>
                                      </p:tavLst>
                                    </p:anim>
                                    <p:anim calcmode="lin" valueType="num">
                                      <p:cBhvr>
                                        <p:cTn id="8" dur="1000" fill="hold"/>
                                        <p:tgtEl>
                                          <p:spTgt spid="47117"/>
                                        </p:tgtEl>
                                        <p:attrNameLst>
                                          <p:attrName>ppt_h</p:attrName>
                                        </p:attrNameLst>
                                      </p:cBhvr>
                                      <p:tavLst>
                                        <p:tav tm="0">
                                          <p:val>
                                            <p:fltVal val="0"/>
                                          </p:val>
                                        </p:tav>
                                        <p:tav tm="100000">
                                          <p:val>
                                            <p:strVal val="#ppt_h"/>
                                          </p:val>
                                        </p:tav>
                                      </p:tavLst>
                                    </p:anim>
                                    <p:animEffect transition="in" filter="fade">
                                      <p:cBhvr>
                                        <p:cTn id="9" dur="1000"/>
                                        <p:tgtEl>
                                          <p:spTgt spid="47117"/>
                                        </p:tgtEl>
                                      </p:cBhvr>
                                    </p:animEffect>
                                  </p:childTnLst>
                                </p:cTn>
                              </p:par>
                              <p:par>
                                <p:cTn id="10" presetID="1" presetClass="entr" presetSubtype="0" fill="hold" nodeType="withEffect">
                                  <p:stCondLst>
                                    <p:cond delay="0"/>
                                  </p:stCondLst>
                                  <p:childTnLst>
                                    <p:set>
                                      <p:cBhvr>
                                        <p:cTn id="11" dur="1" fill="hold">
                                          <p:stCondLst>
                                            <p:cond delay="0"/>
                                          </p:stCondLst>
                                        </p:cTn>
                                        <p:tgtEl>
                                          <p:spTgt spid="47110"/>
                                        </p:tgtEl>
                                        <p:attrNameLst>
                                          <p:attrName>style.visibility</p:attrName>
                                        </p:attrNameLst>
                                      </p:cBhvr>
                                      <p:to>
                                        <p:strVal val="visible"/>
                                      </p:to>
                                    </p:set>
                                  </p:childTnLst>
                                </p:cTn>
                              </p:par>
                              <p:par>
                                <p:cTn id="12" presetID="35" presetClass="emph" presetSubtype="0" repeatCount="indefinite" fill="hold" nodeType="withEffect">
                                  <p:stCondLst>
                                    <p:cond delay="0"/>
                                  </p:stCondLst>
                                  <p:childTnLst>
                                    <p:anim calcmode="discrete" valueType="str">
                                      <p:cBhvr>
                                        <p:cTn id="13" dur="1000" fill="hold"/>
                                        <p:tgtEl>
                                          <p:spTgt spid="47110"/>
                                        </p:tgtEl>
                                        <p:attrNameLst>
                                          <p:attrName>style.visibility</p:attrName>
                                        </p:attrNameLst>
                                      </p:cBhvr>
                                      <p:tavLst>
                                        <p:tav tm="0">
                                          <p:val>
                                            <p:strVal val="hidden"/>
                                          </p:val>
                                        </p:tav>
                                        <p:tav tm="50000">
                                          <p:val>
                                            <p:strVal val="visible"/>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xit" presetSubtype="4" fill="hold" nodeType="clickEffect">
                                  <p:stCondLst>
                                    <p:cond delay="0"/>
                                  </p:stCondLst>
                                  <p:childTnLst>
                                    <p:animEffect transition="out" filter="wipe(down)">
                                      <p:cBhvr>
                                        <p:cTn id="17" dur="500"/>
                                        <p:tgtEl>
                                          <p:spTgt spid="47110"/>
                                        </p:tgtEl>
                                      </p:cBhvr>
                                    </p:animEffect>
                                    <p:set>
                                      <p:cBhvr>
                                        <p:cTn id="18" dur="1" fill="hold">
                                          <p:stCondLst>
                                            <p:cond delay="499"/>
                                          </p:stCondLst>
                                        </p:cTn>
                                        <p:tgtEl>
                                          <p:spTgt spid="47110"/>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4711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xit" presetSubtype="4" fill="hold" nodeType="clickEffect">
                                  <p:stCondLst>
                                    <p:cond delay="0"/>
                                  </p:stCondLst>
                                  <p:childTnLst>
                                    <p:animEffect transition="out" filter="wipe(down)">
                                      <p:cBhvr>
                                        <p:cTn id="24" dur="500"/>
                                        <p:tgtEl>
                                          <p:spTgt spid="47111"/>
                                        </p:tgtEl>
                                      </p:cBhvr>
                                    </p:animEffect>
                                    <p:set>
                                      <p:cBhvr>
                                        <p:cTn id="25" dur="1" fill="hold">
                                          <p:stCondLst>
                                            <p:cond delay="499"/>
                                          </p:stCondLst>
                                        </p:cTn>
                                        <p:tgtEl>
                                          <p:spTgt spid="47111"/>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47112"/>
                                        </p:tgtEl>
                                        <p:attrNameLst>
                                          <p:attrName>style.visibility</p:attrName>
                                        </p:attrNameLst>
                                      </p:cBhvr>
                                      <p:to>
                                        <p:strVal val="visible"/>
                                      </p:to>
                                    </p:set>
                                  </p:childTnLst>
                                </p:cTn>
                              </p:par>
                            </p:childTnLst>
                          </p:cTn>
                        </p:par>
                        <p:par>
                          <p:cTn id="28" fill="hold" nodeType="afterGroup">
                            <p:stCondLst>
                              <p:cond delay="500"/>
                            </p:stCondLst>
                            <p:childTnLst>
                              <p:par>
                                <p:cTn id="29" presetID="53" presetClass="entr" presetSubtype="0" fill="hold" nodeType="afterEffect">
                                  <p:stCondLst>
                                    <p:cond delay="0"/>
                                  </p:stCondLst>
                                  <p:childTnLst>
                                    <p:set>
                                      <p:cBhvr>
                                        <p:cTn id="30" dur="1" fill="hold">
                                          <p:stCondLst>
                                            <p:cond delay="0"/>
                                          </p:stCondLst>
                                        </p:cTn>
                                        <p:tgtEl>
                                          <p:spTgt spid="47134"/>
                                        </p:tgtEl>
                                        <p:attrNameLst>
                                          <p:attrName>style.visibility</p:attrName>
                                        </p:attrNameLst>
                                      </p:cBhvr>
                                      <p:to>
                                        <p:strVal val="visible"/>
                                      </p:to>
                                    </p:set>
                                    <p:anim calcmode="lin" valueType="num">
                                      <p:cBhvr>
                                        <p:cTn id="31" dur="1000" fill="hold"/>
                                        <p:tgtEl>
                                          <p:spTgt spid="47134"/>
                                        </p:tgtEl>
                                        <p:attrNameLst>
                                          <p:attrName>ppt_w</p:attrName>
                                        </p:attrNameLst>
                                      </p:cBhvr>
                                      <p:tavLst>
                                        <p:tav tm="0">
                                          <p:val>
                                            <p:fltVal val="0"/>
                                          </p:val>
                                        </p:tav>
                                        <p:tav tm="100000">
                                          <p:val>
                                            <p:strVal val="#ppt_w"/>
                                          </p:val>
                                        </p:tav>
                                      </p:tavLst>
                                    </p:anim>
                                    <p:anim calcmode="lin" valueType="num">
                                      <p:cBhvr>
                                        <p:cTn id="32" dur="1000" fill="hold"/>
                                        <p:tgtEl>
                                          <p:spTgt spid="47134"/>
                                        </p:tgtEl>
                                        <p:attrNameLst>
                                          <p:attrName>ppt_h</p:attrName>
                                        </p:attrNameLst>
                                      </p:cBhvr>
                                      <p:tavLst>
                                        <p:tav tm="0">
                                          <p:val>
                                            <p:fltVal val="0"/>
                                          </p:val>
                                        </p:tav>
                                        <p:tav tm="100000">
                                          <p:val>
                                            <p:strVal val="#ppt_h"/>
                                          </p:val>
                                        </p:tav>
                                      </p:tavLst>
                                    </p:anim>
                                    <p:animEffect transition="in" filter="fade">
                                      <p:cBhvr>
                                        <p:cTn id="33" dur="1000"/>
                                        <p:tgtEl>
                                          <p:spTgt spid="47134"/>
                                        </p:tgtEl>
                                      </p:cBhvr>
                                    </p:animEffect>
                                  </p:childTnLst>
                                </p:cTn>
                              </p:par>
                            </p:childTnLst>
                          </p:cTn>
                        </p:par>
                        <p:par>
                          <p:cTn id="34" fill="hold" nodeType="afterGroup">
                            <p:stCondLst>
                              <p:cond delay="1500"/>
                            </p:stCondLst>
                            <p:childTnLst>
                              <p:par>
                                <p:cTn id="35" presetID="6" presetClass="emph" presetSubtype="0" decel="50000" autoRev="1" fill="hold" nodeType="afterEffect">
                                  <p:stCondLst>
                                    <p:cond delay="0"/>
                                  </p:stCondLst>
                                  <p:childTnLst>
                                    <p:animScale>
                                      <p:cBhvr>
                                        <p:cTn id="36" dur="1000" fill="hold"/>
                                        <p:tgtEl>
                                          <p:spTgt spid="4713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7"/>
          <p:cNvPicPr>
            <a:picLocks noChangeAspect="1" noChangeArrowheads="1"/>
          </p:cNvPicPr>
          <p:nvPr/>
        </p:nvPicPr>
        <p:blipFill>
          <a:blip r:embed="rId2" cstate="print"/>
          <a:srcRect r="6655"/>
          <a:stretch>
            <a:fillRect/>
          </a:stretch>
        </p:blipFill>
        <p:spPr bwMode="auto">
          <a:xfrm>
            <a:off x="3875191" y="1186577"/>
            <a:ext cx="5192395" cy="4448175"/>
          </a:xfrm>
          <a:prstGeom prst="rect">
            <a:avLst/>
          </a:prstGeom>
          <a:noFill/>
          <a:ln w="9525">
            <a:noFill/>
            <a:miter lim="800000"/>
            <a:headEnd/>
            <a:tailEnd/>
          </a:ln>
          <a:scene3d>
            <a:camera prst="orthographicFront"/>
            <a:lightRig rig="threePt" dir="t"/>
          </a:scene3d>
          <a:sp3d>
            <a:bevelT/>
          </a:sp3d>
        </p:spPr>
      </p:pic>
      <p:sp>
        <p:nvSpPr>
          <p:cNvPr id="51203" name="Rectangle 4"/>
          <p:cNvSpPr>
            <a:spLocks noChangeArrowheads="1"/>
          </p:cNvSpPr>
          <p:nvPr/>
        </p:nvSpPr>
        <p:spPr bwMode="auto">
          <a:xfrm>
            <a:off x="949325" y="149225"/>
            <a:ext cx="7221538"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s-MX" sz="2000" u="none" dirty="0">
                <a:solidFill>
                  <a:schemeClr val="bg1"/>
                </a:solidFill>
              </a:rPr>
              <a:t>¿Qué información se pide para el movimiento  </a:t>
            </a:r>
            <a:br>
              <a:rPr lang="es-MX" sz="2000" u="none" dirty="0">
                <a:solidFill>
                  <a:schemeClr val="bg1"/>
                </a:solidFill>
              </a:rPr>
            </a:br>
            <a:r>
              <a:rPr lang="es-MX" sz="2000" u="none" dirty="0">
                <a:solidFill>
                  <a:schemeClr val="bg1"/>
                </a:solidFill>
              </a:rPr>
              <a:t>“Complemento de Datos”?</a:t>
            </a:r>
            <a:endParaRPr lang="es-ES" sz="2000" u="none" dirty="0">
              <a:solidFill>
                <a:schemeClr val="bg1"/>
              </a:solidFill>
            </a:endParaRPr>
          </a:p>
        </p:txBody>
      </p:sp>
      <p:sp>
        <p:nvSpPr>
          <p:cNvPr id="51204" name="Rectangle 5"/>
          <p:cNvSpPr>
            <a:spLocks noChangeArrowheads="1"/>
          </p:cNvSpPr>
          <p:nvPr/>
        </p:nvSpPr>
        <p:spPr bwMode="auto">
          <a:xfrm>
            <a:off x="157163" y="1071563"/>
            <a:ext cx="3557587" cy="467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228600" indent="-228600" algn="just">
              <a:spcBef>
                <a:spcPct val="20000"/>
              </a:spcBef>
              <a:buClr>
                <a:schemeClr val="accent2"/>
              </a:buClr>
              <a:buFontTx/>
              <a:buAutoNum type="arabicPeriod"/>
            </a:pPr>
            <a:r>
              <a:rPr lang="es-MX" sz="1600" b="0" u="none" dirty="0">
                <a:solidFill>
                  <a:schemeClr val="accent2"/>
                </a:solidFill>
              </a:rPr>
              <a:t>NIV:</a:t>
            </a:r>
            <a:r>
              <a:rPr lang="es-MX" sz="1600" b="0" u="none" dirty="0">
                <a:solidFill>
                  <a:schemeClr val="tx1"/>
                </a:solidFill>
              </a:rPr>
              <a:t> </a:t>
            </a:r>
            <a:r>
              <a:rPr lang="es-ES" sz="1600" b="0" u="none" dirty="0">
                <a:solidFill>
                  <a:schemeClr val="tx1"/>
                </a:solidFill>
              </a:rPr>
              <a:t>Sólo se permite el uso de letras de la A </a:t>
            </a:r>
            <a:r>
              <a:rPr lang="es-ES" sz="1600" b="0" u="none" dirty="0" err="1">
                <a:solidFill>
                  <a:schemeClr val="tx1"/>
                </a:solidFill>
              </a:rPr>
              <a:t>a</a:t>
            </a:r>
            <a:r>
              <a:rPr lang="es-ES" sz="1600" b="0" u="none" dirty="0">
                <a:solidFill>
                  <a:schemeClr val="tx1"/>
                </a:solidFill>
              </a:rPr>
              <a:t> la Z y números del 0 al 9.</a:t>
            </a:r>
            <a:endParaRPr lang="es-MX" sz="1600" b="0" u="none" dirty="0">
              <a:solidFill>
                <a:schemeClr val="tx1"/>
              </a:solidFill>
            </a:endParaRPr>
          </a:p>
          <a:p>
            <a:pPr marL="228600" indent="-228600" algn="just">
              <a:spcBef>
                <a:spcPct val="20000"/>
              </a:spcBef>
              <a:buClr>
                <a:schemeClr val="accent2"/>
              </a:buClr>
              <a:buFontTx/>
              <a:buAutoNum type="arabicPeriod"/>
            </a:pPr>
            <a:r>
              <a:rPr lang="es-MX" sz="1600" b="0" u="none" dirty="0">
                <a:solidFill>
                  <a:schemeClr val="accent2"/>
                </a:solidFill>
              </a:rPr>
              <a:t>NCI:</a:t>
            </a:r>
            <a:r>
              <a:rPr lang="es-MX" sz="1600" b="0" u="none" dirty="0">
                <a:solidFill>
                  <a:schemeClr val="tx1"/>
                </a:solidFill>
              </a:rPr>
              <a:t> </a:t>
            </a:r>
            <a:r>
              <a:rPr lang="es-ES" sz="1600" b="0" u="none" dirty="0">
                <a:solidFill>
                  <a:schemeClr val="tx1"/>
                </a:solidFill>
              </a:rPr>
              <a:t>Sólo se permite el uso de letras de la A </a:t>
            </a:r>
            <a:r>
              <a:rPr lang="es-ES" sz="1600" b="0" u="none" dirty="0" err="1">
                <a:solidFill>
                  <a:schemeClr val="tx1"/>
                </a:solidFill>
              </a:rPr>
              <a:t>a</a:t>
            </a:r>
            <a:r>
              <a:rPr lang="es-ES" sz="1600" b="0" u="none" dirty="0">
                <a:solidFill>
                  <a:schemeClr val="tx1"/>
                </a:solidFill>
              </a:rPr>
              <a:t> la Z y números del 0 al 9 </a:t>
            </a:r>
          </a:p>
          <a:p>
            <a:pPr marL="228600" indent="-228600" algn="just">
              <a:spcBef>
                <a:spcPct val="20000"/>
              </a:spcBef>
              <a:buClr>
                <a:schemeClr val="accent2"/>
              </a:buClr>
              <a:buFontTx/>
              <a:buAutoNum type="arabicPeriod"/>
            </a:pPr>
            <a:r>
              <a:rPr lang="es-MX" sz="1600" b="0" u="none" dirty="0">
                <a:solidFill>
                  <a:schemeClr val="accent2"/>
                </a:solidFill>
              </a:rPr>
              <a:t>Fecha de Movimiento:</a:t>
            </a:r>
            <a:r>
              <a:rPr lang="es-MX" sz="1600" b="0" u="none" dirty="0">
                <a:solidFill>
                  <a:schemeClr val="tx1"/>
                </a:solidFill>
              </a:rPr>
              <a:t> </a:t>
            </a:r>
            <a:r>
              <a:rPr lang="es-ES" sz="1600" b="0" u="none" dirty="0">
                <a:solidFill>
                  <a:schemeClr val="tx1"/>
                </a:solidFill>
              </a:rPr>
              <a:t>El sistema toma automáticamente la fecha del servidor. </a:t>
            </a:r>
            <a:endParaRPr lang="es-MX" sz="1600" b="0" u="none" dirty="0">
              <a:solidFill>
                <a:schemeClr val="tx1"/>
              </a:solidFill>
            </a:endParaRPr>
          </a:p>
          <a:p>
            <a:pPr marL="228600" indent="-228600" algn="just">
              <a:spcBef>
                <a:spcPct val="20000"/>
              </a:spcBef>
              <a:buClr>
                <a:schemeClr val="accent2"/>
              </a:buClr>
              <a:buFontTx/>
              <a:buAutoNum type="arabicPeriod"/>
            </a:pPr>
            <a:r>
              <a:rPr lang="es-MX" sz="1600" b="0" u="none" dirty="0">
                <a:solidFill>
                  <a:schemeClr val="accent2"/>
                </a:solidFill>
              </a:rPr>
              <a:t>Factura:</a:t>
            </a:r>
            <a:r>
              <a:rPr lang="es-MX" sz="1600" b="0" u="none" dirty="0">
                <a:solidFill>
                  <a:schemeClr val="tx1"/>
                </a:solidFill>
              </a:rPr>
              <a:t> </a:t>
            </a:r>
            <a:r>
              <a:rPr lang="es-ES" sz="1600" b="0" u="none" dirty="0">
                <a:solidFill>
                  <a:schemeClr val="tx1"/>
                </a:solidFill>
              </a:rPr>
              <a:t>Escriba el Número de Factura correspondiente al movimiento. Para la </a:t>
            </a:r>
            <a:r>
              <a:rPr lang="es-ES" sz="1600" b="0" u="none" dirty="0" smtClean="0">
                <a:solidFill>
                  <a:schemeClr val="tx1"/>
                </a:solidFill>
              </a:rPr>
              <a:t>factura </a:t>
            </a:r>
            <a:r>
              <a:rPr lang="es-ES" sz="1600" b="0" u="none" dirty="0">
                <a:solidFill>
                  <a:schemeClr val="tx1"/>
                </a:solidFill>
              </a:rPr>
              <a:t>solo se permiten letras de la A </a:t>
            </a:r>
            <a:r>
              <a:rPr lang="es-ES" sz="1600" b="0" u="none" dirty="0" err="1">
                <a:solidFill>
                  <a:schemeClr val="tx1"/>
                </a:solidFill>
              </a:rPr>
              <a:t>a</a:t>
            </a:r>
            <a:r>
              <a:rPr lang="es-ES" sz="1600" b="0" u="none" dirty="0">
                <a:solidFill>
                  <a:schemeClr val="tx1"/>
                </a:solidFill>
              </a:rPr>
              <a:t> la Z, números del 0 al 9 y los símbolos punto (.) y guión (-). </a:t>
            </a:r>
          </a:p>
          <a:p>
            <a:pPr marL="228600" indent="-228600" algn="just">
              <a:spcBef>
                <a:spcPct val="20000"/>
              </a:spcBef>
              <a:buClr>
                <a:schemeClr val="accent2"/>
              </a:buClr>
              <a:buFontTx/>
              <a:buAutoNum type="arabicPeriod"/>
            </a:pPr>
            <a:r>
              <a:rPr lang="es-MX" sz="1600" b="0" u="none" dirty="0">
                <a:solidFill>
                  <a:schemeClr val="accent2"/>
                </a:solidFill>
              </a:rPr>
              <a:t>Fecha Facturación:</a:t>
            </a:r>
            <a:r>
              <a:rPr lang="es-MX" sz="1600" b="0" u="none" dirty="0">
                <a:solidFill>
                  <a:schemeClr val="hlink"/>
                </a:solidFill>
              </a:rPr>
              <a:t> </a:t>
            </a:r>
            <a:r>
              <a:rPr lang="es-ES" sz="1600" b="0" u="none" dirty="0">
                <a:solidFill>
                  <a:schemeClr val="tx1"/>
                </a:solidFill>
              </a:rPr>
              <a:t>Escriba la Fecha de la Factura. La </a:t>
            </a:r>
            <a:r>
              <a:rPr lang="es-ES" sz="1600" b="0" u="none" dirty="0" smtClean="0">
                <a:solidFill>
                  <a:schemeClr val="tx1"/>
                </a:solidFill>
              </a:rPr>
              <a:t>fecha </a:t>
            </a:r>
            <a:r>
              <a:rPr lang="es-ES" sz="1600" b="0" u="none" dirty="0">
                <a:solidFill>
                  <a:schemeClr val="tx1"/>
                </a:solidFill>
              </a:rPr>
              <a:t>de </a:t>
            </a:r>
            <a:r>
              <a:rPr lang="es-ES" sz="1600" b="0" u="none" dirty="0" smtClean="0">
                <a:solidFill>
                  <a:schemeClr val="tx1"/>
                </a:solidFill>
              </a:rPr>
              <a:t>factura </a:t>
            </a:r>
            <a:r>
              <a:rPr lang="es-ES" sz="1600" b="0" u="none" dirty="0">
                <a:solidFill>
                  <a:schemeClr val="tx1"/>
                </a:solidFill>
              </a:rPr>
              <a:t>es obligatoria si se captura el campo de </a:t>
            </a:r>
            <a:r>
              <a:rPr lang="es-ES" sz="1600" b="0" u="none" dirty="0" smtClean="0">
                <a:solidFill>
                  <a:schemeClr val="tx1"/>
                </a:solidFill>
              </a:rPr>
              <a:t>número factura</a:t>
            </a:r>
            <a:r>
              <a:rPr lang="es-ES" sz="1600" b="0" u="none" dirty="0">
                <a:solidFill>
                  <a:schemeClr val="tx1"/>
                </a:solidFill>
              </a:rPr>
              <a:t>. </a:t>
            </a:r>
          </a:p>
          <a:p>
            <a:pPr marL="228600" indent="-228600" algn="just">
              <a:spcBef>
                <a:spcPct val="20000"/>
              </a:spcBef>
              <a:buClr>
                <a:schemeClr val="accent2"/>
              </a:buClr>
              <a:buFontTx/>
              <a:buAutoNum type="arabicPeriod"/>
            </a:pPr>
            <a:r>
              <a:rPr lang="es-MX" sz="1600" b="0" u="none" dirty="0">
                <a:solidFill>
                  <a:schemeClr val="accent2"/>
                </a:solidFill>
              </a:rPr>
              <a:t>Folio:</a:t>
            </a:r>
            <a:r>
              <a:rPr lang="es-MX" sz="1600" b="0" u="none" dirty="0">
                <a:solidFill>
                  <a:schemeClr val="tx1"/>
                </a:solidFill>
              </a:rPr>
              <a:t> </a:t>
            </a:r>
            <a:r>
              <a:rPr lang="es-ES" sz="1600" b="0" u="none" dirty="0">
                <a:solidFill>
                  <a:schemeClr val="tx1"/>
                </a:solidFill>
              </a:rPr>
              <a:t>Escriba el Folio correspondiente al movimiento que se está actualizando. *Folio es un campo obligatorio. Para el folio solamente se permiten números del 0 al 9. </a:t>
            </a:r>
            <a:endParaRPr lang="es-MX" sz="1600" b="0" u="none" dirty="0">
              <a:solidFill>
                <a:schemeClr val="tx1"/>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892" t="25439" r="31406" b="72296"/>
          <a:stretch/>
        </p:blipFill>
        <p:spPr bwMode="auto">
          <a:xfrm>
            <a:off x="5250094" y="1237177"/>
            <a:ext cx="3817492" cy="365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4963" r="87267" b="21077"/>
          <a:stretch/>
        </p:blipFill>
        <p:spPr bwMode="auto">
          <a:xfrm>
            <a:off x="3801438" y="1186577"/>
            <a:ext cx="1448656" cy="444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2"/>
          <p:cNvPicPr>
            <a:picLocks noChangeAspect="1" noChangeArrowheads="1"/>
          </p:cNvPicPr>
          <p:nvPr/>
        </p:nvPicPr>
        <p:blipFill>
          <a:blip r:embed="rId2" cstate="print"/>
          <a:srcRect/>
          <a:stretch>
            <a:fillRect/>
          </a:stretch>
        </p:blipFill>
        <p:spPr bwMode="auto">
          <a:xfrm>
            <a:off x="4037237" y="1654986"/>
            <a:ext cx="5004017" cy="3186078"/>
          </a:xfrm>
          <a:prstGeom prst="rect">
            <a:avLst/>
          </a:prstGeom>
          <a:noFill/>
          <a:ln w="9525">
            <a:noFill/>
            <a:miter lim="800000"/>
            <a:headEnd/>
            <a:tailEnd/>
          </a:ln>
          <a:scene3d>
            <a:camera prst="orthographicFront"/>
            <a:lightRig rig="threePt" dir="t"/>
          </a:scene3d>
          <a:sp3d>
            <a:bevelT/>
          </a:sp3d>
        </p:spPr>
      </p:pic>
      <p:sp>
        <p:nvSpPr>
          <p:cNvPr id="52227" name="Rectangle 5"/>
          <p:cNvSpPr>
            <a:spLocks noChangeArrowheads="1"/>
          </p:cNvSpPr>
          <p:nvPr/>
        </p:nvSpPr>
        <p:spPr bwMode="auto">
          <a:xfrm>
            <a:off x="2652713" y="138113"/>
            <a:ext cx="38163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s-MX" sz="2000" u="none" dirty="0">
                <a:solidFill>
                  <a:schemeClr val="bg1"/>
                </a:solidFill>
              </a:rPr>
              <a:t>3. Movimiento “Actualización”</a:t>
            </a:r>
            <a:endParaRPr lang="es-ES" sz="2000" u="none" dirty="0">
              <a:solidFill>
                <a:schemeClr val="bg1"/>
              </a:solidFill>
            </a:endParaRPr>
          </a:p>
        </p:txBody>
      </p:sp>
      <p:sp>
        <p:nvSpPr>
          <p:cNvPr id="52228" name="Rectangle 6"/>
          <p:cNvSpPr>
            <a:spLocks noGrp="1" noChangeArrowheads="1"/>
          </p:cNvSpPr>
          <p:nvPr>
            <p:ph type="body" sz="half" idx="1"/>
          </p:nvPr>
        </p:nvSpPr>
        <p:spPr>
          <a:xfrm>
            <a:off x="298450" y="1087438"/>
            <a:ext cx="8537575" cy="430212"/>
          </a:xfrm>
        </p:spPr>
        <p:txBody>
          <a:bodyPr lIns="0" tIns="0" rIns="0" bIns="0">
            <a:spAutoFit/>
          </a:bodyPr>
          <a:lstStyle/>
          <a:p>
            <a:pPr marL="0" indent="0" eaLnBrk="1" hangingPunct="1">
              <a:buFontTx/>
              <a:buNone/>
            </a:pPr>
            <a:r>
              <a:rPr lang="es-MX" sz="1400" b="1" smtClean="0"/>
              <a:t>Este movimiento permitirá al usuario actualizar o modificar la información que presentó en el aviso de venta de vehículos nuevos y en el movimiento “Complemento de datos”, así como los movimientos de intercambio y traslado.  </a:t>
            </a:r>
            <a:endParaRPr lang="es-ES" sz="1400" b="1" smtClean="0"/>
          </a:p>
        </p:txBody>
      </p:sp>
      <p:sp>
        <p:nvSpPr>
          <p:cNvPr id="159751" name="Rectangle 7"/>
          <p:cNvSpPr>
            <a:spLocks noChangeArrowheads="1"/>
          </p:cNvSpPr>
          <p:nvPr/>
        </p:nvSpPr>
        <p:spPr bwMode="auto">
          <a:xfrm>
            <a:off x="254952" y="5452428"/>
            <a:ext cx="8634096" cy="886397"/>
          </a:xfrm>
          <a:prstGeom prst="rect">
            <a:avLst/>
          </a:prstGeom>
          <a:solidFill>
            <a:schemeClr val="bg1">
              <a:lumMod val="50000"/>
            </a:schemeClr>
          </a:solidFill>
          <a:ln w="9525" algn="ctr">
            <a:solidFill>
              <a:srgbClr val="00B050"/>
            </a:solidFill>
            <a:miter lim="800000"/>
            <a:headEnd/>
            <a:tailEnd/>
          </a:ln>
          <a:effectLst/>
          <a:scene3d>
            <a:camera prst="orthographicFront"/>
            <a:lightRig rig="threePt" dir="t"/>
          </a:scene3d>
          <a:sp3d>
            <a:bevelT w="114300" prst="artDeco"/>
          </a:sp3d>
        </p:spPr>
        <p:txBody>
          <a:bodyPr lIns="0" tIns="0" rIns="0" bIns="0">
            <a:spAutoFit/>
          </a:bodyPr>
          <a:lstStyle/>
          <a:p>
            <a:pPr algn="ctr">
              <a:spcBef>
                <a:spcPct val="20000"/>
              </a:spcBef>
              <a:defRPr/>
            </a:pPr>
            <a:r>
              <a:rPr lang="es-MX" u="none" dirty="0">
                <a:solidFill>
                  <a:schemeClr val="bg1"/>
                </a:solidFill>
                <a:effectLst>
                  <a:outerShdw blurRad="38100" dist="38100" dir="2700000" algn="tl">
                    <a:srgbClr val="000000"/>
                  </a:outerShdw>
                </a:effectLst>
              </a:rPr>
              <a:t>¡Importante!</a:t>
            </a:r>
          </a:p>
          <a:p>
            <a:pPr algn="ctr">
              <a:spcBef>
                <a:spcPct val="20000"/>
              </a:spcBef>
              <a:defRPr/>
            </a:pPr>
            <a:r>
              <a:rPr lang="es-MX" u="none" dirty="0">
                <a:solidFill>
                  <a:schemeClr val="bg1"/>
                </a:solidFill>
                <a:effectLst>
                  <a:outerShdw blurRad="38100" dist="38100" dir="2700000" algn="tl">
                    <a:srgbClr val="000000"/>
                  </a:outerShdw>
                </a:effectLst>
              </a:rPr>
              <a:t>El Usuario </a:t>
            </a:r>
            <a:r>
              <a:rPr lang="es-MX" u="none" dirty="0">
                <a:solidFill>
                  <a:schemeClr val="bg1"/>
                </a:solidFill>
                <a:effectLst>
                  <a:glow rad="139700">
                    <a:schemeClr val="accent6">
                      <a:satMod val="175000"/>
                      <a:alpha val="40000"/>
                    </a:schemeClr>
                  </a:glow>
                  <a:outerShdw blurRad="38100" dist="38100" dir="2700000" algn="tl">
                    <a:srgbClr val="000000"/>
                  </a:outerShdw>
                </a:effectLst>
              </a:rPr>
              <a:t>NO podrá</a:t>
            </a:r>
            <a:r>
              <a:rPr lang="es-MX" u="none" dirty="0">
                <a:solidFill>
                  <a:schemeClr val="bg1"/>
                </a:solidFill>
                <a:effectLst>
                  <a:outerShdw blurRad="38100" dist="38100" dir="2700000" algn="tl">
                    <a:srgbClr val="000000"/>
                  </a:outerShdw>
                </a:effectLst>
              </a:rPr>
              <a:t>, en ningún momento, modificar los </a:t>
            </a:r>
            <a:r>
              <a:rPr lang="es-MX" u="none" dirty="0">
                <a:solidFill>
                  <a:schemeClr val="bg1"/>
                </a:solidFill>
                <a:effectLst>
                  <a:glow rad="139700">
                    <a:schemeClr val="accent5">
                      <a:satMod val="175000"/>
                      <a:alpha val="40000"/>
                    </a:schemeClr>
                  </a:glow>
                  <a:outerShdw blurRad="38100" dist="38100" dir="2700000" algn="tl">
                    <a:srgbClr val="000000"/>
                  </a:outerShdw>
                </a:effectLst>
              </a:rPr>
              <a:t>Campos de NIV, NCI, Clave Sujeto Obligado y Folio de Operación.</a:t>
            </a:r>
            <a:endParaRPr lang="es-ES" u="none" dirty="0">
              <a:solidFill>
                <a:schemeClr val="bg1"/>
              </a:solidFill>
              <a:effectLst>
                <a:glow rad="139700">
                  <a:schemeClr val="accent5">
                    <a:satMod val="175000"/>
                    <a:alpha val="40000"/>
                  </a:schemeClr>
                </a:glow>
                <a:outerShdw blurRad="38100" dist="38100" dir="2700000" algn="tl">
                  <a:srgbClr val="000000"/>
                </a:outerShdw>
              </a:effectLst>
            </a:endParaRPr>
          </a:p>
        </p:txBody>
      </p:sp>
      <p:sp>
        <p:nvSpPr>
          <p:cNvPr id="159752" name="Rectangle 8"/>
          <p:cNvSpPr>
            <a:spLocks noChangeArrowheads="1"/>
          </p:cNvSpPr>
          <p:nvPr/>
        </p:nvSpPr>
        <p:spPr bwMode="auto">
          <a:xfrm>
            <a:off x="324484" y="1649785"/>
            <a:ext cx="3235325" cy="468312"/>
          </a:xfrm>
          <a:prstGeom prst="rect">
            <a:avLst/>
          </a:prstGeom>
          <a:solidFill>
            <a:schemeClr val="bg1">
              <a:lumMod val="65000"/>
              <a:alpha val="10000"/>
            </a:schemeClr>
          </a:solidFill>
          <a:ln w="28575">
            <a:solidFill>
              <a:schemeClr val="bg1">
                <a:lumMod val="50000"/>
              </a:schemeClr>
            </a:solidFill>
            <a:miter lim="800000"/>
            <a:headEnd/>
            <a:tailEnd/>
          </a:ln>
        </p:spPr>
        <p:txBody>
          <a:bodyPr wrap="none" anchor="ctr"/>
          <a:lstStyle/>
          <a:p>
            <a:pPr algn="ctr">
              <a:defRPr/>
            </a:pPr>
            <a:r>
              <a:rPr lang="es-MX" sz="1400" u="none" dirty="0">
                <a:solidFill>
                  <a:srgbClr val="006600"/>
                </a:solidFill>
                <a:effectLst>
                  <a:glow rad="228600">
                    <a:srgbClr val="00FF00">
                      <a:alpha val="40000"/>
                    </a:srgbClr>
                  </a:glow>
                </a:effectLst>
              </a:rPr>
              <a:t>Políticas para la </a:t>
            </a:r>
          </a:p>
          <a:p>
            <a:pPr algn="ctr">
              <a:defRPr/>
            </a:pPr>
            <a:r>
              <a:rPr lang="es-MX" sz="1400" u="none" dirty="0">
                <a:solidFill>
                  <a:srgbClr val="006600"/>
                </a:solidFill>
                <a:effectLst>
                  <a:glow rad="228600">
                    <a:srgbClr val="00FF00">
                      <a:alpha val="40000"/>
                    </a:srgbClr>
                  </a:glow>
                </a:effectLst>
              </a:rPr>
              <a:t>Actualización de Datos</a:t>
            </a:r>
            <a:endParaRPr lang="es-ES" sz="1400" u="none" dirty="0">
              <a:solidFill>
                <a:srgbClr val="006600"/>
              </a:solidFill>
              <a:effectLst>
                <a:glow rad="228600">
                  <a:srgbClr val="00FF00">
                    <a:alpha val="40000"/>
                  </a:srgbClr>
                </a:glow>
              </a:effectLst>
            </a:endParaRPr>
          </a:p>
        </p:txBody>
      </p:sp>
      <p:sp>
        <p:nvSpPr>
          <p:cNvPr id="159753" name="Rectangle 9"/>
          <p:cNvSpPr>
            <a:spLocks noChangeArrowheads="1"/>
          </p:cNvSpPr>
          <p:nvPr/>
        </p:nvSpPr>
        <p:spPr bwMode="auto">
          <a:xfrm>
            <a:off x="235699" y="2121729"/>
            <a:ext cx="3567035" cy="835839"/>
          </a:xfrm>
          <a:prstGeom prst="rect">
            <a:avLst/>
          </a:prstGeom>
          <a:noFill/>
          <a:ln w="28575">
            <a:noFill/>
            <a:miter lim="800000"/>
            <a:headEnd/>
            <a:tailEnd/>
          </a:ln>
        </p:spPr>
        <p:txBody>
          <a:bodyPr wrap="none" anchor="ctr"/>
          <a:lstStyle/>
          <a:p>
            <a:pPr algn="just">
              <a:defRPr/>
            </a:pPr>
            <a:r>
              <a:rPr lang="es-MX" sz="1600" b="0" u="none" dirty="0">
                <a:effectLst>
                  <a:outerShdw blurRad="38100" dist="38100" dir="2700000" algn="tl">
                    <a:srgbClr val="000000">
                      <a:alpha val="43137"/>
                    </a:srgbClr>
                  </a:outerShdw>
                </a:effectLst>
              </a:rPr>
              <a:t>1</a:t>
            </a:r>
            <a:r>
              <a:rPr lang="es-MX" b="0" u="none" dirty="0"/>
              <a:t>.</a:t>
            </a:r>
            <a:r>
              <a:rPr lang="es-MX" b="0" u="none" dirty="0">
                <a:solidFill>
                  <a:schemeClr val="tx1"/>
                </a:solidFill>
              </a:rPr>
              <a:t> El usuario contará con 15 días hábiles a </a:t>
            </a:r>
          </a:p>
          <a:p>
            <a:pPr algn="just">
              <a:defRPr/>
            </a:pPr>
            <a:r>
              <a:rPr lang="es-MX" b="0" u="none" dirty="0">
                <a:solidFill>
                  <a:schemeClr val="tx1"/>
                </a:solidFill>
              </a:rPr>
              <a:t>partir de que presento su aviso y/o </a:t>
            </a:r>
            <a:endParaRPr lang="es-MX" b="0" u="none" dirty="0" smtClean="0">
              <a:solidFill>
                <a:schemeClr val="tx1"/>
              </a:solidFill>
            </a:endParaRPr>
          </a:p>
          <a:p>
            <a:pPr algn="just">
              <a:defRPr/>
            </a:pPr>
            <a:r>
              <a:rPr lang="es-MX" b="0" u="none" dirty="0" smtClean="0">
                <a:solidFill>
                  <a:schemeClr val="tx1"/>
                </a:solidFill>
              </a:rPr>
              <a:t>movimientos</a:t>
            </a:r>
            <a:r>
              <a:rPr lang="es-MX" sz="1600" b="0" u="none" dirty="0">
                <a:solidFill>
                  <a:schemeClr val="tx1"/>
                </a:solidFill>
                <a:effectLst>
                  <a:outerShdw blurRad="38100" dist="38100" dir="2700000" algn="tl">
                    <a:srgbClr val="000000">
                      <a:alpha val="43137"/>
                    </a:srgbClr>
                  </a:outerShdw>
                </a:effectLst>
              </a:rPr>
              <a:t>.</a:t>
            </a:r>
            <a:endParaRPr lang="es-ES" sz="1600" b="0" u="none" dirty="0">
              <a:solidFill>
                <a:schemeClr val="tx1"/>
              </a:solidFill>
              <a:effectLst>
                <a:outerShdw blurRad="38100" dist="38100" dir="2700000" algn="tl">
                  <a:srgbClr val="000000">
                    <a:alpha val="43137"/>
                  </a:srgbClr>
                </a:outerShdw>
              </a:effectLst>
            </a:endParaRPr>
          </a:p>
        </p:txBody>
      </p:sp>
      <p:sp>
        <p:nvSpPr>
          <p:cNvPr id="159754" name="Rectangle 10"/>
          <p:cNvSpPr>
            <a:spLocks noChangeArrowheads="1"/>
          </p:cNvSpPr>
          <p:nvPr/>
        </p:nvSpPr>
        <p:spPr bwMode="auto">
          <a:xfrm>
            <a:off x="231333" y="2983182"/>
            <a:ext cx="3740150" cy="1009650"/>
          </a:xfrm>
          <a:prstGeom prst="rect">
            <a:avLst/>
          </a:prstGeom>
          <a:noFill/>
          <a:ln w="28575">
            <a:noFill/>
            <a:miter lim="800000"/>
            <a:headEnd/>
            <a:tailEnd/>
          </a:ln>
        </p:spPr>
        <p:txBody>
          <a:bodyPr wrap="none" anchor="ctr"/>
          <a:lstStyle/>
          <a:p>
            <a:pPr algn="just">
              <a:defRPr/>
            </a:pPr>
            <a:r>
              <a:rPr lang="es-MX" sz="1600" b="0" u="none" dirty="0">
                <a:effectLst>
                  <a:outerShdw blurRad="38100" dist="38100" dir="2700000" algn="tl">
                    <a:srgbClr val="000000">
                      <a:alpha val="43137"/>
                    </a:srgbClr>
                  </a:outerShdw>
                </a:effectLst>
              </a:rPr>
              <a:t>2.</a:t>
            </a:r>
            <a:r>
              <a:rPr lang="es-MX" sz="1600" b="0" u="none" dirty="0">
                <a:solidFill>
                  <a:schemeClr val="tx1"/>
                </a:solidFill>
                <a:effectLst>
                  <a:outerShdw blurRad="38100" dist="38100" dir="2700000" algn="tl">
                    <a:srgbClr val="000000">
                      <a:alpha val="43137"/>
                    </a:srgbClr>
                  </a:outerShdw>
                </a:effectLst>
              </a:rPr>
              <a:t> </a:t>
            </a:r>
            <a:r>
              <a:rPr lang="es-MX" b="0" u="none" dirty="0">
                <a:solidFill>
                  <a:schemeClr val="tx1"/>
                </a:solidFill>
              </a:rPr>
              <a:t>Por aviso,  no se podrán modificar más </a:t>
            </a:r>
            <a:endParaRPr lang="es-MX" b="0" u="none" dirty="0" smtClean="0">
              <a:solidFill>
                <a:schemeClr val="tx1"/>
              </a:solidFill>
            </a:endParaRPr>
          </a:p>
          <a:p>
            <a:pPr algn="just">
              <a:defRPr/>
            </a:pPr>
            <a:r>
              <a:rPr lang="es-MX" b="0" u="none" dirty="0" smtClean="0">
                <a:solidFill>
                  <a:schemeClr val="tx1"/>
                </a:solidFill>
              </a:rPr>
              <a:t>de </a:t>
            </a:r>
            <a:r>
              <a:rPr lang="es-MX" b="0" u="none" dirty="0">
                <a:solidFill>
                  <a:schemeClr val="tx1"/>
                </a:solidFill>
              </a:rPr>
              <a:t>cinco </a:t>
            </a:r>
            <a:r>
              <a:rPr lang="es-MX" b="0" u="none" dirty="0" smtClean="0">
                <a:solidFill>
                  <a:schemeClr val="tx1"/>
                </a:solidFill>
              </a:rPr>
              <a:t>campos </a:t>
            </a:r>
            <a:r>
              <a:rPr lang="es-MX" b="0" u="none" dirty="0">
                <a:solidFill>
                  <a:schemeClr val="tx1"/>
                </a:solidFill>
              </a:rPr>
              <a:t>por sesión, si fueran más</a:t>
            </a:r>
            <a:r>
              <a:rPr lang="es-MX" b="0" u="none" dirty="0" smtClean="0">
                <a:solidFill>
                  <a:schemeClr val="tx1"/>
                </a:solidFill>
              </a:rPr>
              <a:t>,</a:t>
            </a:r>
          </a:p>
          <a:p>
            <a:pPr algn="just">
              <a:defRPr/>
            </a:pPr>
            <a:r>
              <a:rPr lang="es-MX" b="0" u="none" dirty="0" smtClean="0">
                <a:solidFill>
                  <a:schemeClr val="tx1"/>
                </a:solidFill>
              </a:rPr>
              <a:t>es </a:t>
            </a:r>
            <a:r>
              <a:rPr lang="es-MX" b="0" u="none" dirty="0">
                <a:solidFill>
                  <a:schemeClr val="tx1"/>
                </a:solidFill>
              </a:rPr>
              <a:t>recomendable </a:t>
            </a:r>
            <a:r>
              <a:rPr lang="es-MX" b="0" u="none" dirty="0" smtClean="0">
                <a:solidFill>
                  <a:schemeClr val="tx1"/>
                </a:solidFill>
              </a:rPr>
              <a:t>mejor </a:t>
            </a:r>
            <a:r>
              <a:rPr lang="es-MX" b="0" u="none" dirty="0">
                <a:solidFill>
                  <a:schemeClr val="tx1"/>
                </a:solidFill>
              </a:rPr>
              <a:t>cancelar el aviso </a:t>
            </a:r>
            <a:endParaRPr lang="es-MX" b="0" u="none" dirty="0" smtClean="0">
              <a:solidFill>
                <a:schemeClr val="tx1"/>
              </a:solidFill>
            </a:endParaRPr>
          </a:p>
          <a:p>
            <a:pPr algn="just">
              <a:defRPr/>
            </a:pPr>
            <a:r>
              <a:rPr lang="es-MX" b="0" u="none" dirty="0" smtClean="0">
                <a:solidFill>
                  <a:schemeClr val="tx1"/>
                </a:solidFill>
              </a:rPr>
              <a:t>y </a:t>
            </a:r>
            <a:r>
              <a:rPr lang="es-MX" b="0" u="none" dirty="0">
                <a:solidFill>
                  <a:schemeClr val="tx1"/>
                </a:solidFill>
              </a:rPr>
              <a:t>volverlo a presentar</a:t>
            </a:r>
            <a:r>
              <a:rPr lang="es-MX" sz="1600" b="0" u="none" dirty="0">
                <a:solidFill>
                  <a:schemeClr val="tx1"/>
                </a:solidFill>
                <a:effectLst>
                  <a:outerShdw blurRad="38100" dist="38100" dir="2700000" algn="tl">
                    <a:srgbClr val="000000">
                      <a:alpha val="43137"/>
                    </a:srgbClr>
                  </a:outerShdw>
                </a:effectLst>
              </a:rPr>
              <a:t>.</a:t>
            </a:r>
            <a:endParaRPr lang="es-ES" sz="1600" b="0" u="none" dirty="0">
              <a:solidFill>
                <a:schemeClr val="tx1"/>
              </a:solidFill>
              <a:effectLst>
                <a:outerShdw blurRad="38100" dist="38100" dir="2700000" algn="tl">
                  <a:srgbClr val="000000">
                    <a:alpha val="43137"/>
                  </a:srgbClr>
                </a:outerShdw>
              </a:effectLst>
            </a:endParaRPr>
          </a:p>
        </p:txBody>
      </p:sp>
      <p:sp>
        <p:nvSpPr>
          <p:cNvPr id="159755" name="Rectangle 11"/>
          <p:cNvSpPr>
            <a:spLocks noChangeArrowheads="1"/>
          </p:cNvSpPr>
          <p:nvPr/>
        </p:nvSpPr>
        <p:spPr bwMode="auto">
          <a:xfrm>
            <a:off x="252566" y="4078841"/>
            <a:ext cx="3846512" cy="1373587"/>
          </a:xfrm>
          <a:prstGeom prst="rect">
            <a:avLst/>
          </a:prstGeom>
          <a:noFill/>
          <a:ln w="28575">
            <a:noFill/>
            <a:miter lim="800000"/>
            <a:headEnd/>
            <a:tailEnd/>
          </a:ln>
        </p:spPr>
        <p:txBody>
          <a:bodyPr wrap="none" anchor="ctr"/>
          <a:lstStyle/>
          <a:p>
            <a:pPr algn="just">
              <a:defRPr/>
            </a:pPr>
            <a:r>
              <a:rPr lang="es-MX" sz="1600" b="0" u="none" dirty="0">
                <a:effectLst>
                  <a:outerShdw blurRad="38100" dist="38100" dir="2700000" algn="tl">
                    <a:srgbClr val="000000">
                      <a:alpha val="43137"/>
                    </a:srgbClr>
                  </a:outerShdw>
                </a:effectLst>
              </a:rPr>
              <a:t>3.</a:t>
            </a:r>
            <a:r>
              <a:rPr lang="es-MX" sz="1600" b="0" u="none" dirty="0">
                <a:solidFill>
                  <a:schemeClr val="tx1"/>
                </a:solidFill>
                <a:effectLst>
                  <a:outerShdw blurRad="38100" dist="38100" dir="2700000" algn="tl">
                    <a:srgbClr val="000000">
                      <a:alpha val="43137"/>
                    </a:srgbClr>
                  </a:outerShdw>
                </a:effectLst>
              </a:rPr>
              <a:t> </a:t>
            </a:r>
            <a:r>
              <a:rPr lang="es-MX" b="0" u="none" dirty="0">
                <a:solidFill>
                  <a:schemeClr val="tx1"/>
                </a:solidFill>
              </a:rPr>
              <a:t>Para presentar la actualización de un </a:t>
            </a:r>
            <a:endParaRPr lang="es-MX" b="0" u="none" dirty="0" smtClean="0">
              <a:solidFill>
                <a:schemeClr val="tx1"/>
              </a:solidFill>
            </a:endParaRPr>
          </a:p>
          <a:p>
            <a:pPr algn="just">
              <a:defRPr/>
            </a:pPr>
            <a:r>
              <a:rPr lang="es-MX" b="0" u="none" dirty="0" smtClean="0">
                <a:solidFill>
                  <a:schemeClr val="tx1"/>
                </a:solidFill>
              </a:rPr>
              <a:t>aviso </a:t>
            </a:r>
            <a:r>
              <a:rPr lang="es-MX" b="0" u="none" dirty="0">
                <a:solidFill>
                  <a:schemeClr val="tx1"/>
                </a:solidFill>
              </a:rPr>
              <a:t>de </a:t>
            </a:r>
            <a:r>
              <a:rPr lang="es-MX" b="0" u="none" dirty="0" smtClean="0">
                <a:solidFill>
                  <a:schemeClr val="tx1"/>
                </a:solidFill>
              </a:rPr>
              <a:t>venta</a:t>
            </a:r>
            <a:r>
              <a:rPr lang="es-MX" b="0" u="none" dirty="0">
                <a:solidFill>
                  <a:schemeClr val="tx1"/>
                </a:solidFill>
              </a:rPr>
              <a:t>, el usuario deberá antes </a:t>
            </a:r>
            <a:endParaRPr lang="es-MX" b="0" u="none" dirty="0" smtClean="0">
              <a:solidFill>
                <a:schemeClr val="tx1"/>
              </a:solidFill>
            </a:endParaRPr>
          </a:p>
          <a:p>
            <a:pPr algn="just">
              <a:defRPr/>
            </a:pPr>
            <a:r>
              <a:rPr lang="es-MX" b="0" u="none" dirty="0" smtClean="0">
                <a:solidFill>
                  <a:schemeClr val="tx1"/>
                </a:solidFill>
              </a:rPr>
              <a:t>complementar </a:t>
            </a:r>
            <a:r>
              <a:rPr lang="es-MX" b="0" u="none" dirty="0">
                <a:solidFill>
                  <a:schemeClr val="tx1"/>
                </a:solidFill>
              </a:rPr>
              <a:t>la </a:t>
            </a:r>
            <a:r>
              <a:rPr lang="es-MX" b="0" u="none" dirty="0" smtClean="0">
                <a:solidFill>
                  <a:schemeClr val="tx1"/>
                </a:solidFill>
              </a:rPr>
              <a:t>información </a:t>
            </a:r>
            <a:r>
              <a:rPr lang="es-MX" b="0" u="none" dirty="0">
                <a:solidFill>
                  <a:schemeClr val="tx1"/>
                </a:solidFill>
              </a:rPr>
              <a:t>de número </a:t>
            </a:r>
            <a:endParaRPr lang="es-MX" b="0" u="none" dirty="0" smtClean="0">
              <a:solidFill>
                <a:schemeClr val="tx1"/>
              </a:solidFill>
            </a:endParaRPr>
          </a:p>
          <a:p>
            <a:pPr algn="just">
              <a:defRPr/>
            </a:pPr>
            <a:r>
              <a:rPr lang="es-MX" b="0" u="none" dirty="0" smtClean="0">
                <a:solidFill>
                  <a:schemeClr val="tx1"/>
                </a:solidFill>
              </a:rPr>
              <a:t>de </a:t>
            </a:r>
            <a:r>
              <a:rPr lang="es-MX" b="0" u="none" dirty="0">
                <a:solidFill>
                  <a:schemeClr val="tx1"/>
                </a:solidFill>
              </a:rPr>
              <a:t>factura y fecha factura, </a:t>
            </a:r>
            <a:r>
              <a:rPr lang="es-MX" b="0" u="none" dirty="0" smtClean="0">
                <a:solidFill>
                  <a:schemeClr val="tx1"/>
                </a:solidFill>
              </a:rPr>
              <a:t>en </a:t>
            </a:r>
            <a:r>
              <a:rPr lang="es-MX" b="0" u="none" dirty="0">
                <a:solidFill>
                  <a:schemeClr val="tx1"/>
                </a:solidFill>
              </a:rPr>
              <a:t>el caso de </a:t>
            </a:r>
            <a:endParaRPr lang="es-MX" b="0" u="none" dirty="0" smtClean="0">
              <a:solidFill>
                <a:schemeClr val="tx1"/>
              </a:solidFill>
            </a:endParaRPr>
          </a:p>
          <a:p>
            <a:pPr algn="just">
              <a:defRPr/>
            </a:pPr>
            <a:r>
              <a:rPr lang="es-MX" b="0" u="none" dirty="0" smtClean="0">
                <a:solidFill>
                  <a:schemeClr val="tx1"/>
                </a:solidFill>
              </a:rPr>
              <a:t>que </a:t>
            </a:r>
            <a:r>
              <a:rPr lang="es-MX" b="0" u="none" dirty="0">
                <a:solidFill>
                  <a:schemeClr val="tx1"/>
                </a:solidFill>
              </a:rPr>
              <a:t>no lo haya proporcionado.</a:t>
            </a:r>
            <a:endParaRPr lang="es-ES" b="0" u="none" dirty="0">
              <a:solidFill>
                <a:schemeClr val="tx1"/>
              </a:solidFill>
            </a:endParaRPr>
          </a:p>
        </p:txBody>
      </p:sp>
      <p:sp>
        <p:nvSpPr>
          <p:cNvPr id="159756" name="Rectangle 12"/>
          <p:cNvSpPr>
            <a:spLocks noChangeArrowheads="1"/>
          </p:cNvSpPr>
          <p:nvPr/>
        </p:nvSpPr>
        <p:spPr bwMode="auto">
          <a:xfrm>
            <a:off x="6093327" y="2690897"/>
            <a:ext cx="2475315" cy="176963"/>
          </a:xfrm>
          <a:prstGeom prst="rect">
            <a:avLst/>
          </a:prstGeom>
          <a:solidFill>
            <a:srgbClr val="00FF00">
              <a:alpha val="5098"/>
            </a:srgbClr>
          </a:solidFill>
          <a:ln w="28575">
            <a:solidFill>
              <a:srgbClr val="00FF00"/>
            </a:solidFill>
            <a:miter lim="800000"/>
            <a:headEnd/>
            <a:tailEnd/>
          </a:ln>
        </p:spPr>
        <p:txBody>
          <a:bodyPr wrap="none" anchor="ctr"/>
          <a:lstStyle/>
          <a:p>
            <a:pPr algn="ctr">
              <a:defRPr/>
            </a:pPr>
            <a:endParaRPr lang="en-US" b="0" u="none"/>
          </a:p>
        </p:txBody>
      </p:sp>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4963" r="87267" b="21077"/>
          <a:stretch/>
        </p:blipFill>
        <p:spPr bwMode="auto">
          <a:xfrm>
            <a:off x="3979636" y="1654986"/>
            <a:ext cx="1373200" cy="3186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2892" t="25439" r="31406" b="72296"/>
          <a:stretch/>
        </p:blipFill>
        <p:spPr bwMode="auto">
          <a:xfrm>
            <a:off x="5326508" y="1682725"/>
            <a:ext cx="3714746" cy="365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597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9752"/>
                                        </p:tgtEl>
                                        <p:attrNameLst>
                                          <p:attrName>style.visibility</p:attrName>
                                        </p:attrNameLst>
                                      </p:cBhvr>
                                      <p:to>
                                        <p:strVal val="visible"/>
                                      </p:to>
                                    </p:set>
                                  </p:childTnLst>
                                </p:cTn>
                              </p:par>
                            </p:childTnLst>
                          </p:cTn>
                        </p:par>
                        <p:par>
                          <p:cTn id="9" fill="hold" nodeType="afterGroup">
                            <p:stCondLst>
                              <p:cond delay="0"/>
                            </p:stCondLst>
                            <p:childTnLst>
                              <p:par>
                                <p:cTn id="10" presetID="55" presetClass="entr" presetSubtype="0" fill="hold" grpId="0" nodeType="afterEffect">
                                  <p:stCondLst>
                                    <p:cond delay="0"/>
                                  </p:stCondLst>
                                  <p:childTnLst>
                                    <p:set>
                                      <p:cBhvr>
                                        <p:cTn id="11" dur="1" fill="hold">
                                          <p:stCondLst>
                                            <p:cond delay="0"/>
                                          </p:stCondLst>
                                        </p:cTn>
                                        <p:tgtEl>
                                          <p:spTgt spid="159753"/>
                                        </p:tgtEl>
                                        <p:attrNameLst>
                                          <p:attrName>style.visibility</p:attrName>
                                        </p:attrNameLst>
                                      </p:cBhvr>
                                      <p:to>
                                        <p:strVal val="visible"/>
                                      </p:to>
                                    </p:set>
                                    <p:anim calcmode="lin" valueType="num">
                                      <p:cBhvr>
                                        <p:cTn id="12" dur="1000" fill="hold"/>
                                        <p:tgtEl>
                                          <p:spTgt spid="159753"/>
                                        </p:tgtEl>
                                        <p:attrNameLst>
                                          <p:attrName>ppt_w</p:attrName>
                                        </p:attrNameLst>
                                      </p:cBhvr>
                                      <p:tavLst>
                                        <p:tav tm="0">
                                          <p:val>
                                            <p:strVal val="#ppt_w*0.70"/>
                                          </p:val>
                                        </p:tav>
                                        <p:tav tm="100000">
                                          <p:val>
                                            <p:strVal val="#ppt_w"/>
                                          </p:val>
                                        </p:tav>
                                      </p:tavLst>
                                    </p:anim>
                                    <p:anim calcmode="lin" valueType="num">
                                      <p:cBhvr>
                                        <p:cTn id="13" dur="1000" fill="hold"/>
                                        <p:tgtEl>
                                          <p:spTgt spid="159753"/>
                                        </p:tgtEl>
                                        <p:attrNameLst>
                                          <p:attrName>ppt_h</p:attrName>
                                        </p:attrNameLst>
                                      </p:cBhvr>
                                      <p:tavLst>
                                        <p:tav tm="0">
                                          <p:val>
                                            <p:strVal val="#ppt_h"/>
                                          </p:val>
                                        </p:tav>
                                        <p:tav tm="100000">
                                          <p:val>
                                            <p:strVal val="#ppt_h"/>
                                          </p:val>
                                        </p:tav>
                                      </p:tavLst>
                                    </p:anim>
                                    <p:animEffect transition="in" filter="fade">
                                      <p:cBhvr>
                                        <p:cTn id="14" dur="1000"/>
                                        <p:tgtEl>
                                          <p:spTgt spid="159753"/>
                                        </p:tgtEl>
                                      </p:cBhvr>
                                    </p:animEffect>
                                  </p:childTnLst>
                                </p:cTn>
                              </p:par>
                            </p:childTnLst>
                          </p:cTn>
                        </p:par>
                        <p:par>
                          <p:cTn id="15" fill="hold" nodeType="afterGroup">
                            <p:stCondLst>
                              <p:cond delay="1000"/>
                            </p:stCondLst>
                            <p:childTnLst>
                              <p:par>
                                <p:cTn id="16" presetID="55" presetClass="entr" presetSubtype="0" fill="hold" grpId="0" nodeType="afterEffect">
                                  <p:stCondLst>
                                    <p:cond delay="0"/>
                                  </p:stCondLst>
                                  <p:childTnLst>
                                    <p:set>
                                      <p:cBhvr>
                                        <p:cTn id="17" dur="1" fill="hold">
                                          <p:stCondLst>
                                            <p:cond delay="0"/>
                                          </p:stCondLst>
                                        </p:cTn>
                                        <p:tgtEl>
                                          <p:spTgt spid="159754"/>
                                        </p:tgtEl>
                                        <p:attrNameLst>
                                          <p:attrName>style.visibility</p:attrName>
                                        </p:attrNameLst>
                                      </p:cBhvr>
                                      <p:to>
                                        <p:strVal val="visible"/>
                                      </p:to>
                                    </p:set>
                                    <p:anim calcmode="lin" valueType="num">
                                      <p:cBhvr>
                                        <p:cTn id="18" dur="1000" fill="hold"/>
                                        <p:tgtEl>
                                          <p:spTgt spid="159754"/>
                                        </p:tgtEl>
                                        <p:attrNameLst>
                                          <p:attrName>ppt_w</p:attrName>
                                        </p:attrNameLst>
                                      </p:cBhvr>
                                      <p:tavLst>
                                        <p:tav tm="0">
                                          <p:val>
                                            <p:strVal val="#ppt_w*0.70"/>
                                          </p:val>
                                        </p:tav>
                                        <p:tav tm="100000">
                                          <p:val>
                                            <p:strVal val="#ppt_w"/>
                                          </p:val>
                                        </p:tav>
                                      </p:tavLst>
                                    </p:anim>
                                    <p:anim calcmode="lin" valueType="num">
                                      <p:cBhvr>
                                        <p:cTn id="19" dur="1000" fill="hold"/>
                                        <p:tgtEl>
                                          <p:spTgt spid="159754"/>
                                        </p:tgtEl>
                                        <p:attrNameLst>
                                          <p:attrName>ppt_h</p:attrName>
                                        </p:attrNameLst>
                                      </p:cBhvr>
                                      <p:tavLst>
                                        <p:tav tm="0">
                                          <p:val>
                                            <p:strVal val="#ppt_h"/>
                                          </p:val>
                                        </p:tav>
                                        <p:tav tm="100000">
                                          <p:val>
                                            <p:strVal val="#ppt_h"/>
                                          </p:val>
                                        </p:tav>
                                      </p:tavLst>
                                    </p:anim>
                                    <p:animEffect transition="in" filter="fade">
                                      <p:cBhvr>
                                        <p:cTn id="20" dur="1000"/>
                                        <p:tgtEl>
                                          <p:spTgt spid="159754"/>
                                        </p:tgtEl>
                                      </p:cBhvr>
                                    </p:animEffect>
                                  </p:childTnLst>
                                </p:cTn>
                              </p:par>
                            </p:childTnLst>
                          </p:cTn>
                        </p:par>
                        <p:par>
                          <p:cTn id="21" fill="hold" nodeType="afterGroup">
                            <p:stCondLst>
                              <p:cond delay="2000"/>
                            </p:stCondLst>
                            <p:childTnLst>
                              <p:par>
                                <p:cTn id="22" presetID="55" presetClass="entr" presetSubtype="0" fill="hold" grpId="0" nodeType="afterEffect">
                                  <p:stCondLst>
                                    <p:cond delay="0"/>
                                  </p:stCondLst>
                                  <p:childTnLst>
                                    <p:set>
                                      <p:cBhvr>
                                        <p:cTn id="23" dur="1" fill="hold">
                                          <p:stCondLst>
                                            <p:cond delay="0"/>
                                          </p:stCondLst>
                                        </p:cTn>
                                        <p:tgtEl>
                                          <p:spTgt spid="159755"/>
                                        </p:tgtEl>
                                        <p:attrNameLst>
                                          <p:attrName>style.visibility</p:attrName>
                                        </p:attrNameLst>
                                      </p:cBhvr>
                                      <p:to>
                                        <p:strVal val="visible"/>
                                      </p:to>
                                    </p:set>
                                    <p:anim calcmode="lin" valueType="num">
                                      <p:cBhvr>
                                        <p:cTn id="24" dur="1000" fill="hold"/>
                                        <p:tgtEl>
                                          <p:spTgt spid="159755"/>
                                        </p:tgtEl>
                                        <p:attrNameLst>
                                          <p:attrName>ppt_w</p:attrName>
                                        </p:attrNameLst>
                                      </p:cBhvr>
                                      <p:tavLst>
                                        <p:tav tm="0">
                                          <p:val>
                                            <p:strVal val="#ppt_w*0.70"/>
                                          </p:val>
                                        </p:tav>
                                        <p:tav tm="100000">
                                          <p:val>
                                            <p:strVal val="#ppt_w"/>
                                          </p:val>
                                        </p:tav>
                                      </p:tavLst>
                                    </p:anim>
                                    <p:anim calcmode="lin" valueType="num">
                                      <p:cBhvr>
                                        <p:cTn id="25" dur="1000" fill="hold"/>
                                        <p:tgtEl>
                                          <p:spTgt spid="159755"/>
                                        </p:tgtEl>
                                        <p:attrNameLst>
                                          <p:attrName>ppt_h</p:attrName>
                                        </p:attrNameLst>
                                      </p:cBhvr>
                                      <p:tavLst>
                                        <p:tav tm="0">
                                          <p:val>
                                            <p:strVal val="#ppt_h"/>
                                          </p:val>
                                        </p:tav>
                                        <p:tav tm="100000">
                                          <p:val>
                                            <p:strVal val="#ppt_h"/>
                                          </p:val>
                                        </p:tav>
                                      </p:tavLst>
                                    </p:anim>
                                    <p:animEffect transition="in" filter="fade">
                                      <p:cBhvr>
                                        <p:cTn id="26" dur="1000"/>
                                        <p:tgtEl>
                                          <p:spTgt spid="159755"/>
                                        </p:tgtEl>
                                      </p:cBhvr>
                                    </p:animEffect>
                                  </p:childTnLst>
                                </p:cTn>
                              </p:par>
                            </p:childTnLst>
                          </p:cTn>
                        </p:par>
                        <p:par>
                          <p:cTn id="27" fill="hold" nodeType="afterGroup">
                            <p:stCondLst>
                              <p:cond delay="3000"/>
                            </p:stCondLst>
                            <p:childTnLst>
                              <p:par>
                                <p:cTn id="28" presetID="53" presetClass="entr" presetSubtype="0" fill="hold" nodeType="afterEffect">
                                  <p:stCondLst>
                                    <p:cond delay="0"/>
                                  </p:stCondLst>
                                  <p:childTnLst>
                                    <p:set>
                                      <p:cBhvr>
                                        <p:cTn id="29" dur="1" fill="hold">
                                          <p:stCondLst>
                                            <p:cond delay="0"/>
                                          </p:stCondLst>
                                        </p:cTn>
                                        <p:tgtEl>
                                          <p:spTgt spid="159751"/>
                                        </p:tgtEl>
                                        <p:attrNameLst>
                                          <p:attrName>style.visibility</p:attrName>
                                        </p:attrNameLst>
                                      </p:cBhvr>
                                      <p:to>
                                        <p:strVal val="visible"/>
                                      </p:to>
                                    </p:set>
                                    <p:anim calcmode="lin" valueType="num">
                                      <p:cBhvr>
                                        <p:cTn id="30" dur="1000" fill="hold"/>
                                        <p:tgtEl>
                                          <p:spTgt spid="159751"/>
                                        </p:tgtEl>
                                        <p:attrNameLst>
                                          <p:attrName>ppt_w</p:attrName>
                                        </p:attrNameLst>
                                      </p:cBhvr>
                                      <p:tavLst>
                                        <p:tav tm="0">
                                          <p:val>
                                            <p:fltVal val="0"/>
                                          </p:val>
                                        </p:tav>
                                        <p:tav tm="100000">
                                          <p:val>
                                            <p:strVal val="#ppt_w"/>
                                          </p:val>
                                        </p:tav>
                                      </p:tavLst>
                                    </p:anim>
                                    <p:anim calcmode="lin" valueType="num">
                                      <p:cBhvr>
                                        <p:cTn id="31" dur="1000" fill="hold"/>
                                        <p:tgtEl>
                                          <p:spTgt spid="159751"/>
                                        </p:tgtEl>
                                        <p:attrNameLst>
                                          <p:attrName>ppt_h</p:attrName>
                                        </p:attrNameLst>
                                      </p:cBhvr>
                                      <p:tavLst>
                                        <p:tav tm="0">
                                          <p:val>
                                            <p:fltVal val="0"/>
                                          </p:val>
                                        </p:tav>
                                        <p:tav tm="100000">
                                          <p:val>
                                            <p:strVal val="#ppt_h"/>
                                          </p:val>
                                        </p:tav>
                                      </p:tavLst>
                                    </p:anim>
                                    <p:animEffect transition="in" filter="fade">
                                      <p:cBhvr>
                                        <p:cTn id="32" dur="1000"/>
                                        <p:tgtEl>
                                          <p:spTgt spid="159751"/>
                                        </p:tgtEl>
                                      </p:cBhvr>
                                    </p:animEffect>
                                  </p:childTnLst>
                                </p:cTn>
                              </p:par>
                            </p:childTnLst>
                          </p:cTn>
                        </p:par>
                        <p:par>
                          <p:cTn id="33" fill="hold" nodeType="afterGroup">
                            <p:stCondLst>
                              <p:cond delay="4000"/>
                            </p:stCondLst>
                            <p:childTnLst>
                              <p:par>
                                <p:cTn id="34" presetID="6" presetClass="emph" presetSubtype="0" decel="50000" autoRev="1" fill="hold" nodeType="afterEffect">
                                  <p:stCondLst>
                                    <p:cond delay="0"/>
                                  </p:stCondLst>
                                  <p:childTnLst>
                                    <p:animScale>
                                      <p:cBhvr>
                                        <p:cTn id="35" dur="500" fill="hold"/>
                                        <p:tgtEl>
                                          <p:spTgt spid="15975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53" grpId="0"/>
      <p:bldP spid="159754" grpId="0"/>
      <p:bldP spid="15975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9"/>
          <p:cNvPicPr>
            <a:picLocks noChangeAspect="1" noChangeArrowheads="1"/>
          </p:cNvPicPr>
          <p:nvPr/>
        </p:nvPicPr>
        <p:blipFill>
          <a:blip r:embed="rId2" cstate="print"/>
          <a:srcRect l="26579" r="7458"/>
          <a:stretch>
            <a:fillRect/>
          </a:stretch>
        </p:blipFill>
        <p:spPr bwMode="auto">
          <a:xfrm>
            <a:off x="571500" y="1156574"/>
            <a:ext cx="4877187" cy="4707016"/>
          </a:xfrm>
          <a:prstGeom prst="rect">
            <a:avLst/>
          </a:prstGeom>
          <a:noFill/>
          <a:ln w="9525">
            <a:noFill/>
            <a:miter lim="800000"/>
            <a:headEnd/>
            <a:tailEnd/>
          </a:ln>
          <a:scene3d>
            <a:camera prst="orthographicFront"/>
            <a:lightRig rig="threePt" dir="t"/>
          </a:scene3d>
          <a:sp3d>
            <a:bevelT/>
          </a:sp3d>
        </p:spPr>
      </p:pic>
      <p:sp>
        <p:nvSpPr>
          <p:cNvPr id="160773" name="Rectangle 5"/>
          <p:cNvSpPr>
            <a:spLocks noChangeArrowheads="1"/>
          </p:cNvSpPr>
          <p:nvPr/>
        </p:nvSpPr>
        <p:spPr bwMode="auto">
          <a:xfrm>
            <a:off x="1602769" y="2601767"/>
            <a:ext cx="3575406" cy="531391"/>
          </a:xfrm>
          <a:prstGeom prst="rect">
            <a:avLst/>
          </a:prstGeom>
          <a:solidFill>
            <a:srgbClr val="0066CC">
              <a:alpha val="5000"/>
            </a:srgbClr>
          </a:solidFill>
          <a:ln w="28575">
            <a:solidFill>
              <a:srgbClr val="00FF00"/>
            </a:solidFill>
            <a:miter lim="800000"/>
            <a:headEnd/>
            <a:tailEnd/>
          </a:ln>
        </p:spPr>
        <p:txBody>
          <a:bodyPr wrap="none" anchor="ctr"/>
          <a:lstStyle/>
          <a:p>
            <a:pPr algn="ctr">
              <a:defRPr/>
            </a:pPr>
            <a:endParaRPr lang="en-US" b="0" u="none"/>
          </a:p>
        </p:txBody>
      </p:sp>
      <p:sp>
        <p:nvSpPr>
          <p:cNvPr id="53252" name="Rectangle 6"/>
          <p:cNvSpPr>
            <a:spLocks noChangeArrowheads="1"/>
          </p:cNvSpPr>
          <p:nvPr/>
        </p:nvSpPr>
        <p:spPr bwMode="auto">
          <a:xfrm>
            <a:off x="2514600" y="155575"/>
            <a:ext cx="4103688"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s-MX" sz="2000" u="none" dirty="0">
                <a:solidFill>
                  <a:schemeClr val="bg1"/>
                </a:solidFill>
              </a:rPr>
              <a:t>3. Movimiento “Actualización”</a:t>
            </a:r>
            <a:endParaRPr lang="es-ES" sz="2000" u="none" dirty="0">
              <a:solidFill>
                <a:schemeClr val="bg1"/>
              </a:solidFill>
            </a:endParaRPr>
          </a:p>
        </p:txBody>
      </p:sp>
      <p:sp>
        <p:nvSpPr>
          <p:cNvPr id="160776" name="Rectangle 8"/>
          <p:cNvSpPr>
            <a:spLocks noChangeArrowheads="1"/>
          </p:cNvSpPr>
          <p:nvPr/>
        </p:nvSpPr>
        <p:spPr bwMode="auto">
          <a:xfrm>
            <a:off x="2103120" y="3536070"/>
            <a:ext cx="2251710" cy="468630"/>
          </a:xfrm>
          <a:prstGeom prst="rect">
            <a:avLst/>
          </a:prstGeom>
          <a:solidFill>
            <a:schemeClr val="accent6">
              <a:lumMod val="75000"/>
              <a:alpha val="5098"/>
            </a:schemeClr>
          </a:solidFill>
          <a:ln w="28575">
            <a:solidFill>
              <a:schemeClr val="accent6">
                <a:lumMod val="50000"/>
              </a:schemeClr>
            </a:solidFill>
            <a:miter lim="800000"/>
            <a:headEnd/>
            <a:tailEnd/>
          </a:ln>
        </p:spPr>
        <p:txBody>
          <a:bodyPr wrap="none" anchor="ctr"/>
          <a:lstStyle/>
          <a:p>
            <a:pPr algn="ctr">
              <a:defRPr/>
            </a:pPr>
            <a:endParaRPr lang="en-US" b="0" u="none"/>
          </a:p>
        </p:txBody>
      </p:sp>
      <p:sp>
        <p:nvSpPr>
          <p:cNvPr id="51206" name="Rectangle 49"/>
          <p:cNvSpPr>
            <a:spLocks noChangeArrowheads="1"/>
          </p:cNvSpPr>
          <p:nvPr/>
        </p:nvSpPr>
        <p:spPr bwMode="auto">
          <a:xfrm>
            <a:off x="6035675" y="2108392"/>
            <a:ext cx="2433638" cy="1661993"/>
          </a:xfrm>
          <a:prstGeom prst="rect">
            <a:avLst/>
          </a:prstGeom>
          <a:noFill/>
          <a:ln w="9525">
            <a:noFill/>
            <a:miter lim="800000"/>
            <a:headEnd/>
            <a:tailEnd/>
          </a:ln>
        </p:spPr>
        <p:txBody>
          <a:bodyPr lIns="0" tIns="0" rIns="0" bIns="0">
            <a:spAutoFit/>
          </a:bodyPr>
          <a:lstStyle/>
          <a:p>
            <a:pPr algn="just">
              <a:spcBef>
                <a:spcPct val="20000"/>
              </a:spcBef>
              <a:defRPr/>
            </a:pPr>
            <a:r>
              <a:rPr lang="es-MX" b="0" u="none" dirty="0">
                <a:solidFill>
                  <a:schemeClr val="tx1"/>
                </a:solidFill>
              </a:rPr>
              <a:t>Cuando el usuario ingrese correctamente uno de los dos campos </a:t>
            </a:r>
            <a:r>
              <a:rPr lang="es-MX" b="0" u="none" dirty="0">
                <a:solidFill>
                  <a:srgbClr val="3399FF"/>
                </a:solidFill>
              </a:rPr>
              <a:t>NIV o NCI </a:t>
            </a:r>
            <a:r>
              <a:rPr lang="es-MX" b="0" u="none" dirty="0">
                <a:solidFill>
                  <a:schemeClr val="tx1"/>
                </a:solidFill>
              </a:rPr>
              <a:t>y Presione el botón de</a:t>
            </a:r>
            <a:r>
              <a:rPr lang="es-MX" b="0" u="none" dirty="0">
                <a:solidFill>
                  <a:srgbClr val="3399FF"/>
                </a:solidFill>
              </a:rPr>
              <a:t> </a:t>
            </a:r>
            <a:r>
              <a:rPr lang="es-MX" b="0" u="none" dirty="0">
                <a:solidFill>
                  <a:schemeClr val="hlink"/>
                </a:solidFill>
              </a:rPr>
              <a:t>Buscar</a:t>
            </a:r>
            <a:r>
              <a:rPr lang="es-MX" b="0" u="none" dirty="0">
                <a:solidFill>
                  <a:srgbClr val="3399FF"/>
                </a:solidFill>
              </a:rPr>
              <a:t> </a:t>
            </a:r>
            <a:r>
              <a:rPr lang="es-MX" b="0" u="none" dirty="0">
                <a:solidFill>
                  <a:schemeClr val="tx1"/>
                </a:solidFill>
              </a:rPr>
              <a:t> el sistema proporciona </a:t>
            </a:r>
            <a:r>
              <a:rPr lang="es-MX" b="0" u="none" dirty="0"/>
              <a:t>la información del vehículo.</a:t>
            </a:r>
            <a:endParaRPr lang="es-ES" b="0" u="none" dirty="0">
              <a:solidFill>
                <a:schemeClr val="tx1"/>
              </a:solidFill>
            </a:endParaRP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892" t="25439" r="31406" b="70031"/>
          <a:stretch/>
        </p:blipFill>
        <p:spPr bwMode="auto">
          <a:xfrm>
            <a:off x="571500" y="1156574"/>
            <a:ext cx="4877187" cy="594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6077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07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8"/>
          <p:cNvPicPr>
            <a:picLocks noChangeAspect="1" noChangeArrowheads="1"/>
          </p:cNvPicPr>
          <p:nvPr/>
        </p:nvPicPr>
        <p:blipFill>
          <a:blip r:embed="rId2" cstate="print"/>
          <a:srcRect/>
          <a:stretch>
            <a:fillRect/>
          </a:stretch>
        </p:blipFill>
        <p:spPr bwMode="auto">
          <a:xfrm>
            <a:off x="1602956" y="1245185"/>
            <a:ext cx="5926976" cy="4497705"/>
          </a:xfrm>
          <a:prstGeom prst="rect">
            <a:avLst/>
          </a:prstGeom>
          <a:noFill/>
          <a:ln w="9525">
            <a:noFill/>
            <a:miter lim="800000"/>
            <a:headEnd/>
            <a:tailEnd/>
          </a:ln>
          <a:scene3d>
            <a:camera prst="orthographicFront"/>
            <a:lightRig rig="threePt" dir="t"/>
          </a:scene3d>
          <a:sp3d>
            <a:bevelT/>
          </a:sp3d>
        </p:spPr>
      </p:pic>
      <p:sp>
        <p:nvSpPr>
          <p:cNvPr id="54275" name="Rectangle 6"/>
          <p:cNvSpPr>
            <a:spLocks noChangeArrowheads="1"/>
          </p:cNvSpPr>
          <p:nvPr/>
        </p:nvSpPr>
        <p:spPr bwMode="auto">
          <a:xfrm>
            <a:off x="2514600" y="155575"/>
            <a:ext cx="4103688"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s-MX" sz="2000" u="none" dirty="0">
                <a:solidFill>
                  <a:schemeClr val="bg1"/>
                </a:solidFill>
              </a:rPr>
              <a:t>3. Movimiento “Actualización”</a:t>
            </a:r>
            <a:endParaRPr lang="es-ES" sz="2000" u="none" dirty="0">
              <a:solidFill>
                <a:schemeClr val="bg1"/>
              </a:solidFill>
            </a:endParaRPr>
          </a:p>
        </p:txBody>
      </p:sp>
      <p:sp>
        <p:nvSpPr>
          <p:cNvPr id="160779" name="Rectangle 11"/>
          <p:cNvSpPr>
            <a:spLocks noChangeArrowheads="1"/>
          </p:cNvSpPr>
          <p:nvPr/>
        </p:nvSpPr>
        <p:spPr bwMode="auto">
          <a:xfrm>
            <a:off x="3252946" y="3777615"/>
            <a:ext cx="2626995" cy="1925955"/>
          </a:xfrm>
          <a:prstGeom prst="rect">
            <a:avLst/>
          </a:prstGeom>
          <a:solidFill>
            <a:srgbClr val="FF9900">
              <a:alpha val="20000"/>
            </a:srgbClr>
          </a:solidFill>
          <a:ln w="28575">
            <a:solidFill>
              <a:srgbClr val="FF9900"/>
            </a:solidFill>
            <a:miter lim="800000"/>
            <a:headEnd/>
            <a:tailEnd/>
          </a:ln>
        </p:spPr>
        <p:txBody>
          <a:bodyPr wrap="none" anchor="ctr"/>
          <a:lstStyle/>
          <a:p>
            <a:pPr algn="ctr">
              <a:defRPr/>
            </a:pPr>
            <a:endParaRPr lang="en-US" b="0" u="none"/>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892" t="25439" r="31406" b="70031"/>
          <a:stretch/>
        </p:blipFill>
        <p:spPr bwMode="auto">
          <a:xfrm>
            <a:off x="2969231" y="1245185"/>
            <a:ext cx="4560701" cy="388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4963" r="87267" b="21077"/>
          <a:stretch/>
        </p:blipFill>
        <p:spPr bwMode="auto">
          <a:xfrm>
            <a:off x="1602956" y="1245185"/>
            <a:ext cx="1448656" cy="4497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60779"/>
                                        </p:tgtEl>
                                        <p:attrNameLst>
                                          <p:attrName>style.visibility</p:attrName>
                                        </p:attrNameLst>
                                      </p:cBhvr>
                                      <p:to>
                                        <p:strVal val="visible"/>
                                      </p:to>
                                    </p:set>
                                    <p:animEffect transition="in" filter="fade">
                                      <p:cBhvr>
                                        <p:cTn id="7" dur="2000"/>
                                        <p:tgtEl>
                                          <p:spTgt spid="1607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4" fill="hold" nodeType="clickEffect">
                                  <p:stCondLst>
                                    <p:cond delay="0"/>
                                  </p:stCondLst>
                                  <p:childTnLst>
                                    <p:animEffect transition="out" filter="wipe(down)">
                                      <p:cBhvr>
                                        <p:cTn id="11" dur="500"/>
                                        <p:tgtEl>
                                          <p:spTgt spid="160779"/>
                                        </p:tgtEl>
                                      </p:cBhvr>
                                    </p:animEffect>
                                    <p:set>
                                      <p:cBhvr>
                                        <p:cTn id="12" dur="1" fill="hold">
                                          <p:stCondLst>
                                            <p:cond delay="499"/>
                                          </p:stCondLst>
                                        </p:cTn>
                                        <p:tgtEl>
                                          <p:spTgt spid="1607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5"/>
          <p:cNvSpPr>
            <a:spLocks noChangeArrowheads="1"/>
          </p:cNvSpPr>
          <p:nvPr/>
        </p:nvSpPr>
        <p:spPr bwMode="auto">
          <a:xfrm>
            <a:off x="2476500" y="188913"/>
            <a:ext cx="4176713" cy="369887"/>
          </a:xfrm>
          <a:prstGeom prst="rect">
            <a:avLst/>
          </a:prstGeom>
          <a:noFill/>
          <a:ln w="9525" algn="ctr">
            <a:noFill/>
            <a:miter lim="800000"/>
            <a:headEnd/>
            <a:tailEnd/>
          </a:ln>
          <a:effectLst>
            <a:outerShdw blurRad="50800" dist="38100" dir="5400000" algn="t" rotWithShape="0">
              <a:prstClr val="black">
                <a:alpha val="40000"/>
              </a:prstClr>
            </a:outerShdw>
          </a:effectLst>
        </p:spPr>
        <p:txBody>
          <a:bodyPr lIns="0" tIns="0" rIns="0" bIns="0">
            <a:spAutoFit/>
          </a:bodyPr>
          <a:lstStyle/>
          <a:p>
            <a:pPr algn="ctr">
              <a:defRPr/>
            </a:pPr>
            <a:r>
              <a:rPr lang="es-MX" sz="2400" u="none" dirty="0">
                <a:solidFill>
                  <a:schemeClr val="tx1">
                    <a:lumMod val="95000"/>
                    <a:lumOff val="5000"/>
                  </a:schemeClr>
                </a:solidFill>
              </a:rPr>
              <a:t>Integración de Información</a:t>
            </a:r>
            <a:endParaRPr lang="es-ES" sz="2400" u="none" dirty="0">
              <a:solidFill>
                <a:schemeClr val="tx1">
                  <a:lumMod val="95000"/>
                  <a:lumOff val="5000"/>
                </a:schemeClr>
              </a:solidFill>
            </a:endParaRPr>
          </a:p>
        </p:txBody>
      </p:sp>
      <p:sp>
        <p:nvSpPr>
          <p:cNvPr id="5" name="Rectangle 69"/>
          <p:cNvSpPr>
            <a:spLocks noChangeArrowheads="1"/>
          </p:cNvSpPr>
          <p:nvPr/>
        </p:nvSpPr>
        <p:spPr bwMode="auto">
          <a:xfrm>
            <a:off x="5503545" y="898525"/>
            <a:ext cx="1725613" cy="1728788"/>
          </a:xfrm>
          <a:prstGeom prst="rect">
            <a:avLst/>
          </a:prstGeom>
          <a:solidFill>
            <a:schemeClr val="bg1">
              <a:lumMod val="5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defRPr/>
            </a:pPr>
            <a:r>
              <a:rPr lang="es-MX" sz="1400" dirty="0">
                <a:solidFill>
                  <a:schemeClr val="bg1"/>
                </a:solidFill>
              </a:rPr>
              <a:t>Entidades Federativas</a:t>
            </a:r>
            <a:endParaRPr lang="es-ES" sz="1400" dirty="0">
              <a:solidFill>
                <a:schemeClr val="bg1"/>
              </a:solidFill>
            </a:endParaRPr>
          </a:p>
        </p:txBody>
      </p:sp>
      <p:sp>
        <p:nvSpPr>
          <p:cNvPr id="9222" name="Rectangle 98"/>
          <p:cNvSpPr>
            <a:spLocks noChangeArrowheads="1"/>
          </p:cNvSpPr>
          <p:nvPr/>
        </p:nvSpPr>
        <p:spPr bwMode="auto">
          <a:xfrm>
            <a:off x="7915275" y="739775"/>
            <a:ext cx="1228725" cy="12525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 name="Rectangle 50"/>
          <p:cNvSpPr>
            <a:spLocks noChangeArrowheads="1"/>
          </p:cNvSpPr>
          <p:nvPr/>
        </p:nvSpPr>
        <p:spPr bwMode="auto">
          <a:xfrm>
            <a:off x="950913" y="5065713"/>
            <a:ext cx="7826375" cy="42862"/>
          </a:xfrm>
          <a:prstGeom prst="rect">
            <a:avLst/>
          </a:prstGeom>
          <a:solidFill>
            <a:schemeClr val="bg2"/>
          </a:solidFill>
          <a:ln w="9525" algn="ctr">
            <a:noFill/>
            <a:miter lim="800000"/>
            <a:headEnd/>
            <a:tailEnd/>
          </a:ln>
          <a:effectLst>
            <a:prstShdw prst="shdw18" dist="17961" dir="13500000">
              <a:schemeClr val="bg2">
                <a:gamma/>
                <a:shade val="60000"/>
                <a:invGamma/>
              </a:schemeClr>
            </a:prstShdw>
          </a:effectLst>
        </p:spPr>
        <p:txBody>
          <a:bodyPr wrap="none" anchor="ctr"/>
          <a:lstStyle/>
          <a:p>
            <a:pPr>
              <a:defRPr/>
            </a:pPr>
            <a:endParaRPr lang="es-ES">
              <a:latin typeface="Arial" pitchFamily="34" charset="0"/>
              <a:cs typeface="Arial" pitchFamily="34" charset="0"/>
            </a:endParaRPr>
          </a:p>
        </p:txBody>
      </p:sp>
      <p:sp>
        <p:nvSpPr>
          <p:cNvPr id="8" name="Rectangle 52"/>
          <p:cNvSpPr>
            <a:spLocks noChangeArrowheads="1"/>
          </p:cNvSpPr>
          <p:nvPr/>
        </p:nvSpPr>
        <p:spPr bwMode="auto">
          <a:xfrm>
            <a:off x="800100" y="900113"/>
            <a:ext cx="2314575" cy="1733550"/>
          </a:xfrm>
          <a:prstGeom prst="rect">
            <a:avLst/>
          </a:prstGeom>
          <a:solidFill>
            <a:schemeClr val="bg1">
              <a:lumMod val="50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defRPr/>
            </a:pPr>
            <a:r>
              <a:rPr lang="es-MX" sz="1400" dirty="0">
                <a:solidFill>
                  <a:schemeClr val="bg1"/>
                </a:solidFill>
                <a:latin typeface="Arial" pitchFamily="34" charset="0"/>
                <a:cs typeface="Arial" pitchFamily="34" charset="0"/>
              </a:rPr>
              <a:t>Sujetos Obligados</a:t>
            </a:r>
            <a:endParaRPr lang="es-ES" sz="1400" dirty="0">
              <a:solidFill>
                <a:schemeClr val="bg1"/>
              </a:solidFill>
              <a:latin typeface="Arial" pitchFamily="34" charset="0"/>
              <a:cs typeface="Arial" pitchFamily="34" charset="0"/>
            </a:endParaRPr>
          </a:p>
        </p:txBody>
      </p:sp>
      <p:sp>
        <p:nvSpPr>
          <p:cNvPr id="9" name="Rectangle 53"/>
          <p:cNvSpPr>
            <a:spLocks noChangeArrowheads="1"/>
          </p:cNvSpPr>
          <p:nvPr/>
        </p:nvSpPr>
        <p:spPr bwMode="auto">
          <a:xfrm>
            <a:off x="758825" y="3095625"/>
            <a:ext cx="5313363" cy="1916113"/>
          </a:xfrm>
          <a:prstGeom prst="rect">
            <a:avLst/>
          </a:prstGeom>
          <a:solidFill>
            <a:schemeClr val="bg1">
              <a:lumMod val="50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defRPr/>
            </a:pPr>
            <a:r>
              <a:rPr lang="es-MX" sz="1400" u="none" dirty="0">
                <a:solidFill>
                  <a:schemeClr val="tx1"/>
                </a:solidFill>
                <a:latin typeface="Arial" pitchFamily="34" charset="0"/>
                <a:cs typeface="Arial" pitchFamily="34" charset="0"/>
              </a:rPr>
              <a:t>Servicios de Integración de Datos</a:t>
            </a:r>
            <a:endParaRPr lang="es-ES" sz="1400" u="none" dirty="0">
              <a:solidFill>
                <a:schemeClr val="tx1"/>
              </a:solidFill>
              <a:latin typeface="Arial" pitchFamily="34" charset="0"/>
              <a:cs typeface="Arial" pitchFamily="34" charset="0"/>
            </a:endParaRPr>
          </a:p>
        </p:txBody>
      </p:sp>
      <p:sp>
        <p:nvSpPr>
          <p:cNvPr id="10" name="Rectangle 54"/>
          <p:cNvSpPr>
            <a:spLocks noChangeArrowheads="1"/>
          </p:cNvSpPr>
          <p:nvPr/>
        </p:nvSpPr>
        <p:spPr bwMode="auto">
          <a:xfrm rot="16200000">
            <a:off x="-2440279" y="3566822"/>
            <a:ext cx="5291719" cy="254000"/>
          </a:xfrm>
          <a:prstGeom prst="rect">
            <a:avLst/>
          </a:prstGeom>
          <a:solidFill>
            <a:srgbClr val="990000"/>
          </a:solidFill>
          <a:ln w="9525">
            <a:noFill/>
            <a:miter lim="800000"/>
            <a:headEnd/>
            <a:tailEnd/>
          </a:ln>
          <a:effectLst>
            <a:prstShdw prst="shdw17" dist="17961" dir="2700000">
              <a:srgbClr val="993D00"/>
            </a:prstShdw>
          </a:effectLst>
          <a:scene3d>
            <a:camera prst="orthographicFront"/>
            <a:lightRig rig="threePt" dir="t"/>
          </a:scene3d>
          <a:sp3d>
            <a:bevelT/>
          </a:sp3d>
        </p:spPr>
        <p:txBody>
          <a:bodyPr anchor="ctr" anchorCtr="1"/>
          <a:lstStyle/>
          <a:p>
            <a:pPr algn="ctr">
              <a:defRPr/>
            </a:pPr>
            <a:r>
              <a:rPr lang="es-MX" sz="1400" dirty="0">
                <a:solidFill>
                  <a:schemeClr val="tx1"/>
                </a:solidFill>
                <a:latin typeface="Arial" pitchFamily="34" charset="0"/>
                <a:cs typeface="Arial" pitchFamily="34" charset="0"/>
              </a:rPr>
              <a:t>Procesos Operativos</a:t>
            </a:r>
            <a:endParaRPr lang="es-ES" sz="1400" dirty="0">
              <a:solidFill>
                <a:schemeClr val="tx1"/>
              </a:solidFill>
              <a:latin typeface="Arial" pitchFamily="34" charset="0"/>
              <a:cs typeface="Arial" pitchFamily="34" charset="0"/>
            </a:endParaRPr>
          </a:p>
        </p:txBody>
      </p:sp>
      <p:sp>
        <p:nvSpPr>
          <p:cNvPr id="11" name="Rectangle 55"/>
          <p:cNvSpPr>
            <a:spLocks noChangeArrowheads="1"/>
          </p:cNvSpPr>
          <p:nvPr/>
        </p:nvSpPr>
        <p:spPr bwMode="auto">
          <a:xfrm rot="16200000">
            <a:off x="-2127143" y="3573569"/>
            <a:ext cx="5305212" cy="254000"/>
          </a:xfrm>
          <a:prstGeom prst="rect">
            <a:avLst/>
          </a:prstGeom>
          <a:solidFill>
            <a:srgbClr val="990033"/>
          </a:solidFill>
          <a:ln w="9525">
            <a:noFill/>
            <a:miter lim="800000"/>
            <a:headEnd/>
            <a:tailEnd/>
          </a:ln>
          <a:effectLst>
            <a:prstShdw prst="shdw17" dist="17961" dir="2700000">
              <a:srgbClr val="630014"/>
            </a:prstShdw>
          </a:effectLst>
          <a:scene3d>
            <a:camera prst="orthographicFront"/>
            <a:lightRig rig="threePt" dir="t"/>
          </a:scene3d>
          <a:sp3d>
            <a:bevelT/>
          </a:sp3d>
        </p:spPr>
        <p:txBody>
          <a:bodyPr anchor="ctr" anchorCtr="1"/>
          <a:lstStyle/>
          <a:p>
            <a:pPr algn="ctr">
              <a:defRPr/>
            </a:pPr>
            <a:r>
              <a:rPr lang="es-MX" sz="1400">
                <a:solidFill>
                  <a:schemeClr val="tx1">
                    <a:lumMod val="95000"/>
                    <a:lumOff val="5000"/>
                  </a:schemeClr>
                </a:solidFill>
                <a:latin typeface="Arial" pitchFamily="34" charset="0"/>
                <a:cs typeface="Arial" pitchFamily="34" charset="0"/>
              </a:rPr>
              <a:t>Marco Jurídico</a:t>
            </a:r>
            <a:endParaRPr lang="es-ES" sz="1400">
              <a:solidFill>
                <a:schemeClr val="tx1">
                  <a:lumMod val="95000"/>
                  <a:lumOff val="5000"/>
                </a:schemeClr>
              </a:solidFill>
              <a:latin typeface="Arial" pitchFamily="34" charset="0"/>
              <a:cs typeface="Arial" pitchFamily="34" charset="0"/>
            </a:endParaRPr>
          </a:p>
        </p:txBody>
      </p:sp>
      <p:sp>
        <p:nvSpPr>
          <p:cNvPr id="12" name="Rectangle 64"/>
          <p:cNvSpPr>
            <a:spLocks noChangeArrowheads="1"/>
          </p:cNvSpPr>
          <p:nvPr/>
        </p:nvSpPr>
        <p:spPr bwMode="auto">
          <a:xfrm>
            <a:off x="3250883" y="890588"/>
            <a:ext cx="2132013" cy="1725613"/>
          </a:xfrm>
          <a:prstGeom prst="rect">
            <a:avLst/>
          </a:prstGeom>
          <a:solidFill>
            <a:schemeClr val="bg1">
              <a:lumMod val="5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defRPr/>
            </a:pPr>
            <a:r>
              <a:rPr lang="es-MX" sz="1400" dirty="0">
                <a:solidFill>
                  <a:schemeClr val="bg1"/>
                </a:solidFill>
                <a:latin typeface="Arial" pitchFamily="34" charset="0"/>
                <a:cs typeface="Arial" pitchFamily="34" charset="0"/>
              </a:rPr>
              <a:t>Dependencias Federales</a:t>
            </a:r>
            <a:endParaRPr lang="es-ES" sz="1400" dirty="0">
              <a:solidFill>
                <a:schemeClr val="bg1"/>
              </a:solidFill>
              <a:latin typeface="Arial" pitchFamily="34" charset="0"/>
              <a:cs typeface="Arial" pitchFamily="34" charset="0"/>
            </a:endParaRPr>
          </a:p>
        </p:txBody>
      </p:sp>
      <p:sp>
        <p:nvSpPr>
          <p:cNvPr id="17" name="Text Box 76"/>
          <p:cNvSpPr txBox="1">
            <a:spLocks noChangeArrowheads="1"/>
          </p:cNvSpPr>
          <p:nvPr/>
        </p:nvSpPr>
        <p:spPr bwMode="auto">
          <a:xfrm>
            <a:off x="2500313" y="3500438"/>
            <a:ext cx="1500188" cy="458788"/>
          </a:xfrm>
          <a:prstGeom prst="rect">
            <a:avLst/>
          </a:prstGeom>
          <a:solidFill>
            <a:srgbClr val="92D050"/>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b">
              <a:rot lat="0" lon="0" rev="4800000"/>
            </a:lightRig>
          </a:scene3d>
          <a:sp3d prstMaterial="matte">
            <a:bevelT w="127000" h="63500"/>
          </a:sp3d>
        </p:spPr>
        <p:txBody>
          <a:bodyPr anchor="ctr" anchorCtr="1">
            <a:flatTx/>
          </a:bodyPr>
          <a:lstStyle/>
          <a:p>
            <a:pPr algn="ctr">
              <a:spcBef>
                <a:spcPct val="50000"/>
              </a:spcBef>
              <a:defRPr/>
            </a:pPr>
            <a:r>
              <a:rPr lang="es-MX" sz="800" u="none" dirty="0">
                <a:solidFill>
                  <a:srgbClr val="000000"/>
                </a:solidFill>
                <a:effectLst>
                  <a:outerShdw blurRad="38100" dist="38100" dir="2700000" algn="tl">
                    <a:srgbClr val="000000">
                      <a:alpha val="43137"/>
                    </a:srgbClr>
                  </a:outerShdw>
                </a:effectLst>
                <a:latin typeface="Arial" pitchFamily="34" charset="0"/>
                <a:cs typeface="Arial" pitchFamily="34" charset="0"/>
                <a:hlinkClick r:id="rId2" action="ppaction://hlinksldjump"/>
              </a:rPr>
              <a:t>Información Adicional (Entidades/Dependencias federales)</a:t>
            </a:r>
            <a:endParaRPr lang="es-MX" sz="800" u="none" dirty="0">
              <a:solidFill>
                <a:srgbClr val="000000"/>
              </a:solidFill>
              <a:effectLst>
                <a:outerShdw blurRad="38100" dist="38100" dir="2700000" algn="tl">
                  <a:srgbClr val="000000">
                    <a:alpha val="43137"/>
                  </a:srgbClr>
                </a:outerShdw>
              </a:effectLst>
              <a:latin typeface="Arial" pitchFamily="34" charset="0"/>
              <a:cs typeface="Arial" pitchFamily="34" charset="0"/>
            </a:endParaRPr>
          </a:p>
        </p:txBody>
      </p:sp>
      <p:sp>
        <p:nvSpPr>
          <p:cNvPr id="18" name="Text Box 77"/>
          <p:cNvSpPr txBox="1">
            <a:spLocks noChangeArrowheads="1"/>
          </p:cNvSpPr>
          <p:nvPr/>
        </p:nvSpPr>
        <p:spPr bwMode="auto">
          <a:xfrm>
            <a:off x="2463807" y="4037013"/>
            <a:ext cx="768350" cy="198438"/>
          </a:xfrm>
          <a:prstGeom prst="rect">
            <a:avLst/>
          </a:prstGeom>
          <a:solidFill>
            <a:srgbClr val="92D050"/>
          </a:solidFill>
          <a:ln w="9525" algn="ctr">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0" rIns="0">
            <a:spAutoFit/>
          </a:bodyPr>
          <a:lstStyle/>
          <a:p>
            <a:pPr algn="ctr">
              <a:spcBef>
                <a:spcPct val="50000"/>
              </a:spcBef>
              <a:defRPr/>
            </a:pPr>
            <a:r>
              <a:rPr lang="es-MX" sz="700" u="none" dirty="0" err="1">
                <a:solidFill>
                  <a:srgbClr val="000000"/>
                </a:solidFill>
                <a:latin typeface="Arial" pitchFamily="34" charset="0"/>
                <a:cs typeface="Arial" pitchFamily="34" charset="0"/>
              </a:rPr>
              <a:t>Emplacamiento</a:t>
            </a:r>
            <a:endParaRPr lang="es-ES" sz="700" u="none" dirty="0">
              <a:solidFill>
                <a:srgbClr val="000000"/>
              </a:solidFill>
              <a:latin typeface="Arial" pitchFamily="34" charset="0"/>
              <a:cs typeface="Arial" pitchFamily="34" charset="0"/>
            </a:endParaRPr>
          </a:p>
        </p:txBody>
      </p:sp>
      <p:sp>
        <p:nvSpPr>
          <p:cNvPr id="19" name="Text Box 78"/>
          <p:cNvSpPr txBox="1">
            <a:spLocks noChangeArrowheads="1"/>
          </p:cNvSpPr>
          <p:nvPr/>
        </p:nvSpPr>
        <p:spPr bwMode="auto">
          <a:xfrm>
            <a:off x="2463807" y="4268788"/>
            <a:ext cx="768350" cy="198438"/>
          </a:xfrm>
          <a:prstGeom prst="rect">
            <a:avLst/>
          </a:prstGeom>
          <a:solidFill>
            <a:srgbClr val="92D050"/>
          </a:solidFill>
          <a:ln w="9525" algn="ctr">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0" rIns="0">
            <a:spAutoFit/>
          </a:bodyPr>
          <a:lstStyle/>
          <a:p>
            <a:pPr algn="ctr">
              <a:spcBef>
                <a:spcPct val="50000"/>
              </a:spcBef>
              <a:defRPr/>
            </a:pPr>
            <a:r>
              <a:rPr lang="es-MX" sz="700" u="none" dirty="0">
                <a:solidFill>
                  <a:srgbClr val="000000"/>
                </a:solidFill>
                <a:latin typeface="Arial" pitchFamily="34" charset="0"/>
                <a:cs typeface="Arial" pitchFamily="34" charset="0"/>
              </a:rPr>
              <a:t>Pago de tenencia</a:t>
            </a:r>
            <a:endParaRPr lang="es-ES" sz="700" u="none" dirty="0">
              <a:solidFill>
                <a:srgbClr val="000000"/>
              </a:solidFill>
              <a:latin typeface="Arial" pitchFamily="34" charset="0"/>
              <a:cs typeface="Arial" pitchFamily="34" charset="0"/>
            </a:endParaRPr>
          </a:p>
        </p:txBody>
      </p:sp>
      <p:sp>
        <p:nvSpPr>
          <p:cNvPr id="20" name="Text Box 79"/>
          <p:cNvSpPr txBox="1">
            <a:spLocks noChangeArrowheads="1"/>
          </p:cNvSpPr>
          <p:nvPr/>
        </p:nvSpPr>
        <p:spPr bwMode="auto">
          <a:xfrm>
            <a:off x="2463807" y="4505325"/>
            <a:ext cx="768350" cy="307975"/>
          </a:xfrm>
          <a:prstGeom prst="rect">
            <a:avLst/>
          </a:prstGeom>
          <a:solidFill>
            <a:srgbClr val="92D050"/>
          </a:solidFill>
          <a:ln w="9525" algn="ctr">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0" rIns="0">
            <a:spAutoFit/>
          </a:bodyPr>
          <a:lstStyle/>
          <a:p>
            <a:pPr algn="ctr">
              <a:spcBef>
                <a:spcPct val="50000"/>
              </a:spcBef>
              <a:defRPr/>
            </a:pPr>
            <a:r>
              <a:rPr lang="es-MX" sz="700" u="none" dirty="0">
                <a:solidFill>
                  <a:srgbClr val="000000"/>
                </a:solidFill>
                <a:latin typeface="Arial" pitchFamily="34" charset="0"/>
                <a:cs typeface="Arial" pitchFamily="34" charset="0"/>
              </a:rPr>
              <a:t>Cambio de propietario</a:t>
            </a:r>
            <a:endParaRPr lang="es-ES" sz="700" u="none" dirty="0">
              <a:solidFill>
                <a:srgbClr val="000000"/>
              </a:solidFill>
              <a:latin typeface="Arial" pitchFamily="34" charset="0"/>
              <a:cs typeface="Arial" pitchFamily="34" charset="0"/>
            </a:endParaRPr>
          </a:p>
        </p:txBody>
      </p:sp>
      <p:sp>
        <p:nvSpPr>
          <p:cNvPr id="21" name="AutoShape 81"/>
          <p:cNvSpPr>
            <a:spLocks noChangeArrowheads="1"/>
          </p:cNvSpPr>
          <p:nvPr/>
        </p:nvSpPr>
        <p:spPr bwMode="auto">
          <a:xfrm>
            <a:off x="3689350" y="5462588"/>
            <a:ext cx="2782888" cy="920750"/>
          </a:xfrm>
          <a:prstGeom prst="can">
            <a:avLst>
              <a:gd name="adj" fmla="val 25000"/>
            </a:avLst>
          </a:prstGeom>
          <a:solidFill>
            <a:schemeClr val="accent2"/>
          </a:solidFill>
          <a:ln w="9525">
            <a:noFill/>
            <a:round/>
            <a:headEnd/>
            <a:tailEnd/>
          </a:ln>
          <a:effectLst>
            <a:outerShdw blurRad="76200" dir="18900000" sy="23000" kx="-1200000" algn="bl" rotWithShape="0">
              <a:prstClr val="black">
                <a:alpha val="20000"/>
              </a:prstClr>
            </a:outerShdw>
          </a:effectLst>
        </p:spPr>
        <p:txBody>
          <a:bodyPr anchor="ctr" anchorCtr="1"/>
          <a:lstStyle/>
          <a:p>
            <a:pPr algn="ctr">
              <a:defRPr/>
            </a:pPr>
            <a:r>
              <a:rPr lang="es-MX" sz="1400">
                <a:solidFill>
                  <a:schemeClr val="bg1"/>
                </a:solidFill>
                <a:latin typeface="Arial" pitchFamily="34" charset="0"/>
                <a:cs typeface="Arial" pitchFamily="34" charset="0"/>
              </a:rPr>
              <a:t>Base de Datos</a:t>
            </a:r>
            <a:endParaRPr lang="es-ES" sz="1400">
              <a:solidFill>
                <a:schemeClr val="bg1"/>
              </a:solidFill>
              <a:latin typeface="Arial" pitchFamily="34" charset="0"/>
              <a:cs typeface="Arial" pitchFamily="34" charset="0"/>
            </a:endParaRPr>
          </a:p>
        </p:txBody>
      </p:sp>
      <p:sp>
        <p:nvSpPr>
          <p:cNvPr id="22" name="AutoShape 82"/>
          <p:cNvSpPr>
            <a:spLocks noChangeArrowheads="1"/>
          </p:cNvSpPr>
          <p:nvPr/>
        </p:nvSpPr>
        <p:spPr bwMode="auto">
          <a:xfrm rot="16200000">
            <a:off x="4929188" y="5010150"/>
            <a:ext cx="333375" cy="504825"/>
          </a:xfrm>
          <a:prstGeom prst="leftRightArrow">
            <a:avLst>
              <a:gd name="adj1" fmla="val 50000"/>
              <a:gd name="adj2" fmla="val 20000"/>
            </a:avLst>
          </a:prstGeom>
          <a:solidFill>
            <a:schemeClr val="bg2"/>
          </a:solidFill>
          <a:ln w="9525">
            <a:noFill/>
            <a:miter lim="800000"/>
            <a:headEnd/>
            <a:tailEnd/>
          </a:ln>
          <a:effectLst>
            <a:prstShdw prst="shdw18" dist="17961" dir="13500000">
              <a:schemeClr val="bg2">
                <a:gamma/>
                <a:shade val="60000"/>
                <a:invGamma/>
              </a:schemeClr>
            </a:prstShdw>
          </a:effectLst>
        </p:spPr>
        <p:txBody>
          <a:bodyPr wrap="none" anchor="ctr"/>
          <a:lstStyle/>
          <a:p>
            <a:pPr>
              <a:defRPr/>
            </a:pPr>
            <a:endParaRPr lang="es-ES">
              <a:latin typeface="Arial" pitchFamily="34" charset="0"/>
              <a:cs typeface="Arial" pitchFamily="34" charset="0"/>
            </a:endParaRPr>
          </a:p>
        </p:txBody>
      </p:sp>
      <p:sp>
        <p:nvSpPr>
          <p:cNvPr id="9257" name="Text Box 83"/>
          <p:cNvSpPr txBox="1">
            <a:spLocks noChangeArrowheads="1"/>
          </p:cNvSpPr>
          <p:nvPr/>
        </p:nvSpPr>
        <p:spPr bwMode="auto">
          <a:xfrm>
            <a:off x="5419725" y="5133975"/>
            <a:ext cx="26082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u="sng">
                <a:solidFill>
                  <a:srgbClr val="FF9900"/>
                </a:solidFill>
                <a:latin typeface="Arial Narrow" pitchFamily="34" charset="0"/>
              </a:defRPr>
            </a:lvl1pPr>
            <a:lvl2pPr marL="742950" indent="-285750" eaLnBrk="0" hangingPunct="0">
              <a:defRPr b="1" u="sng">
                <a:solidFill>
                  <a:srgbClr val="FF9900"/>
                </a:solidFill>
                <a:latin typeface="Arial Narrow" pitchFamily="34" charset="0"/>
              </a:defRPr>
            </a:lvl2pPr>
            <a:lvl3pPr marL="1143000" indent="-228600" eaLnBrk="0" hangingPunct="0">
              <a:defRPr b="1" u="sng">
                <a:solidFill>
                  <a:srgbClr val="FF9900"/>
                </a:solidFill>
                <a:latin typeface="Arial Narrow" pitchFamily="34" charset="0"/>
              </a:defRPr>
            </a:lvl3pPr>
            <a:lvl4pPr marL="1600200" indent="-228600" eaLnBrk="0" hangingPunct="0">
              <a:defRPr b="1" u="sng">
                <a:solidFill>
                  <a:srgbClr val="FF9900"/>
                </a:solidFill>
                <a:latin typeface="Arial Narrow" pitchFamily="34" charset="0"/>
              </a:defRPr>
            </a:lvl4pPr>
            <a:lvl5pPr marL="2057400" indent="-228600" eaLnBrk="0" hangingPunct="0">
              <a:defRPr b="1" u="sng">
                <a:solidFill>
                  <a:srgbClr val="FF9900"/>
                </a:solidFill>
                <a:latin typeface="Arial Narrow" pitchFamily="34" charset="0"/>
              </a:defRPr>
            </a:lvl5pPr>
            <a:lvl6pPr marL="2514600" indent="-228600" eaLnBrk="0" fontAlgn="base" hangingPunct="0">
              <a:spcBef>
                <a:spcPct val="0"/>
              </a:spcBef>
              <a:spcAft>
                <a:spcPct val="0"/>
              </a:spcAft>
              <a:defRPr b="1" u="sng">
                <a:solidFill>
                  <a:srgbClr val="FF9900"/>
                </a:solidFill>
                <a:latin typeface="Arial Narrow" pitchFamily="34" charset="0"/>
              </a:defRPr>
            </a:lvl6pPr>
            <a:lvl7pPr marL="2971800" indent="-228600" eaLnBrk="0" fontAlgn="base" hangingPunct="0">
              <a:spcBef>
                <a:spcPct val="0"/>
              </a:spcBef>
              <a:spcAft>
                <a:spcPct val="0"/>
              </a:spcAft>
              <a:defRPr b="1" u="sng">
                <a:solidFill>
                  <a:srgbClr val="FF9900"/>
                </a:solidFill>
                <a:latin typeface="Arial Narrow" pitchFamily="34" charset="0"/>
              </a:defRPr>
            </a:lvl7pPr>
            <a:lvl8pPr marL="3429000" indent="-228600" eaLnBrk="0" fontAlgn="base" hangingPunct="0">
              <a:spcBef>
                <a:spcPct val="0"/>
              </a:spcBef>
              <a:spcAft>
                <a:spcPct val="0"/>
              </a:spcAft>
              <a:defRPr b="1" u="sng">
                <a:solidFill>
                  <a:srgbClr val="FF9900"/>
                </a:solidFill>
                <a:latin typeface="Arial Narrow" pitchFamily="34" charset="0"/>
              </a:defRPr>
            </a:lvl8pPr>
            <a:lvl9pPr marL="3886200" indent="-228600" eaLnBrk="0" fontAlgn="base" hangingPunct="0">
              <a:spcBef>
                <a:spcPct val="0"/>
              </a:spcBef>
              <a:spcAft>
                <a:spcPct val="0"/>
              </a:spcAft>
              <a:defRPr b="1" u="sng">
                <a:solidFill>
                  <a:srgbClr val="FF9900"/>
                </a:solidFill>
                <a:latin typeface="Arial Narrow" pitchFamily="34" charset="0"/>
              </a:defRPr>
            </a:lvl9pPr>
          </a:lstStyle>
          <a:p>
            <a:pPr eaLnBrk="1" hangingPunct="1"/>
            <a:r>
              <a:rPr lang="es-MX" sz="1200" u="none">
                <a:solidFill>
                  <a:schemeClr val="tx1"/>
                </a:solidFill>
                <a:latin typeface="Arial" pitchFamily="34" charset="0"/>
                <a:cs typeface="Arial" pitchFamily="34" charset="0"/>
              </a:rPr>
              <a:t>Medio de Acceso Seguro a Datos</a:t>
            </a:r>
            <a:endParaRPr lang="es-ES" sz="1200" u="none">
              <a:solidFill>
                <a:schemeClr val="tx1"/>
              </a:solidFill>
              <a:latin typeface="Arial" pitchFamily="34" charset="0"/>
              <a:cs typeface="Arial" pitchFamily="34" charset="0"/>
            </a:endParaRPr>
          </a:p>
        </p:txBody>
      </p:sp>
      <p:sp>
        <p:nvSpPr>
          <p:cNvPr id="9258" name="Text Box 84"/>
          <p:cNvSpPr txBox="1">
            <a:spLocks noChangeArrowheads="1"/>
          </p:cNvSpPr>
          <p:nvPr/>
        </p:nvSpPr>
        <p:spPr bwMode="auto">
          <a:xfrm>
            <a:off x="5067300" y="2809875"/>
            <a:ext cx="2357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u="sng">
                <a:solidFill>
                  <a:srgbClr val="FF9900"/>
                </a:solidFill>
                <a:latin typeface="Arial Narrow" pitchFamily="34" charset="0"/>
              </a:defRPr>
            </a:lvl1pPr>
            <a:lvl2pPr marL="742950" indent="-285750" eaLnBrk="0" hangingPunct="0">
              <a:defRPr b="1" u="sng">
                <a:solidFill>
                  <a:srgbClr val="FF9900"/>
                </a:solidFill>
                <a:latin typeface="Arial Narrow" pitchFamily="34" charset="0"/>
              </a:defRPr>
            </a:lvl2pPr>
            <a:lvl3pPr marL="1143000" indent="-228600" eaLnBrk="0" hangingPunct="0">
              <a:defRPr b="1" u="sng">
                <a:solidFill>
                  <a:srgbClr val="FF9900"/>
                </a:solidFill>
                <a:latin typeface="Arial Narrow" pitchFamily="34" charset="0"/>
              </a:defRPr>
            </a:lvl3pPr>
            <a:lvl4pPr marL="1600200" indent="-228600" eaLnBrk="0" hangingPunct="0">
              <a:defRPr b="1" u="sng">
                <a:solidFill>
                  <a:srgbClr val="FF9900"/>
                </a:solidFill>
                <a:latin typeface="Arial Narrow" pitchFamily="34" charset="0"/>
              </a:defRPr>
            </a:lvl4pPr>
            <a:lvl5pPr marL="2057400" indent="-228600" eaLnBrk="0" hangingPunct="0">
              <a:defRPr b="1" u="sng">
                <a:solidFill>
                  <a:srgbClr val="FF9900"/>
                </a:solidFill>
                <a:latin typeface="Arial Narrow" pitchFamily="34" charset="0"/>
              </a:defRPr>
            </a:lvl5pPr>
            <a:lvl6pPr marL="2514600" indent="-228600" eaLnBrk="0" fontAlgn="base" hangingPunct="0">
              <a:spcBef>
                <a:spcPct val="0"/>
              </a:spcBef>
              <a:spcAft>
                <a:spcPct val="0"/>
              </a:spcAft>
              <a:defRPr b="1" u="sng">
                <a:solidFill>
                  <a:srgbClr val="FF9900"/>
                </a:solidFill>
                <a:latin typeface="Arial Narrow" pitchFamily="34" charset="0"/>
              </a:defRPr>
            </a:lvl6pPr>
            <a:lvl7pPr marL="2971800" indent="-228600" eaLnBrk="0" fontAlgn="base" hangingPunct="0">
              <a:spcBef>
                <a:spcPct val="0"/>
              </a:spcBef>
              <a:spcAft>
                <a:spcPct val="0"/>
              </a:spcAft>
              <a:defRPr b="1" u="sng">
                <a:solidFill>
                  <a:srgbClr val="FF9900"/>
                </a:solidFill>
                <a:latin typeface="Arial Narrow" pitchFamily="34" charset="0"/>
              </a:defRPr>
            </a:lvl7pPr>
            <a:lvl8pPr marL="3429000" indent="-228600" eaLnBrk="0" fontAlgn="base" hangingPunct="0">
              <a:spcBef>
                <a:spcPct val="0"/>
              </a:spcBef>
              <a:spcAft>
                <a:spcPct val="0"/>
              </a:spcAft>
              <a:defRPr b="1" u="sng">
                <a:solidFill>
                  <a:srgbClr val="FF9900"/>
                </a:solidFill>
                <a:latin typeface="Arial Narrow" pitchFamily="34" charset="0"/>
              </a:defRPr>
            </a:lvl8pPr>
            <a:lvl9pPr marL="3886200" indent="-228600" eaLnBrk="0" fontAlgn="base" hangingPunct="0">
              <a:spcBef>
                <a:spcPct val="0"/>
              </a:spcBef>
              <a:spcAft>
                <a:spcPct val="0"/>
              </a:spcAft>
              <a:defRPr b="1" u="sng">
                <a:solidFill>
                  <a:srgbClr val="FF9900"/>
                </a:solidFill>
                <a:latin typeface="Arial Narrow" pitchFamily="34" charset="0"/>
              </a:defRPr>
            </a:lvl9pPr>
          </a:lstStyle>
          <a:p>
            <a:pPr eaLnBrk="1" hangingPunct="1"/>
            <a:r>
              <a:rPr lang="es-MX" sz="1200" u="none">
                <a:solidFill>
                  <a:schemeClr val="tx1"/>
                </a:solidFill>
                <a:latin typeface="Arial" pitchFamily="34" charset="0"/>
                <a:cs typeface="Arial" pitchFamily="34" charset="0"/>
              </a:rPr>
              <a:t>Medio de Acceso Seguro</a:t>
            </a:r>
            <a:endParaRPr lang="es-ES" sz="1200" u="none">
              <a:solidFill>
                <a:schemeClr val="tx1"/>
              </a:solidFill>
              <a:latin typeface="Arial" pitchFamily="34" charset="0"/>
              <a:cs typeface="Arial" pitchFamily="34" charset="0"/>
            </a:endParaRPr>
          </a:p>
        </p:txBody>
      </p:sp>
      <p:sp>
        <p:nvSpPr>
          <p:cNvPr id="25" name="Text Box 87"/>
          <p:cNvSpPr txBox="1">
            <a:spLocks noChangeArrowheads="1"/>
          </p:cNvSpPr>
          <p:nvPr/>
        </p:nvSpPr>
        <p:spPr bwMode="auto">
          <a:xfrm>
            <a:off x="4429125" y="3500438"/>
            <a:ext cx="1357313" cy="458788"/>
          </a:xfrm>
          <a:prstGeom prst="rect">
            <a:avLst/>
          </a:prstGeom>
          <a:solidFill>
            <a:srgbClr val="92D050"/>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b">
              <a:rot lat="0" lon="0" rev="4800000"/>
            </a:lightRig>
          </a:scene3d>
          <a:sp3d prstMaterial="matte">
            <a:bevelT w="127000" h="63500"/>
          </a:sp3d>
        </p:spPr>
        <p:txBody>
          <a:bodyPr anchor="ctr" anchorCtr="1">
            <a:flatTx/>
          </a:bodyPr>
          <a:lstStyle/>
          <a:p>
            <a:pPr algn="ctr">
              <a:spcBef>
                <a:spcPct val="50000"/>
              </a:spcBef>
              <a:defRPr/>
            </a:pPr>
            <a:r>
              <a:rPr lang="es-ES" sz="800" dirty="0">
                <a:solidFill>
                  <a:srgbClr val="000000"/>
                </a:solidFill>
                <a:effectLst>
                  <a:outerShdw blurRad="38100" dist="38100" dir="2700000" algn="tl">
                    <a:srgbClr val="000000">
                      <a:alpha val="43137"/>
                    </a:srgbClr>
                  </a:outerShdw>
                </a:effectLst>
                <a:latin typeface="Arial" pitchFamily="34" charset="0"/>
                <a:cs typeface="Arial" pitchFamily="34" charset="0"/>
                <a:hlinkClick r:id="rId3" action="ppaction://hlinksldjump"/>
              </a:rPr>
              <a:t>Información adicional </a:t>
            </a:r>
          </a:p>
          <a:p>
            <a:pPr algn="ctr">
              <a:spcBef>
                <a:spcPct val="50000"/>
              </a:spcBef>
              <a:defRPr/>
            </a:pPr>
            <a:r>
              <a:rPr lang="es-ES" sz="800" dirty="0">
                <a:solidFill>
                  <a:srgbClr val="000000"/>
                </a:solidFill>
                <a:effectLst>
                  <a:outerShdw blurRad="38100" dist="38100" dir="2700000" algn="tl">
                    <a:srgbClr val="000000">
                      <a:alpha val="43137"/>
                    </a:srgbClr>
                  </a:outerShdw>
                </a:effectLst>
                <a:latin typeface="Arial" pitchFamily="34" charset="0"/>
                <a:cs typeface="Arial" pitchFamily="34" charset="0"/>
                <a:hlinkClick r:id="rId3" action="ppaction://hlinksldjump"/>
              </a:rPr>
              <a:t>(Sujetos Obligados)</a:t>
            </a:r>
            <a:endParaRPr lang="es-MX" sz="800" dirty="0">
              <a:solidFill>
                <a:srgbClr val="000000"/>
              </a:solidFill>
              <a:effectLst>
                <a:outerShdw blurRad="38100" dist="38100" dir="2700000" algn="tl">
                  <a:srgbClr val="000000">
                    <a:alpha val="43137"/>
                  </a:srgbClr>
                </a:outerShdw>
              </a:effectLst>
              <a:latin typeface="Arial" pitchFamily="34" charset="0"/>
              <a:cs typeface="Arial" pitchFamily="34" charset="0"/>
            </a:endParaRPr>
          </a:p>
        </p:txBody>
      </p:sp>
      <p:sp>
        <p:nvSpPr>
          <p:cNvPr id="26" name="Text Box 88"/>
          <p:cNvSpPr txBox="1">
            <a:spLocks noChangeArrowheads="1"/>
          </p:cNvSpPr>
          <p:nvPr/>
        </p:nvSpPr>
        <p:spPr bwMode="auto">
          <a:xfrm>
            <a:off x="4303716" y="4021524"/>
            <a:ext cx="768350" cy="198438"/>
          </a:xfrm>
          <a:prstGeom prst="rect">
            <a:avLst/>
          </a:prstGeom>
          <a:solidFill>
            <a:srgbClr val="92D050"/>
          </a:solidFill>
          <a:ln w="9525" algn="ctr">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0" rIns="0">
            <a:spAutoFit/>
          </a:bodyPr>
          <a:lstStyle/>
          <a:p>
            <a:pPr algn="ctr">
              <a:spcBef>
                <a:spcPct val="50000"/>
              </a:spcBef>
              <a:defRPr/>
            </a:pPr>
            <a:r>
              <a:rPr lang="es-MX" sz="700" u="none" dirty="0">
                <a:solidFill>
                  <a:srgbClr val="000000"/>
                </a:solidFill>
                <a:latin typeface="Arial" pitchFamily="34" charset="0"/>
                <a:cs typeface="Arial" pitchFamily="34" charset="0"/>
              </a:rPr>
              <a:t>Seguros</a:t>
            </a:r>
            <a:endParaRPr lang="es-ES" sz="700" u="none" dirty="0">
              <a:solidFill>
                <a:srgbClr val="000000"/>
              </a:solidFill>
              <a:latin typeface="Arial" pitchFamily="34" charset="0"/>
              <a:cs typeface="Arial" pitchFamily="34" charset="0"/>
            </a:endParaRPr>
          </a:p>
        </p:txBody>
      </p:sp>
      <p:sp>
        <p:nvSpPr>
          <p:cNvPr id="27" name="Text Box 89"/>
          <p:cNvSpPr txBox="1">
            <a:spLocks noChangeArrowheads="1"/>
          </p:cNvSpPr>
          <p:nvPr/>
        </p:nvSpPr>
        <p:spPr bwMode="auto">
          <a:xfrm>
            <a:off x="4303716" y="4307274"/>
            <a:ext cx="768350" cy="198438"/>
          </a:xfrm>
          <a:prstGeom prst="rect">
            <a:avLst/>
          </a:prstGeom>
          <a:solidFill>
            <a:srgbClr val="92D050"/>
          </a:solidFill>
          <a:ln w="9525" algn="ctr">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0" rIns="0">
            <a:spAutoFit/>
          </a:bodyPr>
          <a:lstStyle/>
          <a:p>
            <a:pPr algn="ctr">
              <a:spcBef>
                <a:spcPct val="50000"/>
              </a:spcBef>
              <a:defRPr/>
            </a:pPr>
            <a:r>
              <a:rPr lang="es-MX" sz="700" u="none" dirty="0">
                <a:solidFill>
                  <a:srgbClr val="000000"/>
                </a:solidFill>
                <a:latin typeface="Arial" pitchFamily="34" charset="0"/>
                <a:cs typeface="Arial" pitchFamily="34" charset="0"/>
              </a:rPr>
              <a:t>Compra - Venta</a:t>
            </a:r>
            <a:endParaRPr lang="es-ES" sz="700" u="none" dirty="0">
              <a:solidFill>
                <a:srgbClr val="000000"/>
              </a:solidFill>
              <a:latin typeface="Arial" pitchFamily="34" charset="0"/>
              <a:cs typeface="Arial" pitchFamily="34" charset="0"/>
            </a:endParaRPr>
          </a:p>
        </p:txBody>
      </p:sp>
      <p:sp>
        <p:nvSpPr>
          <p:cNvPr id="28" name="Text Box 90"/>
          <p:cNvSpPr txBox="1">
            <a:spLocks noChangeArrowheads="1"/>
          </p:cNvSpPr>
          <p:nvPr/>
        </p:nvSpPr>
        <p:spPr bwMode="auto">
          <a:xfrm>
            <a:off x="5143504" y="4643446"/>
            <a:ext cx="768350" cy="198438"/>
          </a:xfrm>
          <a:prstGeom prst="rect">
            <a:avLst/>
          </a:prstGeom>
          <a:solidFill>
            <a:srgbClr val="92D050"/>
          </a:solidFill>
          <a:ln w="9525" algn="ctr">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0" rIns="0">
            <a:spAutoFit/>
          </a:bodyPr>
          <a:lstStyle/>
          <a:p>
            <a:pPr algn="ctr">
              <a:spcBef>
                <a:spcPct val="50000"/>
              </a:spcBef>
              <a:defRPr/>
            </a:pPr>
            <a:r>
              <a:rPr lang="es-MX" sz="700" u="none" dirty="0">
                <a:solidFill>
                  <a:srgbClr val="000000"/>
                </a:solidFill>
                <a:latin typeface="Arial" pitchFamily="34" charset="0"/>
                <a:cs typeface="Arial" pitchFamily="34" charset="0"/>
              </a:rPr>
              <a:t>Gravamen</a:t>
            </a:r>
            <a:endParaRPr lang="es-ES" sz="700" u="none" dirty="0">
              <a:solidFill>
                <a:srgbClr val="000000"/>
              </a:solidFill>
              <a:latin typeface="Arial" pitchFamily="34" charset="0"/>
              <a:cs typeface="Arial" pitchFamily="34" charset="0"/>
            </a:endParaRPr>
          </a:p>
        </p:txBody>
      </p:sp>
      <p:sp>
        <p:nvSpPr>
          <p:cNvPr id="29" name="Rectangle 95"/>
          <p:cNvSpPr>
            <a:spLocks noChangeArrowheads="1"/>
          </p:cNvSpPr>
          <p:nvPr/>
        </p:nvSpPr>
        <p:spPr bwMode="auto">
          <a:xfrm>
            <a:off x="7302183" y="884238"/>
            <a:ext cx="1673225" cy="1728788"/>
          </a:xfrm>
          <a:prstGeom prst="rect">
            <a:avLst/>
          </a:prstGeom>
          <a:solidFill>
            <a:schemeClr val="bg1">
              <a:lumMod val="50000"/>
              <a:alpha val="6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defRPr/>
            </a:pPr>
            <a:r>
              <a:rPr lang="es-MX" sz="1400" dirty="0">
                <a:solidFill>
                  <a:schemeClr val="bg1"/>
                </a:solidFill>
                <a:latin typeface="Arial" pitchFamily="34" charset="0"/>
                <a:cs typeface="Arial" pitchFamily="34" charset="0"/>
              </a:rPr>
              <a:t>Ciudadanía</a:t>
            </a:r>
            <a:endParaRPr lang="es-ES" sz="1400" dirty="0">
              <a:solidFill>
                <a:schemeClr val="bg1"/>
              </a:solidFill>
              <a:latin typeface="Arial" pitchFamily="34" charset="0"/>
              <a:cs typeface="Arial" pitchFamily="34" charset="0"/>
            </a:endParaRPr>
          </a:p>
        </p:txBody>
      </p:sp>
      <p:grpSp>
        <p:nvGrpSpPr>
          <p:cNvPr id="2" name="Group 68"/>
          <p:cNvGrpSpPr>
            <a:grpSpLocks/>
          </p:cNvGrpSpPr>
          <p:nvPr/>
        </p:nvGrpSpPr>
        <p:grpSpPr bwMode="auto">
          <a:xfrm>
            <a:off x="1908175" y="2616200"/>
            <a:ext cx="4264025" cy="479425"/>
            <a:chOff x="1908702" y="2616200"/>
            <a:chExt cx="4263500" cy="479427"/>
          </a:xfrm>
        </p:grpSpPr>
        <p:cxnSp>
          <p:nvCxnSpPr>
            <p:cNvPr id="31" name="Straight Arrow Connector 52"/>
            <p:cNvCxnSpPr>
              <a:endCxn id="0" idx="0"/>
            </p:cNvCxnSpPr>
            <p:nvPr/>
          </p:nvCxnSpPr>
          <p:spPr bwMode="auto">
            <a:xfrm>
              <a:off x="1908702" y="2654300"/>
              <a:ext cx="1507939" cy="441327"/>
            </a:xfrm>
            <a:prstGeom prst="straightConnector1">
              <a:avLst/>
            </a:prstGeom>
            <a:solidFill>
              <a:schemeClr val="accent1"/>
            </a:solidFill>
            <a:ln w="38100" cap="flat" cmpd="sng" algn="ctr">
              <a:solidFill>
                <a:schemeClr val="accent5">
                  <a:lumMod val="50000"/>
                </a:schemeClr>
              </a:solidFill>
              <a:prstDash val="solid"/>
              <a:round/>
              <a:headEnd type="none" w="med" len="med"/>
              <a:tailEnd type="triangle" w="lg" len="med"/>
            </a:ln>
            <a:effectLst>
              <a:outerShdw blurRad="50800" dist="38100" dir="8100000" algn="tr" rotWithShape="0">
                <a:prstClr val="black">
                  <a:alpha val="40000"/>
                </a:prstClr>
              </a:outerShdw>
            </a:effectLst>
          </p:spPr>
        </p:cxnSp>
        <p:cxnSp>
          <p:nvCxnSpPr>
            <p:cNvPr id="32" name="Straight Arrow Connector 55"/>
            <p:cNvCxnSpPr>
              <a:stCxn id="0" idx="2"/>
              <a:endCxn id="0" idx="0"/>
            </p:cNvCxnSpPr>
            <p:nvPr/>
          </p:nvCxnSpPr>
          <p:spPr bwMode="auto">
            <a:xfrm rot="5400000">
              <a:off x="3626929" y="2405912"/>
              <a:ext cx="479427" cy="900002"/>
            </a:xfrm>
            <a:prstGeom prst="straightConnector1">
              <a:avLst/>
            </a:prstGeom>
            <a:solidFill>
              <a:schemeClr val="accent1"/>
            </a:solidFill>
            <a:ln w="38100" cap="flat" cmpd="sng" algn="ctr">
              <a:solidFill>
                <a:schemeClr val="accent5">
                  <a:lumMod val="50000"/>
                </a:schemeClr>
              </a:solidFill>
              <a:prstDash val="solid"/>
              <a:round/>
              <a:headEnd type="none" w="med" len="med"/>
              <a:tailEnd type="triangle" w="lg" len="med"/>
            </a:ln>
            <a:effectLst>
              <a:outerShdw blurRad="50800" dist="38100" dir="8100000" algn="tr" rotWithShape="0">
                <a:prstClr val="black">
                  <a:alpha val="40000"/>
                </a:prstClr>
              </a:outerShdw>
            </a:effectLst>
          </p:spPr>
        </p:cxnSp>
        <p:cxnSp>
          <p:nvCxnSpPr>
            <p:cNvPr id="33" name="Straight Arrow Connector 57"/>
            <p:cNvCxnSpPr>
              <a:endCxn id="0" idx="0"/>
            </p:cNvCxnSpPr>
            <p:nvPr/>
          </p:nvCxnSpPr>
          <p:spPr bwMode="auto">
            <a:xfrm rot="10800000" flipV="1">
              <a:off x="3416641" y="2616200"/>
              <a:ext cx="2755561" cy="479427"/>
            </a:xfrm>
            <a:prstGeom prst="straightConnector1">
              <a:avLst/>
            </a:prstGeom>
            <a:solidFill>
              <a:schemeClr val="accent1"/>
            </a:solidFill>
            <a:ln w="38100" cap="flat" cmpd="sng" algn="ctr">
              <a:solidFill>
                <a:schemeClr val="accent5">
                  <a:lumMod val="50000"/>
                </a:schemeClr>
              </a:solidFill>
              <a:prstDash val="solid"/>
              <a:round/>
              <a:headEnd type="none" w="med" len="med"/>
              <a:tailEnd type="triangle" w="lg" len="med"/>
            </a:ln>
            <a:effectLst>
              <a:outerShdw blurRad="50800" dist="38100" dir="8100000" algn="tr" rotWithShape="0">
                <a:prstClr val="black">
                  <a:alpha val="40000"/>
                </a:prstClr>
              </a:outerShdw>
            </a:effectLst>
          </p:spPr>
        </p:cxnSp>
      </p:grpSp>
      <p:sp>
        <p:nvSpPr>
          <p:cNvPr id="34" name="Text Box 70"/>
          <p:cNvSpPr txBox="1">
            <a:spLocks noChangeArrowheads="1"/>
          </p:cNvSpPr>
          <p:nvPr/>
        </p:nvSpPr>
        <p:spPr bwMode="auto">
          <a:xfrm>
            <a:off x="5546408" y="1508118"/>
            <a:ext cx="779462" cy="336550"/>
          </a:xfrm>
          <a:prstGeom prst="rect">
            <a:avLst/>
          </a:prstGeom>
          <a:solidFill>
            <a:srgbClr val="9966FF"/>
          </a:solidFill>
          <a:ln w="9525">
            <a:noFill/>
            <a:miter lim="800000"/>
            <a:headEnd/>
            <a:tailEnd/>
          </a:ln>
          <a:effectLst>
            <a:prstShdw prst="shdw17" dist="17961" dir="2700000">
              <a:srgbClr val="5C3D99"/>
            </a:prstShdw>
          </a:effectLst>
          <a:scene3d>
            <a:camera prst="orthographicFront"/>
            <a:lightRig rig="threePt" dir="t"/>
          </a:scene3d>
          <a:sp3d>
            <a:bevelT/>
          </a:sp3d>
        </p:spPr>
        <p:txBody>
          <a:bodyPr>
            <a:spAutoFit/>
          </a:bodyPr>
          <a:lstStyle/>
          <a:p>
            <a:pPr algn="ctr">
              <a:spcBef>
                <a:spcPct val="50000"/>
              </a:spcBef>
              <a:defRPr/>
            </a:pPr>
            <a:r>
              <a:rPr lang="es-MX" sz="800">
                <a:solidFill>
                  <a:srgbClr val="000000"/>
                </a:solidFill>
                <a:latin typeface="Arial" pitchFamily="34" charset="0"/>
                <a:cs typeface="Arial" pitchFamily="34" charset="0"/>
              </a:rPr>
              <a:t>Secretaria de Finanzas</a:t>
            </a:r>
            <a:endParaRPr lang="es-ES" sz="800">
              <a:solidFill>
                <a:srgbClr val="000000"/>
              </a:solidFill>
              <a:latin typeface="Arial" pitchFamily="34" charset="0"/>
              <a:cs typeface="Arial" pitchFamily="34" charset="0"/>
            </a:endParaRPr>
          </a:p>
        </p:txBody>
      </p:sp>
      <p:sp>
        <p:nvSpPr>
          <p:cNvPr id="35" name="Text Box 71"/>
          <p:cNvSpPr txBox="1">
            <a:spLocks noChangeArrowheads="1"/>
          </p:cNvSpPr>
          <p:nvPr/>
        </p:nvSpPr>
        <p:spPr bwMode="auto">
          <a:xfrm>
            <a:off x="6375083" y="1511293"/>
            <a:ext cx="779462" cy="338554"/>
          </a:xfrm>
          <a:prstGeom prst="rect">
            <a:avLst/>
          </a:prstGeom>
          <a:solidFill>
            <a:srgbClr val="9966FF"/>
          </a:solidFill>
          <a:ln w="9525">
            <a:noFill/>
            <a:miter lim="800000"/>
            <a:headEnd/>
            <a:tailEnd/>
          </a:ln>
          <a:effectLst>
            <a:prstShdw prst="shdw17" dist="17961" dir="2700000">
              <a:srgbClr val="5C3D99"/>
            </a:prstShdw>
          </a:effectLst>
          <a:scene3d>
            <a:camera prst="orthographicFront"/>
            <a:lightRig rig="threePt" dir="t"/>
          </a:scene3d>
          <a:sp3d>
            <a:bevelT/>
          </a:sp3d>
        </p:spPr>
        <p:txBody>
          <a:bodyPr>
            <a:spAutoFit/>
          </a:bodyPr>
          <a:lstStyle/>
          <a:p>
            <a:pPr algn="ctr">
              <a:spcBef>
                <a:spcPct val="50000"/>
              </a:spcBef>
              <a:defRPr/>
            </a:pPr>
            <a:r>
              <a:rPr lang="es-MX" sz="800">
                <a:solidFill>
                  <a:srgbClr val="000000"/>
                </a:solidFill>
                <a:latin typeface="Arial" pitchFamily="34" charset="0"/>
                <a:cs typeface="Arial" pitchFamily="34" charset="0"/>
              </a:rPr>
              <a:t>Transporte y Vialidad</a:t>
            </a:r>
            <a:endParaRPr lang="es-ES" sz="800">
              <a:solidFill>
                <a:srgbClr val="000000"/>
              </a:solidFill>
              <a:latin typeface="Arial" pitchFamily="34" charset="0"/>
              <a:cs typeface="Arial" pitchFamily="34" charset="0"/>
            </a:endParaRPr>
          </a:p>
        </p:txBody>
      </p:sp>
      <p:sp>
        <p:nvSpPr>
          <p:cNvPr id="36" name="Text Box 72"/>
          <p:cNvSpPr txBox="1">
            <a:spLocks noChangeArrowheads="1"/>
          </p:cNvSpPr>
          <p:nvPr/>
        </p:nvSpPr>
        <p:spPr bwMode="auto">
          <a:xfrm>
            <a:off x="5552758" y="2093906"/>
            <a:ext cx="777875" cy="338554"/>
          </a:xfrm>
          <a:prstGeom prst="rect">
            <a:avLst/>
          </a:prstGeom>
          <a:solidFill>
            <a:srgbClr val="9966FF"/>
          </a:solidFill>
          <a:ln w="9525">
            <a:noFill/>
            <a:miter lim="800000"/>
            <a:headEnd/>
            <a:tailEnd/>
          </a:ln>
          <a:effectLst>
            <a:prstShdw prst="shdw17" dist="17961" dir="2700000">
              <a:srgbClr val="5C3D99"/>
            </a:prstShdw>
          </a:effectLst>
          <a:scene3d>
            <a:camera prst="orthographicFront"/>
            <a:lightRig rig="threePt" dir="t"/>
          </a:scene3d>
          <a:sp3d>
            <a:bevelT/>
          </a:sp3d>
        </p:spPr>
        <p:txBody>
          <a:bodyPr>
            <a:spAutoFit/>
          </a:bodyPr>
          <a:lstStyle/>
          <a:p>
            <a:pPr algn="ctr">
              <a:spcBef>
                <a:spcPct val="50000"/>
              </a:spcBef>
              <a:defRPr/>
            </a:pPr>
            <a:r>
              <a:rPr lang="es-MX" sz="800">
                <a:solidFill>
                  <a:srgbClr val="000000"/>
                </a:solidFill>
                <a:latin typeface="Arial" pitchFamily="34" charset="0"/>
                <a:cs typeface="Arial" pitchFamily="34" charset="0"/>
              </a:rPr>
              <a:t>Control Vehicular</a:t>
            </a:r>
            <a:endParaRPr lang="es-ES" sz="800">
              <a:solidFill>
                <a:srgbClr val="000000"/>
              </a:solidFill>
              <a:latin typeface="Arial" pitchFamily="34" charset="0"/>
              <a:cs typeface="Arial" pitchFamily="34" charset="0"/>
            </a:endParaRPr>
          </a:p>
        </p:txBody>
      </p:sp>
      <p:sp>
        <p:nvSpPr>
          <p:cNvPr id="37" name="Text Box 128"/>
          <p:cNvSpPr txBox="1">
            <a:spLocks noChangeArrowheads="1"/>
          </p:cNvSpPr>
          <p:nvPr/>
        </p:nvSpPr>
        <p:spPr bwMode="auto">
          <a:xfrm>
            <a:off x="6384608" y="2085968"/>
            <a:ext cx="777875" cy="336550"/>
          </a:xfrm>
          <a:prstGeom prst="rect">
            <a:avLst/>
          </a:prstGeom>
          <a:solidFill>
            <a:srgbClr val="9966FF"/>
          </a:solidFill>
          <a:ln w="9525">
            <a:noFill/>
            <a:miter lim="800000"/>
            <a:headEnd/>
            <a:tailEnd/>
          </a:ln>
          <a:effectLst>
            <a:prstShdw prst="shdw17" dist="17961" dir="2700000">
              <a:srgbClr val="5C3D99"/>
            </a:prstShdw>
          </a:effectLst>
          <a:scene3d>
            <a:camera prst="orthographicFront"/>
            <a:lightRig rig="threePt" dir="t"/>
          </a:scene3d>
          <a:sp3d>
            <a:bevelT/>
          </a:sp3d>
        </p:spPr>
        <p:txBody>
          <a:bodyPr>
            <a:spAutoFit/>
          </a:bodyPr>
          <a:lstStyle/>
          <a:p>
            <a:pPr algn="ctr">
              <a:spcBef>
                <a:spcPct val="50000"/>
              </a:spcBef>
              <a:defRPr/>
            </a:pPr>
            <a:r>
              <a:rPr lang="es-MX" sz="800">
                <a:solidFill>
                  <a:srgbClr val="000000"/>
                </a:solidFill>
                <a:latin typeface="Arial" pitchFamily="34" charset="0"/>
                <a:cs typeface="Arial" pitchFamily="34" charset="0"/>
              </a:rPr>
              <a:t>Autoridades Judiciales</a:t>
            </a:r>
            <a:endParaRPr lang="es-ES" sz="800">
              <a:solidFill>
                <a:srgbClr val="000000"/>
              </a:solidFill>
              <a:latin typeface="Arial" pitchFamily="34" charset="0"/>
              <a:cs typeface="Arial" pitchFamily="34" charset="0"/>
            </a:endParaRPr>
          </a:p>
        </p:txBody>
      </p:sp>
      <p:pic>
        <p:nvPicPr>
          <p:cNvPr id="38" name="Picture 2"/>
          <p:cNvPicPr>
            <a:picLocks noChangeAspect="1" noChangeArrowheads="1"/>
          </p:cNvPicPr>
          <p:nvPr/>
        </p:nvPicPr>
        <p:blipFill>
          <a:blip r:embed="rId4" cstate="print"/>
          <a:srcRect/>
          <a:stretch>
            <a:fillRect/>
          </a:stretch>
        </p:blipFill>
        <p:spPr bwMode="auto">
          <a:xfrm>
            <a:off x="7432376" y="1285860"/>
            <a:ext cx="1366821" cy="1167566"/>
          </a:xfrm>
          <a:prstGeom prst="rect">
            <a:avLst/>
          </a:prstGeom>
          <a:noFill/>
          <a:ln w="9525">
            <a:noFill/>
            <a:miter lim="800000"/>
            <a:headEnd/>
            <a:tailEnd/>
          </a:ln>
          <a:scene3d>
            <a:camera prst="orthographicFront"/>
            <a:lightRig rig="threePt" dir="t"/>
          </a:scene3d>
          <a:sp3d>
            <a:bevelT/>
          </a:sp3d>
        </p:spPr>
      </p:pic>
      <p:sp>
        <p:nvSpPr>
          <p:cNvPr id="39" name="Text Box 9"/>
          <p:cNvSpPr txBox="1">
            <a:spLocks noChangeArrowheads="1"/>
          </p:cNvSpPr>
          <p:nvPr/>
        </p:nvSpPr>
        <p:spPr bwMode="auto">
          <a:xfrm>
            <a:off x="885806" y="1285860"/>
            <a:ext cx="993036" cy="215444"/>
          </a:xfrm>
          <a:prstGeom prst="rect">
            <a:avLst/>
          </a:prstGeom>
          <a:solidFill>
            <a:srgbClr val="FF3737"/>
          </a:solidFill>
          <a:ln w="9525" algn="ctr">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pPr algn="ctr">
              <a:spcBef>
                <a:spcPct val="50000"/>
              </a:spcBef>
              <a:defRPr/>
            </a:pPr>
            <a:r>
              <a:rPr lang="es-MX" sz="800" dirty="0">
                <a:solidFill>
                  <a:srgbClr val="000000"/>
                </a:solidFill>
                <a:latin typeface="Arial" pitchFamily="34" charset="0"/>
                <a:cs typeface="Arial" pitchFamily="34" charset="0"/>
              </a:rPr>
              <a:t>Ensambladoras </a:t>
            </a:r>
            <a:endParaRPr lang="es-ES" sz="800" dirty="0">
              <a:solidFill>
                <a:srgbClr val="000000"/>
              </a:solidFill>
              <a:latin typeface="Arial" pitchFamily="34" charset="0"/>
              <a:cs typeface="Arial" pitchFamily="34" charset="0"/>
            </a:endParaRPr>
          </a:p>
        </p:txBody>
      </p:sp>
      <p:sp>
        <p:nvSpPr>
          <p:cNvPr id="40" name="Text Box 10"/>
          <p:cNvSpPr txBox="1">
            <a:spLocks noChangeArrowheads="1"/>
          </p:cNvSpPr>
          <p:nvPr/>
        </p:nvSpPr>
        <p:spPr bwMode="auto">
          <a:xfrm>
            <a:off x="821342" y="1590248"/>
            <a:ext cx="1144618" cy="338554"/>
          </a:xfrm>
          <a:prstGeom prst="rect">
            <a:avLst/>
          </a:prstGeom>
          <a:solidFill>
            <a:srgbClr val="FF3737"/>
          </a:solidFill>
          <a:ln w="9525" algn="ctr">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pPr algn="ctr">
              <a:spcBef>
                <a:spcPct val="50000"/>
              </a:spcBef>
              <a:defRPr/>
            </a:pPr>
            <a:r>
              <a:rPr lang="es-MX" sz="800" dirty="0">
                <a:solidFill>
                  <a:srgbClr val="000000"/>
                </a:solidFill>
                <a:latin typeface="Arial" pitchFamily="34" charset="0"/>
                <a:cs typeface="Arial" pitchFamily="34" charset="0"/>
              </a:rPr>
              <a:t>Distribuidoras y Comercializadoras </a:t>
            </a:r>
            <a:endParaRPr lang="es-ES" sz="800" dirty="0">
              <a:solidFill>
                <a:srgbClr val="000000"/>
              </a:solidFill>
              <a:latin typeface="Arial" pitchFamily="34" charset="0"/>
              <a:cs typeface="Arial" pitchFamily="34" charset="0"/>
            </a:endParaRPr>
          </a:p>
        </p:txBody>
      </p:sp>
      <p:sp>
        <p:nvSpPr>
          <p:cNvPr id="41" name="Text Box 11"/>
          <p:cNvSpPr txBox="1">
            <a:spLocks noChangeArrowheads="1"/>
          </p:cNvSpPr>
          <p:nvPr/>
        </p:nvSpPr>
        <p:spPr bwMode="auto">
          <a:xfrm>
            <a:off x="892780" y="2071678"/>
            <a:ext cx="993036" cy="338554"/>
          </a:xfrm>
          <a:prstGeom prst="rect">
            <a:avLst/>
          </a:prstGeom>
          <a:solidFill>
            <a:srgbClr val="FF3737"/>
          </a:solidFill>
          <a:ln w="9525" algn="ctr">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pPr algn="ctr">
              <a:spcBef>
                <a:spcPct val="50000"/>
              </a:spcBef>
              <a:defRPr/>
            </a:pPr>
            <a:r>
              <a:rPr lang="es-MX" sz="800">
                <a:solidFill>
                  <a:srgbClr val="000000"/>
                </a:solidFill>
                <a:latin typeface="Arial" pitchFamily="34" charset="0"/>
                <a:cs typeface="Arial" pitchFamily="34" charset="0"/>
              </a:rPr>
              <a:t>Instituciones de Seguros</a:t>
            </a:r>
            <a:endParaRPr lang="es-ES" sz="800">
              <a:solidFill>
                <a:srgbClr val="000000"/>
              </a:solidFill>
              <a:latin typeface="Arial" pitchFamily="34" charset="0"/>
              <a:cs typeface="Arial" pitchFamily="34" charset="0"/>
            </a:endParaRPr>
          </a:p>
        </p:txBody>
      </p:sp>
      <p:sp>
        <p:nvSpPr>
          <p:cNvPr id="42" name="Text Box 12"/>
          <p:cNvSpPr txBox="1">
            <a:spLocks noChangeArrowheads="1"/>
          </p:cNvSpPr>
          <p:nvPr/>
        </p:nvSpPr>
        <p:spPr bwMode="auto">
          <a:xfrm>
            <a:off x="2013696" y="2071678"/>
            <a:ext cx="936000" cy="338554"/>
          </a:xfrm>
          <a:prstGeom prst="rect">
            <a:avLst/>
          </a:prstGeom>
          <a:solidFill>
            <a:srgbClr val="FF3737"/>
          </a:solidFill>
          <a:ln w="9525" algn="ctr">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pPr algn="ctr">
              <a:spcBef>
                <a:spcPct val="50000"/>
              </a:spcBef>
              <a:defRPr/>
            </a:pPr>
            <a:r>
              <a:rPr lang="es-MX" sz="800" dirty="0">
                <a:solidFill>
                  <a:srgbClr val="000000"/>
                </a:solidFill>
                <a:latin typeface="Arial" pitchFamily="34" charset="0"/>
                <a:cs typeface="Arial" pitchFamily="34" charset="0"/>
              </a:rPr>
              <a:t>Arrendadoras financieras</a:t>
            </a:r>
            <a:endParaRPr lang="es-ES" sz="800" dirty="0">
              <a:solidFill>
                <a:srgbClr val="000000"/>
              </a:solidFill>
              <a:latin typeface="Arial" pitchFamily="34" charset="0"/>
              <a:cs typeface="Arial" pitchFamily="34" charset="0"/>
            </a:endParaRPr>
          </a:p>
        </p:txBody>
      </p:sp>
      <p:sp>
        <p:nvSpPr>
          <p:cNvPr id="43" name="Text Box 13"/>
          <p:cNvSpPr txBox="1">
            <a:spLocks noChangeArrowheads="1"/>
          </p:cNvSpPr>
          <p:nvPr/>
        </p:nvSpPr>
        <p:spPr bwMode="auto">
          <a:xfrm>
            <a:off x="2036948" y="1694059"/>
            <a:ext cx="936000" cy="338554"/>
          </a:xfrm>
          <a:prstGeom prst="rect">
            <a:avLst/>
          </a:prstGeom>
          <a:solidFill>
            <a:srgbClr val="FF3737"/>
          </a:solidFill>
          <a:ln w="9525" algn="ctr">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pPr algn="ctr">
              <a:spcBef>
                <a:spcPct val="50000"/>
              </a:spcBef>
              <a:defRPr/>
            </a:pPr>
            <a:r>
              <a:rPr lang="es-MX" sz="800" dirty="0">
                <a:solidFill>
                  <a:srgbClr val="000000"/>
                </a:solidFill>
                <a:latin typeface="Arial" pitchFamily="34" charset="0"/>
                <a:cs typeface="Arial" pitchFamily="34" charset="0"/>
              </a:rPr>
              <a:t>Instituciones de crédito </a:t>
            </a:r>
            <a:endParaRPr lang="es-ES" sz="800" dirty="0">
              <a:solidFill>
                <a:srgbClr val="000000"/>
              </a:solidFill>
              <a:latin typeface="Arial" pitchFamily="34" charset="0"/>
              <a:cs typeface="Arial" pitchFamily="34" charset="0"/>
            </a:endParaRPr>
          </a:p>
        </p:txBody>
      </p:sp>
      <p:sp>
        <p:nvSpPr>
          <p:cNvPr id="44" name="Text Box 15"/>
          <p:cNvSpPr txBox="1">
            <a:spLocks noChangeArrowheads="1"/>
          </p:cNvSpPr>
          <p:nvPr/>
        </p:nvSpPr>
        <p:spPr bwMode="auto">
          <a:xfrm>
            <a:off x="2036948" y="1307392"/>
            <a:ext cx="936000" cy="338554"/>
          </a:xfrm>
          <a:prstGeom prst="rect">
            <a:avLst/>
          </a:prstGeom>
          <a:solidFill>
            <a:srgbClr val="FF3737"/>
          </a:solidFill>
          <a:ln w="9525" algn="ctr">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pPr algn="ctr">
              <a:spcBef>
                <a:spcPct val="50000"/>
              </a:spcBef>
              <a:defRPr/>
            </a:pPr>
            <a:r>
              <a:rPr lang="es-MX" sz="800" dirty="0">
                <a:solidFill>
                  <a:srgbClr val="000000"/>
                </a:solidFill>
                <a:latin typeface="Arial" pitchFamily="34" charset="0"/>
                <a:cs typeface="Arial" pitchFamily="34" charset="0"/>
              </a:rPr>
              <a:t>Carroceros  y </a:t>
            </a:r>
            <a:r>
              <a:rPr lang="es-MX" sz="800" dirty="0" err="1">
                <a:solidFill>
                  <a:srgbClr val="000000"/>
                </a:solidFill>
                <a:latin typeface="Arial" pitchFamily="34" charset="0"/>
                <a:cs typeface="Arial" pitchFamily="34" charset="0"/>
              </a:rPr>
              <a:t>blindadores</a:t>
            </a:r>
            <a:endParaRPr lang="es-ES" sz="800" dirty="0">
              <a:solidFill>
                <a:srgbClr val="000000"/>
              </a:solidFill>
              <a:latin typeface="Arial" pitchFamily="34" charset="0"/>
              <a:cs typeface="Arial" pitchFamily="34" charset="0"/>
            </a:endParaRPr>
          </a:p>
        </p:txBody>
      </p:sp>
      <p:sp>
        <p:nvSpPr>
          <p:cNvPr id="45" name="Text Box 88"/>
          <p:cNvSpPr txBox="1">
            <a:spLocks noChangeArrowheads="1"/>
          </p:cNvSpPr>
          <p:nvPr/>
        </p:nvSpPr>
        <p:spPr bwMode="auto">
          <a:xfrm>
            <a:off x="5143504" y="4000504"/>
            <a:ext cx="768350" cy="307777"/>
          </a:xfrm>
          <a:prstGeom prst="rect">
            <a:avLst/>
          </a:prstGeom>
          <a:solidFill>
            <a:srgbClr val="92D050"/>
          </a:solidFill>
          <a:ln w="9525" algn="ctr">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0" rIns="0">
            <a:spAutoFit/>
          </a:bodyPr>
          <a:lstStyle/>
          <a:p>
            <a:pPr algn="ctr">
              <a:spcBef>
                <a:spcPct val="50000"/>
              </a:spcBef>
              <a:defRPr/>
            </a:pPr>
            <a:r>
              <a:rPr lang="es-MX" sz="700" u="none" dirty="0">
                <a:solidFill>
                  <a:srgbClr val="000000"/>
                </a:solidFill>
                <a:latin typeface="Arial" pitchFamily="34" charset="0"/>
                <a:cs typeface="Arial" pitchFamily="34" charset="0"/>
              </a:rPr>
              <a:t>Arrendamientos financieras</a:t>
            </a:r>
            <a:endParaRPr lang="es-ES" sz="700" u="none" dirty="0">
              <a:solidFill>
                <a:srgbClr val="000000"/>
              </a:solidFill>
              <a:latin typeface="Arial" pitchFamily="34" charset="0"/>
              <a:cs typeface="Arial" pitchFamily="34" charset="0"/>
            </a:endParaRPr>
          </a:p>
        </p:txBody>
      </p:sp>
      <p:sp>
        <p:nvSpPr>
          <p:cNvPr id="46" name="Text Box 89"/>
          <p:cNvSpPr txBox="1">
            <a:spLocks noChangeArrowheads="1"/>
          </p:cNvSpPr>
          <p:nvPr/>
        </p:nvSpPr>
        <p:spPr bwMode="auto">
          <a:xfrm>
            <a:off x="5160972" y="4357694"/>
            <a:ext cx="768350" cy="198438"/>
          </a:xfrm>
          <a:prstGeom prst="rect">
            <a:avLst/>
          </a:prstGeom>
          <a:solidFill>
            <a:srgbClr val="92D050"/>
          </a:solidFill>
          <a:ln w="9525" algn="ctr">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0" rIns="0">
            <a:spAutoFit/>
          </a:bodyPr>
          <a:lstStyle/>
          <a:p>
            <a:pPr algn="ctr">
              <a:spcBef>
                <a:spcPct val="50000"/>
              </a:spcBef>
              <a:defRPr/>
            </a:pPr>
            <a:r>
              <a:rPr lang="es-MX" sz="700" u="none" dirty="0">
                <a:solidFill>
                  <a:srgbClr val="000000"/>
                </a:solidFill>
                <a:latin typeface="Arial" pitchFamily="34" charset="0"/>
                <a:cs typeface="Arial" pitchFamily="34" charset="0"/>
              </a:rPr>
              <a:t>Blindajes</a:t>
            </a:r>
            <a:endParaRPr lang="es-ES" sz="700" u="none" dirty="0">
              <a:solidFill>
                <a:srgbClr val="000000"/>
              </a:solidFill>
              <a:latin typeface="Arial" pitchFamily="34" charset="0"/>
              <a:cs typeface="Arial" pitchFamily="34" charset="0"/>
            </a:endParaRPr>
          </a:p>
        </p:txBody>
      </p:sp>
      <p:sp>
        <p:nvSpPr>
          <p:cNvPr id="47" name="Text Box 90"/>
          <p:cNvSpPr txBox="1">
            <a:spLocks noChangeArrowheads="1"/>
          </p:cNvSpPr>
          <p:nvPr/>
        </p:nvSpPr>
        <p:spPr bwMode="auto">
          <a:xfrm>
            <a:off x="4303714" y="4593032"/>
            <a:ext cx="768350" cy="307777"/>
          </a:xfrm>
          <a:prstGeom prst="rect">
            <a:avLst/>
          </a:prstGeom>
          <a:solidFill>
            <a:srgbClr val="92D050"/>
          </a:solidFill>
          <a:ln w="9525" algn="ctr">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0" rIns="0">
            <a:spAutoFit/>
          </a:bodyPr>
          <a:lstStyle/>
          <a:p>
            <a:pPr algn="ctr">
              <a:spcBef>
                <a:spcPct val="50000"/>
              </a:spcBef>
              <a:defRPr/>
            </a:pPr>
            <a:r>
              <a:rPr lang="es-MX" sz="700" u="none" dirty="0">
                <a:solidFill>
                  <a:srgbClr val="000000"/>
                </a:solidFill>
                <a:latin typeface="Arial" pitchFamily="34" charset="0"/>
                <a:cs typeface="Arial" pitchFamily="34" charset="0"/>
              </a:rPr>
              <a:t>Modificaciones estructurales</a:t>
            </a:r>
            <a:endParaRPr lang="es-ES" sz="700" u="none" dirty="0">
              <a:solidFill>
                <a:srgbClr val="000000"/>
              </a:solidFill>
              <a:latin typeface="Arial" pitchFamily="34" charset="0"/>
              <a:cs typeface="Arial" pitchFamily="34" charset="0"/>
            </a:endParaRPr>
          </a:p>
        </p:txBody>
      </p:sp>
      <p:sp>
        <p:nvSpPr>
          <p:cNvPr id="48" name="Text Box 79"/>
          <p:cNvSpPr txBox="1">
            <a:spLocks noChangeArrowheads="1"/>
          </p:cNvSpPr>
          <p:nvPr/>
        </p:nvSpPr>
        <p:spPr bwMode="auto">
          <a:xfrm>
            <a:off x="3375022" y="4042544"/>
            <a:ext cx="768350" cy="200055"/>
          </a:xfrm>
          <a:prstGeom prst="rect">
            <a:avLst/>
          </a:prstGeom>
          <a:solidFill>
            <a:srgbClr val="92D050"/>
          </a:solidFill>
          <a:ln w="9525" algn="ctr">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0" rIns="0">
            <a:spAutoFit/>
          </a:bodyPr>
          <a:lstStyle/>
          <a:p>
            <a:pPr algn="ctr">
              <a:spcBef>
                <a:spcPct val="50000"/>
              </a:spcBef>
              <a:defRPr/>
            </a:pPr>
            <a:r>
              <a:rPr lang="es-MX" sz="700" u="none" dirty="0">
                <a:solidFill>
                  <a:srgbClr val="000000"/>
                </a:solidFill>
                <a:latin typeface="Arial" pitchFamily="34" charset="0"/>
                <a:cs typeface="Arial" pitchFamily="34" charset="0"/>
              </a:rPr>
              <a:t>Robos</a:t>
            </a:r>
            <a:endParaRPr lang="es-ES" sz="700" u="none" dirty="0">
              <a:solidFill>
                <a:srgbClr val="000000"/>
              </a:solidFill>
              <a:latin typeface="Arial" pitchFamily="34" charset="0"/>
              <a:cs typeface="Arial" pitchFamily="34" charset="0"/>
            </a:endParaRPr>
          </a:p>
        </p:txBody>
      </p:sp>
      <p:sp>
        <p:nvSpPr>
          <p:cNvPr id="49" name="Text Box 79"/>
          <p:cNvSpPr txBox="1">
            <a:spLocks noChangeArrowheads="1"/>
          </p:cNvSpPr>
          <p:nvPr/>
        </p:nvSpPr>
        <p:spPr bwMode="auto">
          <a:xfrm>
            <a:off x="3375022" y="4300515"/>
            <a:ext cx="768350" cy="200055"/>
          </a:xfrm>
          <a:prstGeom prst="rect">
            <a:avLst/>
          </a:prstGeom>
          <a:solidFill>
            <a:srgbClr val="92D050"/>
          </a:solidFill>
          <a:ln w="9525" algn="ctr">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0" rIns="0">
            <a:spAutoFit/>
          </a:bodyPr>
          <a:lstStyle/>
          <a:p>
            <a:pPr algn="ctr">
              <a:spcBef>
                <a:spcPct val="50000"/>
              </a:spcBef>
              <a:defRPr/>
            </a:pPr>
            <a:r>
              <a:rPr lang="es-MX" sz="700" u="none" dirty="0">
                <a:solidFill>
                  <a:srgbClr val="000000"/>
                </a:solidFill>
                <a:latin typeface="Arial" pitchFamily="34" charset="0"/>
                <a:cs typeface="Arial" pitchFamily="34" charset="0"/>
              </a:rPr>
              <a:t>Recuperaciones</a:t>
            </a:r>
            <a:endParaRPr lang="es-ES" sz="700" u="none" dirty="0">
              <a:solidFill>
                <a:srgbClr val="000000"/>
              </a:solidFill>
              <a:latin typeface="Arial" pitchFamily="34" charset="0"/>
              <a:cs typeface="Arial" pitchFamily="34" charset="0"/>
            </a:endParaRPr>
          </a:p>
        </p:txBody>
      </p:sp>
      <p:sp>
        <p:nvSpPr>
          <p:cNvPr id="50" name="Text Box 79"/>
          <p:cNvSpPr txBox="1">
            <a:spLocks noChangeArrowheads="1"/>
          </p:cNvSpPr>
          <p:nvPr/>
        </p:nvSpPr>
        <p:spPr bwMode="auto">
          <a:xfrm>
            <a:off x="3375022" y="4572008"/>
            <a:ext cx="768350" cy="200055"/>
          </a:xfrm>
          <a:prstGeom prst="rect">
            <a:avLst/>
          </a:prstGeom>
          <a:solidFill>
            <a:srgbClr val="92D050"/>
          </a:solidFill>
          <a:ln w="9525" algn="ctr">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0" rIns="0">
            <a:spAutoFit/>
          </a:bodyPr>
          <a:lstStyle/>
          <a:p>
            <a:pPr algn="ctr">
              <a:spcBef>
                <a:spcPct val="50000"/>
              </a:spcBef>
              <a:defRPr/>
            </a:pPr>
            <a:r>
              <a:rPr lang="es-MX" sz="700" u="none" dirty="0">
                <a:solidFill>
                  <a:srgbClr val="000000"/>
                </a:solidFill>
                <a:latin typeface="Arial" pitchFamily="34" charset="0"/>
                <a:cs typeface="Arial" pitchFamily="34" charset="0"/>
              </a:rPr>
              <a:t>Destrucciones</a:t>
            </a:r>
            <a:endParaRPr lang="es-ES" sz="700" u="none" dirty="0">
              <a:solidFill>
                <a:srgbClr val="000000"/>
              </a:solidFill>
              <a:latin typeface="Arial" pitchFamily="34" charset="0"/>
              <a:cs typeface="Arial" pitchFamily="34" charset="0"/>
            </a:endParaRPr>
          </a:p>
        </p:txBody>
      </p:sp>
      <p:sp>
        <p:nvSpPr>
          <p:cNvPr id="51" name="50 Rectángulo"/>
          <p:cNvSpPr/>
          <p:nvPr/>
        </p:nvSpPr>
        <p:spPr>
          <a:xfrm>
            <a:off x="857224" y="3429000"/>
            <a:ext cx="1357322" cy="1428760"/>
          </a:xfrm>
          <a:prstGeom prst="rect">
            <a:avLst/>
          </a:prstGeom>
          <a:solidFill>
            <a:schemeClr val="accent3">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p>
        </p:txBody>
      </p:sp>
      <p:sp>
        <p:nvSpPr>
          <p:cNvPr id="9327" name="52 CuadroTexto"/>
          <p:cNvSpPr txBox="1">
            <a:spLocks noChangeArrowheads="1"/>
          </p:cNvSpPr>
          <p:nvPr/>
        </p:nvSpPr>
        <p:spPr bwMode="auto">
          <a:xfrm>
            <a:off x="5500688" y="4702175"/>
            <a:ext cx="428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u="sng">
                <a:solidFill>
                  <a:srgbClr val="FF9900"/>
                </a:solidFill>
                <a:latin typeface="Arial Narrow" pitchFamily="34" charset="0"/>
              </a:defRPr>
            </a:lvl1pPr>
            <a:lvl2pPr marL="742950" indent="-285750" eaLnBrk="0" hangingPunct="0">
              <a:defRPr b="1" u="sng">
                <a:solidFill>
                  <a:srgbClr val="FF9900"/>
                </a:solidFill>
                <a:latin typeface="Arial Narrow" pitchFamily="34" charset="0"/>
              </a:defRPr>
            </a:lvl2pPr>
            <a:lvl3pPr marL="1143000" indent="-228600" eaLnBrk="0" hangingPunct="0">
              <a:defRPr b="1" u="sng">
                <a:solidFill>
                  <a:srgbClr val="FF9900"/>
                </a:solidFill>
                <a:latin typeface="Arial Narrow" pitchFamily="34" charset="0"/>
              </a:defRPr>
            </a:lvl3pPr>
            <a:lvl4pPr marL="1600200" indent="-228600" eaLnBrk="0" hangingPunct="0">
              <a:defRPr b="1" u="sng">
                <a:solidFill>
                  <a:srgbClr val="FF9900"/>
                </a:solidFill>
                <a:latin typeface="Arial Narrow" pitchFamily="34" charset="0"/>
              </a:defRPr>
            </a:lvl4pPr>
            <a:lvl5pPr marL="2057400" indent="-228600" eaLnBrk="0" hangingPunct="0">
              <a:defRPr b="1" u="sng">
                <a:solidFill>
                  <a:srgbClr val="FF9900"/>
                </a:solidFill>
                <a:latin typeface="Arial Narrow" pitchFamily="34" charset="0"/>
              </a:defRPr>
            </a:lvl5pPr>
            <a:lvl6pPr marL="2514600" indent="-228600" eaLnBrk="0" fontAlgn="base" hangingPunct="0">
              <a:spcBef>
                <a:spcPct val="0"/>
              </a:spcBef>
              <a:spcAft>
                <a:spcPct val="0"/>
              </a:spcAft>
              <a:defRPr b="1" u="sng">
                <a:solidFill>
                  <a:srgbClr val="FF9900"/>
                </a:solidFill>
                <a:latin typeface="Arial Narrow" pitchFamily="34" charset="0"/>
              </a:defRPr>
            </a:lvl6pPr>
            <a:lvl7pPr marL="2971800" indent="-228600" eaLnBrk="0" fontAlgn="base" hangingPunct="0">
              <a:spcBef>
                <a:spcPct val="0"/>
              </a:spcBef>
              <a:spcAft>
                <a:spcPct val="0"/>
              </a:spcAft>
              <a:defRPr b="1" u="sng">
                <a:solidFill>
                  <a:srgbClr val="FF9900"/>
                </a:solidFill>
                <a:latin typeface="Arial Narrow" pitchFamily="34" charset="0"/>
              </a:defRPr>
            </a:lvl7pPr>
            <a:lvl8pPr marL="3429000" indent="-228600" eaLnBrk="0" fontAlgn="base" hangingPunct="0">
              <a:spcBef>
                <a:spcPct val="0"/>
              </a:spcBef>
              <a:spcAft>
                <a:spcPct val="0"/>
              </a:spcAft>
              <a:defRPr b="1" u="sng">
                <a:solidFill>
                  <a:srgbClr val="FF9900"/>
                </a:solidFill>
                <a:latin typeface="Arial Narrow" pitchFamily="34" charset="0"/>
              </a:defRPr>
            </a:lvl8pPr>
            <a:lvl9pPr marL="3886200" indent="-228600" eaLnBrk="0" fontAlgn="base" hangingPunct="0">
              <a:spcBef>
                <a:spcPct val="0"/>
              </a:spcBef>
              <a:spcAft>
                <a:spcPct val="0"/>
              </a:spcAft>
              <a:defRPr b="1" u="sng">
                <a:solidFill>
                  <a:srgbClr val="FF9900"/>
                </a:solidFill>
                <a:latin typeface="Arial Narrow" pitchFamily="34" charset="0"/>
              </a:defRPr>
            </a:lvl9pPr>
          </a:lstStyle>
          <a:p>
            <a:pPr eaLnBrk="1" hangingPunct="1"/>
            <a:r>
              <a:rPr lang="es-MX"/>
              <a:t>…</a:t>
            </a:r>
          </a:p>
        </p:txBody>
      </p:sp>
      <p:sp>
        <p:nvSpPr>
          <p:cNvPr id="54" name="Text Box 93"/>
          <p:cNvSpPr txBox="1">
            <a:spLocks noChangeArrowheads="1"/>
          </p:cNvSpPr>
          <p:nvPr/>
        </p:nvSpPr>
        <p:spPr bwMode="auto">
          <a:xfrm rot="10800000" flipV="1">
            <a:off x="1000100" y="3643314"/>
            <a:ext cx="1000132" cy="398468"/>
          </a:xfrm>
          <a:prstGeom prst="rect">
            <a:avLst/>
          </a:prstGeom>
          <a:solidFill>
            <a:srgbClr val="92D050"/>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b">
              <a:rot lat="0" lon="0" rev="4800000"/>
            </a:lightRig>
          </a:scene3d>
          <a:sp3d prstMaterial="matte">
            <a:bevelT w="127000" h="63500"/>
          </a:sp3d>
        </p:spPr>
        <p:txBody>
          <a:bodyPr anchor="ctr" anchorCtr="1">
            <a:flatTx/>
          </a:bodyPr>
          <a:lstStyle/>
          <a:p>
            <a:pPr algn="ctr">
              <a:spcBef>
                <a:spcPct val="50000"/>
              </a:spcBef>
              <a:defRPr/>
            </a:pPr>
            <a:r>
              <a:rPr lang="es-MX" sz="800" u="none" dirty="0">
                <a:solidFill>
                  <a:srgbClr val="000000"/>
                </a:solidFill>
                <a:effectLst>
                  <a:outerShdw blurRad="38100" dist="38100" dir="2700000" algn="tl">
                    <a:srgbClr val="000000">
                      <a:alpha val="43137"/>
                    </a:srgbClr>
                  </a:outerShdw>
                </a:effectLst>
                <a:latin typeface="Arial" pitchFamily="34" charset="0"/>
                <a:cs typeface="Arial" pitchFamily="34" charset="0"/>
                <a:hlinkClick r:id="rId5" action="ppaction://hlinksldjump"/>
              </a:rPr>
              <a:t>Registro de vehículos por primera vez</a:t>
            </a:r>
            <a:endParaRPr lang="es-MX" sz="800" u="none" dirty="0">
              <a:solidFill>
                <a:srgbClr val="000000"/>
              </a:solidFill>
              <a:effectLst>
                <a:outerShdw blurRad="38100" dist="38100" dir="2700000" algn="tl">
                  <a:srgbClr val="000000">
                    <a:alpha val="43137"/>
                  </a:srgbClr>
                </a:outerShdw>
              </a:effectLst>
              <a:latin typeface="Arial" pitchFamily="34" charset="0"/>
              <a:cs typeface="Arial" pitchFamily="34" charset="0"/>
            </a:endParaRPr>
          </a:p>
        </p:txBody>
      </p:sp>
      <p:sp>
        <p:nvSpPr>
          <p:cNvPr id="55" name="Text Box 93"/>
          <p:cNvSpPr txBox="1">
            <a:spLocks noChangeArrowheads="1"/>
          </p:cNvSpPr>
          <p:nvPr/>
        </p:nvSpPr>
        <p:spPr bwMode="auto">
          <a:xfrm rot="10800000" flipV="1">
            <a:off x="1000100" y="4214818"/>
            <a:ext cx="1000132" cy="398468"/>
          </a:xfrm>
          <a:prstGeom prst="rect">
            <a:avLst/>
          </a:prstGeom>
          <a:solidFill>
            <a:srgbClr val="92D050"/>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b">
              <a:rot lat="0" lon="0" rev="4800000"/>
            </a:lightRig>
          </a:scene3d>
          <a:sp3d prstMaterial="matte">
            <a:bevelT w="127000" h="63500"/>
          </a:sp3d>
        </p:spPr>
        <p:txBody>
          <a:bodyPr anchor="ctr" anchorCtr="1">
            <a:flatTx/>
          </a:bodyPr>
          <a:lstStyle/>
          <a:p>
            <a:pPr algn="ctr">
              <a:spcBef>
                <a:spcPct val="50000"/>
              </a:spcBef>
              <a:defRPr/>
            </a:pPr>
            <a:r>
              <a:rPr lang="es-MX" sz="800" u="none" dirty="0">
                <a:solidFill>
                  <a:srgbClr val="000000"/>
                </a:solidFill>
                <a:latin typeface="Arial" pitchFamily="34" charset="0"/>
                <a:cs typeface="Arial" pitchFamily="34" charset="0"/>
              </a:rPr>
              <a:t>Colocación de la constancia (inscripción)</a:t>
            </a:r>
          </a:p>
        </p:txBody>
      </p:sp>
      <p:pic>
        <p:nvPicPr>
          <p:cNvPr id="53" name="Picture 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525" t="15264" r="17402" b="28477"/>
          <a:stretch/>
        </p:blipFill>
        <p:spPr bwMode="auto">
          <a:xfrm>
            <a:off x="7439084" y="1285860"/>
            <a:ext cx="1399421" cy="1167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3 Grupo"/>
          <p:cNvPicPr>
            <a:picLocks noChangeArrowheads="1"/>
          </p:cNvPicPr>
          <p:nvPr/>
        </p:nvPicPr>
        <p:blipFill>
          <a:blip r:embed="rId7">
            <a:extLst>
              <a:ext uri="{28A0092B-C50C-407E-A947-70E740481C1C}">
                <a14:useLocalDpi xmlns:a14="http://schemas.microsoft.com/office/drawing/2010/main" val="0"/>
              </a:ext>
            </a:extLst>
          </a:blip>
          <a:srcRect r="-368" b="-218"/>
          <a:stretch>
            <a:fillRect/>
          </a:stretch>
        </p:blipFill>
        <p:spPr bwMode="auto">
          <a:xfrm>
            <a:off x="3398984" y="1411978"/>
            <a:ext cx="1987868" cy="10514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3077110" y="915988"/>
            <a:ext cx="4866740" cy="5495925"/>
            <a:chOff x="3077110" y="915988"/>
            <a:chExt cx="4866740" cy="5495925"/>
          </a:xfrm>
        </p:grpSpPr>
        <p:pic>
          <p:nvPicPr>
            <p:cNvPr id="53250" name="Picture 18"/>
            <p:cNvPicPr>
              <a:picLocks noChangeAspect="1" noChangeArrowheads="1"/>
            </p:cNvPicPr>
            <p:nvPr/>
          </p:nvPicPr>
          <p:blipFill>
            <a:blip r:embed="rId2" cstate="print"/>
            <a:srcRect/>
            <a:stretch>
              <a:fillRect/>
            </a:stretch>
          </p:blipFill>
          <p:spPr bwMode="auto">
            <a:xfrm>
              <a:off x="3124200" y="915988"/>
              <a:ext cx="4819650" cy="5495925"/>
            </a:xfrm>
            <a:prstGeom prst="rect">
              <a:avLst/>
            </a:prstGeom>
            <a:noFill/>
            <a:ln w="9525">
              <a:noFill/>
              <a:miter lim="800000"/>
              <a:headEnd/>
              <a:tailEnd/>
            </a:ln>
            <a:effectLst>
              <a:outerShdw blurRad="50800" dist="38100" dir="13500000" algn="br" rotWithShape="0">
                <a:prstClr val="black">
                  <a:alpha val="40000"/>
                </a:prstClr>
              </a:outerShdw>
            </a:effectLst>
            <a:scene3d>
              <a:camera prst="orthographicFront"/>
              <a:lightRig rig="threePt" dir="t"/>
            </a:scene3d>
            <a:sp3d>
              <a:bevelT w="165100" prst="coolSlant"/>
            </a:sp3d>
          </p:spPr>
        </p:pic>
        <p:pic>
          <p:nvPicPr>
            <p:cNvPr id="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1603" r="87267" b="21077"/>
            <a:stretch/>
          </p:blipFill>
          <p:spPr bwMode="auto">
            <a:xfrm>
              <a:off x="3077110" y="915988"/>
              <a:ext cx="1284546" cy="549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61796" name="Rectangle 4"/>
          <p:cNvSpPr>
            <a:spLocks noChangeArrowheads="1"/>
          </p:cNvSpPr>
          <p:nvPr/>
        </p:nvSpPr>
        <p:spPr bwMode="auto">
          <a:xfrm>
            <a:off x="965200" y="153988"/>
            <a:ext cx="7221538"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s-MX" sz="2000" u="none">
                <a:solidFill>
                  <a:schemeClr val="bg1"/>
                </a:solidFill>
              </a:rPr>
              <a:t>3. Movimiento “Actualización”</a:t>
            </a:r>
            <a:endParaRPr lang="es-ES" sz="2000" u="none">
              <a:solidFill>
                <a:schemeClr val="bg1"/>
              </a:solidFill>
            </a:endParaRPr>
          </a:p>
        </p:txBody>
      </p:sp>
      <p:sp>
        <p:nvSpPr>
          <p:cNvPr id="55300" name="Rectangle 8"/>
          <p:cNvSpPr>
            <a:spLocks noGrp="1" noChangeArrowheads="1"/>
          </p:cNvSpPr>
          <p:nvPr>
            <p:ph type="body" sz="half" idx="1"/>
          </p:nvPr>
        </p:nvSpPr>
        <p:spPr>
          <a:xfrm>
            <a:off x="250825" y="1031090"/>
            <a:ext cx="2773363" cy="492443"/>
          </a:xfrm>
        </p:spPr>
        <p:txBody>
          <a:bodyPr lIns="0" tIns="0" rIns="0" bIns="0">
            <a:spAutoFit/>
          </a:bodyPr>
          <a:lstStyle/>
          <a:p>
            <a:pPr marL="0" indent="0" eaLnBrk="1" hangingPunct="1">
              <a:buFontTx/>
              <a:buNone/>
            </a:pPr>
            <a:r>
              <a:rPr lang="es-MX" sz="1600" smtClean="0"/>
              <a:t>El usuario podrá actualizar la  siguiente información:</a:t>
            </a:r>
            <a:endParaRPr lang="es-ES" sz="1600" b="1" smtClean="0"/>
          </a:p>
        </p:txBody>
      </p:sp>
      <p:sp>
        <p:nvSpPr>
          <p:cNvPr id="55301" name="Rectangle 9"/>
          <p:cNvSpPr>
            <a:spLocks noChangeArrowheads="1"/>
          </p:cNvSpPr>
          <p:nvPr/>
        </p:nvSpPr>
        <p:spPr bwMode="auto">
          <a:xfrm>
            <a:off x="323850" y="1680324"/>
            <a:ext cx="2305050" cy="1938992"/>
          </a:xfrm>
          <a:prstGeom prst="rect">
            <a:avLst/>
          </a:prstGeom>
          <a:solidFill>
            <a:srgbClr val="3399FF">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77800" indent="-177800" algn="just">
              <a:spcBef>
                <a:spcPct val="20000"/>
              </a:spcBef>
              <a:buClr>
                <a:srgbClr val="FF0000"/>
              </a:buClr>
              <a:buFont typeface="Wingdings" pitchFamily="2" charset="2"/>
              <a:buChar char="q"/>
            </a:pPr>
            <a:r>
              <a:rPr lang="es-MX" sz="1400" b="0" u="none" dirty="0">
                <a:solidFill>
                  <a:schemeClr val="tx1"/>
                </a:solidFill>
              </a:rPr>
              <a:t>Tipo de Persona.</a:t>
            </a:r>
          </a:p>
          <a:p>
            <a:pPr marL="177800" indent="-177800" algn="just">
              <a:spcBef>
                <a:spcPct val="20000"/>
              </a:spcBef>
              <a:buClr>
                <a:srgbClr val="FF0000"/>
              </a:buClr>
              <a:buFont typeface="Wingdings" pitchFamily="2" charset="2"/>
              <a:buChar char="q"/>
            </a:pPr>
            <a:r>
              <a:rPr lang="es-MX" sz="1400" b="0" u="none" dirty="0">
                <a:solidFill>
                  <a:schemeClr val="tx1"/>
                </a:solidFill>
              </a:rPr>
              <a:t>Nombre o Razón social del  propietario.</a:t>
            </a:r>
          </a:p>
          <a:p>
            <a:pPr marL="177800" indent="-177800" algn="just">
              <a:spcBef>
                <a:spcPct val="20000"/>
              </a:spcBef>
              <a:buClr>
                <a:srgbClr val="FF0000"/>
              </a:buClr>
              <a:buFont typeface="Wingdings" pitchFamily="2" charset="2"/>
              <a:buChar char="q"/>
            </a:pPr>
            <a:r>
              <a:rPr lang="es-MX" sz="1400" b="0" u="none" dirty="0">
                <a:solidFill>
                  <a:schemeClr val="tx1"/>
                </a:solidFill>
              </a:rPr>
              <a:t>Tipo de Domicilio.</a:t>
            </a:r>
          </a:p>
          <a:p>
            <a:pPr marL="177800" indent="-177800" algn="just">
              <a:spcBef>
                <a:spcPct val="20000"/>
              </a:spcBef>
              <a:buClr>
                <a:srgbClr val="FF0000"/>
              </a:buClr>
              <a:buFont typeface="Wingdings" pitchFamily="2" charset="2"/>
              <a:buChar char="q"/>
            </a:pPr>
            <a:r>
              <a:rPr lang="es-MX" sz="1400" b="0" u="none" dirty="0">
                <a:solidFill>
                  <a:schemeClr val="tx1"/>
                </a:solidFill>
              </a:rPr>
              <a:t>Entidad, Municipio, Colonia, Código Postal, Etcétera.</a:t>
            </a:r>
          </a:p>
          <a:p>
            <a:pPr marL="177800" indent="-177800" algn="just">
              <a:spcBef>
                <a:spcPct val="20000"/>
              </a:spcBef>
              <a:buClr>
                <a:srgbClr val="FF0000"/>
              </a:buClr>
              <a:buFont typeface="Wingdings" pitchFamily="2" charset="2"/>
              <a:buChar char="q"/>
            </a:pPr>
            <a:r>
              <a:rPr lang="es-MX" sz="1400" b="0" u="none" dirty="0">
                <a:solidFill>
                  <a:schemeClr val="tx1"/>
                </a:solidFill>
              </a:rPr>
              <a:t>Factura y Fecha Factura.</a:t>
            </a:r>
          </a:p>
          <a:p>
            <a:pPr marL="177800" indent="-177800" algn="just">
              <a:spcBef>
                <a:spcPct val="20000"/>
              </a:spcBef>
              <a:buClr>
                <a:srgbClr val="FF0000"/>
              </a:buClr>
              <a:buFont typeface="Wingdings" pitchFamily="2" charset="2"/>
              <a:buChar char="q"/>
            </a:pPr>
            <a:r>
              <a:rPr lang="es-MX" sz="1400" b="0" u="none" dirty="0">
                <a:solidFill>
                  <a:schemeClr val="tx1"/>
                </a:solidFill>
              </a:rPr>
              <a:t>Fecha de Entrega o Recepción.</a:t>
            </a:r>
            <a:endParaRPr lang="es-ES" sz="1400" b="0" u="none" dirty="0">
              <a:solidFill>
                <a:schemeClr val="tx1"/>
              </a:solidFill>
            </a:endParaRPr>
          </a:p>
        </p:txBody>
      </p:sp>
      <p:sp>
        <p:nvSpPr>
          <p:cNvPr id="161802" name="Rectangle 10"/>
          <p:cNvSpPr>
            <a:spLocks noChangeArrowheads="1"/>
          </p:cNvSpPr>
          <p:nvPr/>
        </p:nvSpPr>
        <p:spPr bwMode="auto">
          <a:xfrm>
            <a:off x="323850" y="4648410"/>
            <a:ext cx="230505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spcBef>
                <a:spcPct val="20000"/>
              </a:spcBef>
            </a:pPr>
            <a:r>
              <a:rPr lang="es-MX" sz="1600" b="0" u="none" dirty="0">
                <a:solidFill>
                  <a:schemeClr val="tx1"/>
                </a:solidFill>
              </a:rPr>
              <a:t>El usuario no podrá modificar más de cinco campos.</a:t>
            </a:r>
            <a:endParaRPr lang="es-ES" sz="1600" u="none" dirty="0">
              <a:solidFill>
                <a:schemeClr val="hlink"/>
              </a:solidFill>
            </a:endParaRPr>
          </a:p>
        </p:txBody>
      </p:sp>
      <p:sp>
        <p:nvSpPr>
          <p:cNvPr id="161803" name="Rectangle 11"/>
          <p:cNvSpPr>
            <a:spLocks noChangeArrowheads="1"/>
          </p:cNvSpPr>
          <p:nvPr/>
        </p:nvSpPr>
        <p:spPr bwMode="auto">
          <a:xfrm>
            <a:off x="323850" y="5176838"/>
            <a:ext cx="3710940" cy="1163395"/>
          </a:xfrm>
          <a:prstGeom prst="rect">
            <a:avLst/>
          </a:prstGeom>
          <a:solidFill>
            <a:schemeClr val="bg1">
              <a:lumMod val="50000"/>
            </a:schemeClr>
          </a:solidFill>
          <a:ln w="9525" algn="ctr">
            <a:solidFill>
              <a:srgbClr val="00B050"/>
            </a:solidFill>
            <a:miter lim="800000"/>
            <a:headEnd/>
            <a:tailEnd/>
          </a:ln>
          <a:effectLst/>
          <a:scene3d>
            <a:camera prst="orthographicFront"/>
            <a:lightRig rig="threePt" dir="t"/>
          </a:scene3d>
          <a:sp3d>
            <a:bevelT w="114300" prst="artDeco"/>
          </a:sp3d>
        </p:spPr>
        <p:txBody>
          <a:bodyPr lIns="0" tIns="0" rIns="0" bIns="0">
            <a:spAutoFit/>
          </a:bodyPr>
          <a:lstStyle/>
          <a:p>
            <a:pPr algn="ctr">
              <a:spcBef>
                <a:spcPct val="20000"/>
              </a:spcBef>
              <a:defRPr/>
            </a:pPr>
            <a:r>
              <a:rPr lang="es-MX" u="none" dirty="0">
                <a:solidFill>
                  <a:schemeClr val="bg1"/>
                </a:solidFill>
                <a:effectLst>
                  <a:outerShdw blurRad="38100" dist="38100" dir="2700000" algn="tl">
                    <a:srgbClr val="000000"/>
                  </a:outerShdw>
                </a:effectLst>
              </a:rPr>
              <a:t>¡Importante!</a:t>
            </a:r>
          </a:p>
          <a:p>
            <a:pPr algn="ctr">
              <a:spcBef>
                <a:spcPct val="20000"/>
              </a:spcBef>
              <a:defRPr/>
            </a:pPr>
            <a:r>
              <a:rPr lang="es-MX" u="none" dirty="0">
                <a:solidFill>
                  <a:schemeClr val="bg1"/>
                </a:solidFill>
                <a:effectLst>
                  <a:outerShdw blurRad="38100" dist="38100" dir="2700000" algn="tl">
                    <a:srgbClr val="000000"/>
                  </a:outerShdw>
                </a:effectLst>
              </a:rPr>
              <a:t>Si los campos a modificar exceden de cinco, lo recomendable es </a:t>
            </a:r>
            <a:r>
              <a:rPr lang="es-MX" u="none" dirty="0">
                <a:solidFill>
                  <a:schemeClr val="bg1"/>
                </a:solidFill>
                <a:effectLst>
                  <a:glow rad="228600">
                    <a:schemeClr val="accent4">
                      <a:satMod val="175000"/>
                      <a:alpha val="40000"/>
                    </a:schemeClr>
                  </a:glow>
                  <a:outerShdw blurRad="38100" dist="38100" dir="2700000" algn="tl">
                    <a:srgbClr val="000000"/>
                  </a:outerShdw>
                </a:effectLst>
              </a:rPr>
              <a:t>cancelar el aviso y  presentarlo nuevamente</a:t>
            </a:r>
            <a:r>
              <a:rPr lang="es-MX" u="none" dirty="0">
                <a:solidFill>
                  <a:schemeClr val="bg1"/>
                </a:solidFill>
                <a:effectLst>
                  <a:outerShdw blurRad="38100" dist="38100" dir="2700000" algn="tl">
                    <a:srgbClr val="000000"/>
                  </a:outerShdw>
                </a:effectLst>
              </a:rPr>
              <a:t>.</a:t>
            </a:r>
            <a:endParaRPr lang="es-ES" u="none" dirty="0">
              <a:solidFill>
                <a:schemeClr val="bg1"/>
              </a:solidFill>
              <a:effectLst>
                <a:outerShdw blurRad="38100" dist="38100" dir="2700000" algn="tl">
                  <a:srgbClr val="000000"/>
                </a:outerShdw>
              </a:effectLst>
            </a:endParaRPr>
          </a:p>
        </p:txBody>
      </p:sp>
      <p:sp>
        <p:nvSpPr>
          <p:cNvPr id="161807" name="Rectangle 15"/>
          <p:cNvSpPr>
            <a:spLocks noChangeArrowheads="1"/>
          </p:cNvSpPr>
          <p:nvPr/>
        </p:nvSpPr>
        <p:spPr bwMode="auto">
          <a:xfrm>
            <a:off x="298450" y="3897313"/>
            <a:ext cx="23050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spcBef>
                <a:spcPct val="20000"/>
              </a:spcBef>
            </a:pPr>
            <a:r>
              <a:rPr lang="es-MX" sz="1600" b="0" u="none" dirty="0">
                <a:solidFill>
                  <a:schemeClr val="tx1"/>
                </a:solidFill>
              </a:rPr>
              <a:t>Seleccione los campos que desee modificar y presione </a:t>
            </a:r>
            <a:r>
              <a:rPr lang="es-MX" sz="1600" u="none" dirty="0">
                <a:solidFill>
                  <a:srgbClr val="003366"/>
                </a:solidFill>
              </a:rPr>
              <a:t>aceptar.</a:t>
            </a:r>
            <a:endParaRPr lang="es-ES" sz="1600" u="none" dirty="0">
              <a:solidFill>
                <a:srgbClr val="003366"/>
              </a:solidFill>
            </a:endParaRPr>
          </a:p>
        </p:txBody>
      </p:sp>
      <p:sp>
        <p:nvSpPr>
          <p:cNvPr id="161831" name="Rectangle 39"/>
          <p:cNvSpPr>
            <a:spLocks noChangeArrowheads="1"/>
          </p:cNvSpPr>
          <p:nvPr/>
        </p:nvSpPr>
        <p:spPr bwMode="auto">
          <a:xfrm>
            <a:off x="6389688" y="1679575"/>
            <a:ext cx="244475" cy="220663"/>
          </a:xfrm>
          <a:prstGeom prst="rect">
            <a:avLst/>
          </a:prstGeom>
          <a:solidFill>
            <a:srgbClr val="00FF00">
              <a:alpha val="5098"/>
            </a:srgbClr>
          </a:solidFill>
          <a:ln w="28575">
            <a:solidFill>
              <a:srgbClr val="00FF00"/>
            </a:solidFill>
            <a:miter lim="800000"/>
            <a:headEnd/>
            <a:tailEnd/>
          </a:ln>
        </p:spPr>
        <p:txBody>
          <a:bodyPr wrap="none" anchor="ctr"/>
          <a:lstStyle/>
          <a:p>
            <a:pPr algn="ctr"/>
            <a:endParaRPr lang="en-US" b="0" u="none"/>
          </a:p>
        </p:txBody>
      </p:sp>
      <p:sp>
        <p:nvSpPr>
          <p:cNvPr id="161832" name="Rectangle 40"/>
          <p:cNvSpPr>
            <a:spLocks noChangeArrowheads="1"/>
          </p:cNvSpPr>
          <p:nvPr/>
        </p:nvSpPr>
        <p:spPr bwMode="auto">
          <a:xfrm>
            <a:off x="6119813" y="6229350"/>
            <a:ext cx="714375" cy="206375"/>
          </a:xfrm>
          <a:prstGeom prst="rect">
            <a:avLst/>
          </a:prstGeom>
          <a:solidFill>
            <a:srgbClr val="003366">
              <a:alpha val="18039"/>
            </a:srgbClr>
          </a:solidFill>
          <a:ln w="28575">
            <a:solidFill>
              <a:srgbClr val="003366"/>
            </a:solidFill>
            <a:miter lim="800000"/>
            <a:headEnd/>
            <a:tailEnd/>
          </a:ln>
        </p:spPr>
        <p:txBody>
          <a:bodyPr wrap="none" anchor="ctr"/>
          <a:lstStyle/>
          <a:p>
            <a:pPr algn="ctr"/>
            <a:endParaRPr lang="en-US" b="0" u="none"/>
          </a:p>
        </p:txBody>
      </p:sp>
      <p:cxnSp>
        <p:nvCxnSpPr>
          <p:cNvPr id="161851" name="AutoShape 59"/>
          <p:cNvCxnSpPr>
            <a:cxnSpLocks noChangeShapeType="1"/>
            <a:stCxn id="161807" idx="3"/>
            <a:endCxn id="161832" idx="1"/>
          </p:cNvCxnSpPr>
          <p:nvPr/>
        </p:nvCxnSpPr>
        <p:spPr bwMode="auto">
          <a:xfrm>
            <a:off x="2603500" y="4266645"/>
            <a:ext cx="3516313" cy="2065893"/>
          </a:xfrm>
          <a:prstGeom prst="bentConnector3">
            <a:avLst>
              <a:gd name="adj1" fmla="val 50000"/>
            </a:avLst>
          </a:prstGeom>
          <a:noFill/>
          <a:ln w="28575">
            <a:solidFill>
              <a:schemeClr val="accent2"/>
            </a:solidFill>
            <a:miter lim="800000"/>
            <a:headEnd/>
            <a:tailEnd type="triangle" w="med" len="med"/>
          </a:ln>
          <a:extLst>
            <a:ext uri="{909E8E84-426E-40dd-AFC4-6F175D3DCCD1}">
              <a14:hiddenFill xmlns:a14="http://schemas.microsoft.com/office/drawing/2010/main">
                <a:noFill/>
              </a14:hiddenFill>
            </a:ext>
          </a:extLst>
        </p:spPr>
      </p:cxnSp>
      <p:sp>
        <p:nvSpPr>
          <p:cNvPr id="161852" name="Rectangle 60"/>
          <p:cNvSpPr>
            <a:spLocks noChangeArrowheads="1"/>
          </p:cNvSpPr>
          <p:nvPr/>
        </p:nvSpPr>
        <p:spPr bwMode="auto">
          <a:xfrm>
            <a:off x="6402388" y="2047875"/>
            <a:ext cx="244475" cy="220663"/>
          </a:xfrm>
          <a:prstGeom prst="rect">
            <a:avLst/>
          </a:prstGeom>
          <a:solidFill>
            <a:srgbClr val="00FF00">
              <a:alpha val="5098"/>
            </a:srgbClr>
          </a:solidFill>
          <a:ln w="28575">
            <a:solidFill>
              <a:srgbClr val="00FF00"/>
            </a:solidFill>
            <a:miter lim="800000"/>
            <a:headEnd/>
            <a:tailEnd/>
          </a:ln>
        </p:spPr>
        <p:txBody>
          <a:bodyPr wrap="none" anchor="ctr"/>
          <a:lstStyle/>
          <a:p>
            <a:pPr algn="ctr"/>
            <a:endParaRPr lang="en-US" b="0" u="none"/>
          </a:p>
        </p:txBody>
      </p:sp>
      <p:sp>
        <p:nvSpPr>
          <p:cNvPr id="161853" name="Rectangle 61"/>
          <p:cNvSpPr>
            <a:spLocks noChangeArrowheads="1"/>
          </p:cNvSpPr>
          <p:nvPr/>
        </p:nvSpPr>
        <p:spPr bwMode="auto">
          <a:xfrm>
            <a:off x="6388100" y="3043238"/>
            <a:ext cx="244475" cy="220662"/>
          </a:xfrm>
          <a:prstGeom prst="rect">
            <a:avLst/>
          </a:prstGeom>
          <a:solidFill>
            <a:srgbClr val="00FF00">
              <a:alpha val="5098"/>
            </a:srgbClr>
          </a:solidFill>
          <a:ln w="28575">
            <a:solidFill>
              <a:srgbClr val="00FF00"/>
            </a:solidFill>
            <a:miter lim="800000"/>
            <a:headEnd/>
            <a:tailEnd/>
          </a:ln>
        </p:spPr>
        <p:txBody>
          <a:bodyPr wrap="none" anchor="ctr"/>
          <a:lstStyle/>
          <a:p>
            <a:pPr algn="ctr"/>
            <a:endParaRPr lang="en-US" b="0" u="none"/>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161796"/>
                                        </p:tgtEl>
                                        <p:attrNameLst>
                                          <p:attrName>style.visibility</p:attrName>
                                        </p:attrNameLst>
                                      </p:cBhvr>
                                      <p:to>
                                        <p:strVal val="visible"/>
                                      </p:to>
                                    </p:set>
                                    <p:animEffect transition="in" filter="wedge">
                                      <p:cBhvr>
                                        <p:cTn id="7" dur="2000"/>
                                        <p:tgtEl>
                                          <p:spTgt spid="161796"/>
                                        </p:tgtEl>
                                      </p:cBhvr>
                                    </p:animEffect>
                                  </p:childTnLst>
                                </p:cTn>
                              </p:par>
                            </p:childTnLst>
                          </p:cTn>
                        </p:par>
                        <p:par>
                          <p:cTn id="8" fill="hold" nodeType="afterGroup">
                            <p:stCondLst>
                              <p:cond delay="2000"/>
                            </p:stCondLst>
                            <p:childTnLst>
                              <p:par>
                                <p:cTn id="9" presetID="5" presetClass="entr" presetSubtype="10" fill="hold" grpId="0" nodeType="afterEffect">
                                  <p:stCondLst>
                                    <p:cond delay="0"/>
                                  </p:stCondLst>
                                  <p:childTnLst>
                                    <p:set>
                                      <p:cBhvr>
                                        <p:cTn id="10" dur="1" fill="hold">
                                          <p:stCondLst>
                                            <p:cond delay="0"/>
                                          </p:stCondLst>
                                        </p:cTn>
                                        <p:tgtEl>
                                          <p:spTgt spid="161807"/>
                                        </p:tgtEl>
                                        <p:attrNameLst>
                                          <p:attrName>style.visibility</p:attrName>
                                        </p:attrNameLst>
                                      </p:cBhvr>
                                      <p:to>
                                        <p:strVal val="visible"/>
                                      </p:to>
                                    </p:set>
                                    <p:animEffect transition="in" filter="checkerboard(across)">
                                      <p:cBhvr>
                                        <p:cTn id="11" dur="500"/>
                                        <p:tgtEl>
                                          <p:spTgt spid="161807"/>
                                        </p:tgtEl>
                                      </p:cBhvr>
                                    </p:animEffect>
                                  </p:childTnLst>
                                </p:cTn>
                              </p:par>
                            </p:childTnLst>
                          </p:cTn>
                        </p:par>
                        <p:par>
                          <p:cTn id="12" fill="hold" nodeType="afterGroup">
                            <p:stCondLst>
                              <p:cond delay="2500"/>
                            </p:stCondLst>
                            <p:childTnLst>
                              <p:par>
                                <p:cTn id="13" presetID="20" presetClass="entr" presetSubtype="0" fill="hold" nodeType="afterEffect">
                                  <p:stCondLst>
                                    <p:cond delay="0"/>
                                  </p:stCondLst>
                                  <p:childTnLst>
                                    <p:set>
                                      <p:cBhvr>
                                        <p:cTn id="14" dur="1" fill="hold">
                                          <p:stCondLst>
                                            <p:cond delay="0"/>
                                          </p:stCondLst>
                                        </p:cTn>
                                        <p:tgtEl>
                                          <p:spTgt spid="161851"/>
                                        </p:tgtEl>
                                        <p:attrNameLst>
                                          <p:attrName>style.visibility</p:attrName>
                                        </p:attrNameLst>
                                      </p:cBhvr>
                                      <p:to>
                                        <p:strVal val="visible"/>
                                      </p:to>
                                    </p:set>
                                    <p:animEffect transition="in" filter="wedge">
                                      <p:cBhvr>
                                        <p:cTn id="15" dur="2000"/>
                                        <p:tgtEl>
                                          <p:spTgt spid="161851"/>
                                        </p:tgtEl>
                                      </p:cBhvr>
                                    </p:animEffect>
                                  </p:childTnLst>
                                </p:cTn>
                              </p:par>
                              <p:par>
                                <p:cTn id="16" presetID="1" presetClass="entr" presetSubtype="0" fill="hold" grpId="1" nodeType="withEffect">
                                  <p:stCondLst>
                                    <p:cond delay="0"/>
                                  </p:stCondLst>
                                  <p:childTnLst>
                                    <p:set>
                                      <p:cBhvr>
                                        <p:cTn id="17" dur="1" fill="hold">
                                          <p:stCondLst>
                                            <p:cond delay="0"/>
                                          </p:stCondLst>
                                        </p:cTn>
                                        <p:tgtEl>
                                          <p:spTgt spid="161831"/>
                                        </p:tgtEl>
                                        <p:attrNameLst>
                                          <p:attrName>style.visibility</p:attrName>
                                        </p:attrNameLst>
                                      </p:cBhvr>
                                      <p:to>
                                        <p:strVal val="visible"/>
                                      </p:to>
                                    </p:set>
                                  </p:childTnLst>
                                </p:cTn>
                              </p:par>
                              <p:par>
                                <p:cTn id="18" presetID="33" presetClass="emph" presetSubtype="0" repeatCount="indefinite" fill="remove" grpId="0" nodeType="withEffect">
                                  <p:stCondLst>
                                    <p:cond delay="0"/>
                                  </p:stCondLst>
                                  <p:endCondLst>
                                    <p:cond evt="onNext" delay="0">
                                      <p:tgtEl>
                                        <p:sldTgt/>
                                      </p:tgtEl>
                                    </p:cond>
                                  </p:endCondLst>
                                  <p:childTnLst>
                                    <p:animClr clrSpc="rgb" dir="cw">
                                      <p:cBhvr override="childStyle">
                                        <p:cTn id="19" dur="250" accel="50000" autoRev="1" fill="hold" tmFilter="0, 0; .33333, 1; 1, 1">
                                          <p:stCondLst>
                                            <p:cond delay="0"/>
                                          </p:stCondLst>
                                        </p:cTn>
                                        <p:tgtEl>
                                          <p:spTgt spid="161831"/>
                                        </p:tgtEl>
                                        <p:attrNameLst>
                                          <p:attrName>style.color</p:attrName>
                                        </p:attrNameLst>
                                      </p:cBhvr>
                                      <p:to>
                                        <a:schemeClr val="bg1"/>
                                      </p:to>
                                    </p:animClr>
                                    <p:animClr clrSpc="rgb" dir="cw">
                                      <p:cBhvr>
                                        <p:cTn id="20" dur="250" accel="50000" autoRev="1" fill="hold" tmFilter="0, 0; .33333, 1; 1, 1">
                                          <p:stCondLst>
                                            <p:cond delay="0"/>
                                          </p:stCondLst>
                                        </p:cTn>
                                        <p:tgtEl>
                                          <p:spTgt spid="161831"/>
                                        </p:tgtEl>
                                        <p:attrNameLst>
                                          <p:attrName>fillcolor</p:attrName>
                                        </p:attrNameLst>
                                      </p:cBhvr>
                                      <p:to>
                                        <a:schemeClr val="bg1"/>
                                      </p:to>
                                    </p:animClr>
                                    <p:set>
                                      <p:cBhvr>
                                        <p:cTn id="21" dur="500" fill="hold"/>
                                        <p:tgtEl>
                                          <p:spTgt spid="161831"/>
                                        </p:tgtEl>
                                        <p:attrNameLst>
                                          <p:attrName>fill.type</p:attrName>
                                        </p:attrNameLst>
                                      </p:cBhvr>
                                      <p:to>
                                        <p:strVal val="solid"/>
                                      </p:to>
                                    </p:set>
                                    <p:set>
                                      <p:cBhvr>
                                        <p:cTn id="22" dur="500" fill="hold"/>
                                        <p:tgtEl>
                                          <p:spTgt spid="161831"/>
                                        </p:tgtEl>
                                        <p:attrNameLst>
                                          <p:attrName>fill.on</p:attrName>
                                        </p:attrNameLst>
                                      </p:cBhvr>
                                      <p:to>
                                        <p:strVal val="true"/>
                                      </p:to>
                                    </p:set>
                                    <p:animScale>
                                      <p:cBhvr>
                                        <p:cTn id="23" dur="250" accel="50000" autoRev="1" fill="hold" tmFilter="0, 0; .33333, 1; 1, 1">
                                          <p:stCondLst>
                                            <p:cond delay="0"/>
                                          </p:stCondLst>
                                        </p:cTn>
                                        <p:tgtEl>
                                          <p:spTgt spid="161831"/>
                                        </p:tgtEl>
                                      </p:cBhvr>
                                      <p:from x="100000" y="100000"/>
                                      <p:to x="100000" y="140000"/>
                                    </p:animScale>
                                  </p:childTnLst>
                                </p:cTn>
                              </p:par>
                              <p:par>
                                <p:cTn id="24" presetID="10" presetClass="entr" presetSubtype="0" fill="hold" grpId="0" nodeType="withEffect">
                                  <p:stCondLst>
                                    <p:cond delay="0"/>
                                  </p:stCondLst>
                                  <p:childTnLst>
                                    <p:set>
                                      <p:cBhvr>
                                        <p:cTn id="25" dur="1" fill="hold">
                                          <p:stCondLst>
                                            <p:cond delay="0"/>
                                          </p:stCondLst>
                                        </p:cTn>
                                        <p:tgtEl>
                                          <p:spTgt spid="161832"/>
                                        </p:tgtEl>
                                        <p:attrNameLst>
                                          <p:attrName>style.visibility</p:attrName>
                                        </p:attrNameLst>
                                      </p:cBhvr>
                                      <p:to>
                                        <p:strVal val="visible"/>
                                      </p:to>
                                    </p:set>
                                    <p:animEffect transition="in" filter="fade">
                                      <p:cBhvr>
                                        <p:cTn id="26" dur="2000"/>
                                        <p:tgtEl>
                                          <p:spTgt spid="161832"/>
                                        </p:tgtEl>
                                      </p:cBhvr>
                                    </p:animEffect>
                                  </p:childTnLst>
                                </p:cTn>
                              </p:par>
                              <p:par>
                                <p:cTn id="27" presetID="1" presetClass="entr" presetSubtype="0" fill="hold" grpId="1" nodeType="withEffect">
                                  <p:stCondLst>
                                    <p:cond delay="0"/>
                                  </p:stCondLst>
                                  <p:childTnLst>
                                    <p:set>
                                      <p:cBhvr>
                                        <p:cTn id="28" dur="1" fill="hold">
                                          <p:stCondLst>
                                            <p:cond delay="0"/>
                                          </p:stCondLst>
                                        </p:cTn>
                                        <p:tgtEl>
                                          <p:spTgt spid="161852"/>
                                        </p:tgtEl>
                                        <p:attrNameLst>
                                          <p:attrName>style.visibility</p:attrName>
                                        </p:attrNameLst>
                                      </p:cBhvr>
                                      <p:to>
                                        <p:strVal val="visible"/>
                                      </p:to>
                                    </p:set>
                                  </p:childTnLst>
                                </p:cTn>
                              </p:par>
                              <p:par>
                                <p:cTn id="29" presetID="33" presetClass="emph" presetSubtype="0" repeatCount="indefinite" fill="remove" grpId="0" nodeType="withEffect">
                                  <p:stCondLst>
                                    <p:cond delay="0"/>
                                  </p:stCondLst>
                                  <p:endCondLst>
                                    <p:cond evt="onNext" delay="0">
                                      <p:tgtEl>
                                        <p:sldTgt/>
                                      </p:tgtEl>
                                    </p:cond>
                                  </p:endCondLst>
                                  <p:childTnLst>
                                    <p:animClr clrSpc="rgb" dir="cw">
                                      <p:cBhvr override="childStyle">
                                        <p:cTn id="30" dur="250" accel="50000" autoRev="1" fill="hold" tmFilter="0, 0; .33333, 1; 1, 1">
                                          <p:stCondLst>
                                            <p:cond delay="0"/>
                                          </p:stCondLst>
                                        </p:cTn>
                                        <p:tgtEl>
                                          <p:spTgt spid="161852"/>
                                        </p:tgtEl>
                                        <p:attrNameLst>
                                          <p:attrName>style.color</p:attrName>
                                        </p:attrNameLst>
                                      </p:cBhvr>
                                      <p:to>
                                        <a:schemeClr val="bg1"/>
                                      </p:to>
                                    </p:animClr>
                                    <p:animClr clrSpc="rgb" dir="cw">
                                      <p:cBhvr>
                                        <p:cTn id="31" dur="250" accel="50000" autoRev="1" fill="hold" tmFilter="0, 0; .33333, 1; 1, 1">
                                          <p:stCondLst>
                                            <p:cond delay="0"/>
                                          </p:stCondLst>
                                        </p:cTn>
                                        <p:tgtEl>
                                          <p:spTgt spid="161852"/>
                                        </p:tgtEl>
                                        <p:attrNameLst>
                                          <p:attrName>fillcolor</p:attrName>
                                        </p:attrNameLst>
                                      </p:cBhvr>
                                      <p:to>
                                        <a:schemeClr val="bg1"/>
                                      </p:to>
                                    </p:animClr>
                                    <p:set>
                                      <p:cBhvr>
                                        <p:cTn id="32" dur="500" fill="hold"/>
                                        <p:tgtEl>
                                          <p:spTgt spid="161852"/>
                                        </p:tgtEl>
                                        <p:attrNameLst>
                                          <p:attrName>fill.type</p:attrName>
                                        </p:attrNameLst>
                                      </p:cBhvr>
                                      <p:to>
                                        <p:strVal val="solid"/>
                                      </p:to>
                                    </p:set>
                                    <p:set>
                                      <p:cBhvr>
                                        <p:cTn id="33" dur="500" fill="hold"/>
                                        <p:tgtEl>
                                          <p:spTgt spid="161852"/>
                                        </p:tgtEl>
                                        <p:attrNameLst>
                                          <p:attrName>fill.on</p:attrName>
                                        </p:attrNameLst>
                                      </p:cBhvr>
                                      <p:to>
                                        <p:strVal val="true"/>
                                      </p:to>
                                    </p:set>
                                    <p:animScale>
                                      <p:cBhvr>
                                        <p:cTn id="34" dur="250" accel="50000" autoRev="1" fill="hold" tmFilter="0, 0; .33333, 1; 1, 1">
                                          <p:stCondLst>
                                            <p:cond delay="0"/>
                                          </p:stCondLst>
                                        </p:cTn>
                                        <p:tgtEl>
                                          <p:spTgt spid="161852"/>
                                        </p:tgtEl>
                                      </p:cBhvr>
                                      <p:from x="100000" y="100000"/>
                                      <p:to x="100000" y="140000"/>
                                    </p:animScale>
                                  </p:childTnLst>
                                </p:cTn>
                              </p:par>
                              <p:par>
                                <p:cTn id="35" presetID="1" presetClass="entr" presetSubtype="0" fill="hold" grpId="1" nodeType="withEffect">
                                  <p:stCondLst>
                                    <p:cond delay="0"/>
                                  </p:stCondLst>
                                  <p:childTnLst>
                                    <p:set>
                                      <p:cBhvr>
                                        <p:cTn id="36" dur="1" fill="hold">
                                          <p:stCondLst>
                                            <p:cond delay="0"/>
                                          </p:stCondLst>
                                        </p:cTn>
                                        <p:tgtEl>
                                          <p:spTgt spid="161853"/>
                                        </p:tgtEl>
                                        <p:attrNameLst>
                                          <p:attrName>style.visibility</p:attrName>
                                        </p:attrNameLst>
                                      </p:cBhvr>
                                      <p:to>
                                        <p:strVal val="visible"/>
                                      </p:to>
                                    </p:set>
                                  </p:childTnLst>
                                </p:cTn>
                              </p:par>
                              <p:par>
                                <p:cTn id="37" presetID="33" presetClass="emph" presetSubtype="0" repeatCount="indefinite" fill="remove" grpId="0" nodeType="withEffect">
                                  <p:stCondLst>
                                    <p:cond delay="0"/>
                                  </p:stCondLst>
                                  <p:endCondLst>
                                    <p:cond evt="onNext" delay="0">
                                      <p:tgtEl>
                                        <p:sldTgt/>
                                      </p:tgtEl>
                                    </p:cond>
                                  </p:endCondLst>
                                  <p:childTnLst>
                                    <p:animClr clrSpc="rgb" dir="cw">
                                      <p:cBhvr override="childStyle">
                                        <p:cTn id="38" dur="250" accel="50000" autoRev="1" fill="hold" tmFilter="0, 0; .33333, 1; 1, 1">
                                          <p:stCondLst>
                                            <p:cond delay="0"/>
                                          </p:stCondLst>
                                        </p:cTn>
                                        <p:tgtEl>
                                          <p:spTgt spid="161853"/>
                                        </p:tgtEl>
                                        <p:attrNameLst>
                                          <p:attrName>style.color</p:attrName>
                                        </p:attrNameLst>
                                      </p:cBhvr>
                                      <p:to>
                                        <a:schemeClr val="bg1"/>
                                      </p:to>
                                    </p:animClr>
                                    <p:animClr clrSpc="rgb" dir="cw">
                                      <p:cBhvr>
                                        <p:cTn id="39" dur="250" accel="50000" autoRev="1" fill="hold" tmFilter="0, 0; .33333, 1; 1, 1">
                                          <p:stCondLst>
                                            <p:cond delay="0"/>
                                          </p:stCondLst>
                                        </p:cTn>
                                        <p:tgtEl>
                                          <p:spTgt spid="161853"/>
                                        </p:tgtEl>
                                        <p:attrNameLst>
                                          <p:attrName>fillcolor</p:attrName>
                                        </p:attrNameLst>
                                      </p:cBhvr>
                                      <p:to>
                                        <a:schemeClr val="bg1"/>
                                      </p:to>
                                    </p:animClr>
                                    <p:set>
                                      <p:cBhvr>
                                        <p:cTn id="40" dur="500" fill="hold"/>
                                        <p:tgtEl>
                                          <p:spTgt spid="161853"/>
                                        </p:tgtEl>
                                        <p:attrNameLst>
                                          <p:attrName>fill.type</p:attrName>
                                        </p:attrNameLst>
                                      </p:cBhvr>
                                      <p:to>
                                        <p:strVal val="solid"/>
                                      </p:to>
                                    </p:set>
                                    <p:set>
                                      <p:cBhvr>
                                        <p:cTn id="41" dur="500" fill="hold"/>
                                        <p:tgtEl>
                                          <p:spTgt spid="161853"/>
                                        </p:tgtEl>
                                        <p:attrNameLst>
                                          <p:attrName>fill.on</p:attrName>
                                        </p:attrNameLst>
                                      </p:cBhvr>
                                      <p:to>
                                        <p:strVal val="true"/>
                                      </p:to>
                                    </p:set>
                                    <p:animScale>
                                      <p:cBhvr>
                                        <p:cTn id="42" dur="250" accel="50000" autoRev="1" fill="hold" tmFilter="0, 0; .33333, 1; 1, 1">
                                          <p:stCondLst>
                                            <p:cond delay="0"/>
                                          </p:stCondLst>
                                        </p:cTn>
                                        <p:tgtEl>
                                          <p:spTgt spid="161853"/>
                                        </p:tgtEl>
                                      </p:cBhvr>
                                      <p:from x="100000" y="100000"/>
                                      <p:to x="100000" y="140000"/>
                                    </p:animScale>
                                  </p:childTnLst>
                                </p:cTn>
                              </p:par>
                              <p:par>
                                <p:cTn id="43" presetID="33" presetClass="emph" presetSubtype="0" repeatCount="indefinite" fill="remove" nodeType="withEffect">
                                  <p:stCondLst>
                                    <p:cond delay="0"/>
                                  </p:stCondLst>
                                  <p:endCondLst>
                                    <p:cond evt="onNext" delay="0">
                                      <p:tgtEl>
                                        <p:sldTgt/>
                                      </p:tgtEl>
                                    </p:cond>
                                  </p:endCondLst>
                                  <p:childTnLst>
                                    <p:animClr clrSpc="rgb" dir="cw">
                                      <p:cBhvr override="childStyle">
                                        <p:cTn id="44" dur="250" accel="50000" autoRev="1" fill="hold" tmFilter="0, 0; .33333, 1; 1, 1">
                                          <p:stCondLst>
                                            <p:cond delay="0"/>
                                          </p:stCondLst>
                                        </p:cTn>
                                        <p:tgtEl>
                                          <p:spTgt spid="161832"/>
                                        </p:tgtEl>
                                        <p:attrNameLst>
                                          <p:attrName>style.color</p:attrName>
                                        </p:attrNameLst>
                                      </p:cBhvr>
                                      <p:to>
                                        <a:schemeClr val="bg1"/>
                                      </p:to>
                                    </p:animClr>
                                    <p:animClr clrSpc="rgb" dir="cw">
                                      <p:cBhvr>
                                        <p:cTn id="45" dur="250" accel="50000" autoRev="1" fill="hold" tmFilter="0, 0; .33333, 1; 1, 1">
                                          <p:stCondLst>
                                            <p:cond delay="0"/>
                                          </p:stCondLst>
                                        </p:cTn>
                                        <p:tgtEl>
                                          <p:spTgt spid="161832"/>
                                        </p:tgtEl>
                                        <p:attrNameLst>
                                          <p:attrName>fillcolor</p:attrName>
                                        </p:attrNameLst>
                                      </p:cBhvr>
                                      <p:to>
                                        <a:schemeClr val="bg1"/>
                                      </p:to>
                                    </p:animClr>
                                    <p:set>
                                      <p:cBhvr>
                                        <p:cTn id="46" dur="500" fill="hold"/>
                                        <p:tgtEl>
                                          <p:spTgt spid="161832"/>
                                        </p:tgtEl>
                                        <p:attrNameLst>
                                          <p:attrName>fill.type</p:attrName>
                                        </p:attrNameLst>
                                      </p:cBhvr>
                                      <p:to>
                                        <p:strVal val="solid"/>
                                      </p:to>
                                    </p:set>
                                    <p:set>
                                      <p:cBhvr>
                                        <p:cTn id="47" dur="500" fill="hold"/>
                                        <p:tgtEl>
                                          <p:spTgt spid="161832"/>
                                        </p:tgtEl>
                                        <p:attrNameLst>
                                          <p:attrName>fill.on</p:attrName>
                                        </p:attrNameLst>
                                      </p:cBhvr>
                                      <p:to>
                                        <p:strVal val="true"/>
                                      </p:to>
                                    </p:set>
                                    <p:animScale>
                                      <p:cBhvr>
                                        <p:cTn id="48" dur="250" accel="50000" autoRev="1" fill="hold" tmFilter="0, 0; .33333, 1; 1, 1">
                                          <p:stCondLst>
                                            <p:cond delay="0"/>
                                          </p:stCondLst>
                                        </p:cTn>
                                        <p:tgtEl>
                                          <p:spTgt spid="161832"/>
                                        </p:tgtEl>
                                      </p:cBhvr>
                                      <p:from x="100000" y="100000"/>
                                      <p:to x="100000" y="140000"/>
                                    </p:animScale>
                                  </p:childTnLst>
                                </p:cTn>
                              </p:par>
                            </p:childTnLst>
                          </p:cTn>
                        </p:par>
                      </p:childTnLst>
                    </p:cTn>
                  </p:par>
                  <p:par>
                    <p:cTn id="49" fill="hold" nodeType="clickPar">
                      <p:stCondLst>
                        <p:cond delay="indefinite"/>
                      </p:stCondLst>
                      <p:childTnLst>
                        <p:par>
                          <p:cTn id="50" fill="hold" nodeType="withGroup">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161802"/>
                                        </p:tgtEl>
                                        <p:attrNameLst>
                                          <p:attrName>style.visibility</p:attrName>
                                        </p:attrNameLst>
                                      </p:cBhvr>
                                      <p:to>
                                        <p:strVal val="visible"/>
                                      </p:to>
                                    </p:set>
                                    <p:animEffect transition="in" filter="checkerboard(across)">
                                      <p:cBhvr>
                                        <p:cTn id="53" dur="500"/>
                                        <p:tgtEl>
                                          <p:spTgt spid="161802"/>
                                        </p:tgtEl>
                                      </p:cBhvr>
                                    </p:animEffect>
                                  </p:childTnLst>
                                </p:cTn>
                              </p:par>
                              <p:par>
                                <p:cTn id="54" presetID="55" presetClass="exit" presetSubtype="0" fill="hold" grpId="1" nodeType="withEffect">
                                  <p:stCondLst>
                                    <p:cond delay="0"/>
                                  </p:stCondLst>
                                  <p:childTnLst>
                                    <p:anim calcmode="lin" valueType="num">
                                      <p:cBhvr>
                                        <p:cTn id="55" dur="1000"/>
                                        <p:tgtEl>
                                          <p:spTgt spid="161832"/>
                                        </p:tgtEl>
                                        <p:attrNameLst>
                                          <p:attrName>ppt_w</p:attrName>
                                        </p:attrNameLst>
                                      </p:cBhvr>
                                      <p:tavLst>
                                        <p:tav tm="0">
                                          <p:val>
                                            <p:strVal val="ppt_w"/>
                                          </p:val>
                                        </p:tav>
                                        <p:tav tm="100000">
                                          <p:val>
                                            <p:strVal val="ppt_w*0.70"/>
                                          </p:val>
                                        </p:tav>
                                      </p:tavLst>
                                    </p:anim>
                                    <p:anim calcmode="lin" valueType="num">
                                      <p:cBhvr>
                                        <p:cTn id="56" dur="1000"/>
                                        <p:tgtEl>
                                          <p:spTgt spid="161832"/>
                                        </p:tgtEl>
                                        <p:attrNameLst>
                                          <p:attrName>ppt_h</p:attrName>
                                        </p:attrNameLst>
                                      </p:cBhvr>
                                      <p:tavLst>
                                        <p:tav tm="0">
                                          <p:val>
                                            <p:strVal val="ppt_h"/>
                                          </p:val>
                                        </p:tav>
                                        <p:tav tm="100000">
                                          <p:val>
                                            <p:strVal val="ppt_h"/>
                                          </p:val>
                                        </p:tav>
                                      </p:tavLst>
                                    </p:anim>
                                    <p:animEffect transition="out" filter="fade">
                                      <p:cBhvr>
                                        <p:cTn id="57" dur="1000"/>
                                        <p:tgtEl>
                                          <p:spTgt spid="161832"/>
                                        </p:tgtEl>
                                      </p:cBhvr>
                                    </p:animEffect>
                                    <p:set>
                                      <p:cBhvr>
                                        <p:cTn id="58" dur="1" fill="hold">
                                          <p:stCondLst>
                                            <p:cond delay="999"/>
                                          </p:stCondLst>
                                        </p:cTn>
                                        <p:tgtEl>
                                          <p:spTgt spid="161832"/>
                                        </p:tgtEl>
                                        <p:attrNameLst>
                                          <p:attrName>style.visibility</p:attrName>
                                        </p:attrNameLst>
                                      </p:cBhvr>
                                      <p:to>
                                        <p:strVal val="hidden"/>
                                      </p:to>
                                    </p:set>
                                  </p:childTnLst>
                                </p:cTn>
                              </p:par>
                            </p:childTnLst>
                          </p:cTn>
                        </p:par>
                        <p:par>
                          <p:cTn id="59" fill="hold" nodeType="afterGroup">
                            <p:stCondLst>
                              <p:cond delay="1000"/>
                            </p:stCondLst>
                            <p:childTnLst>
                              <p:par>
                                <p:cTn id="60" presetID="53" presetClass="entr" presetSubtype="0" fill="hold" nodeType="afterEffect">
                                  <p:stCondLst>
                                    <p:cond delay="0"/>
                                  </p:stCondLst>
                                  <p:childTnLst>
                                    <p:set>
                                      <p:cBhvr>
                                        <p:cTn id="61" dur="1" fill="hold">
                                          <p:stCondLst>
                                            <p:cond delay="0"/>
                                          </p:stCondLst>
                                        </p:cTn>
                                        <p:tgtEl>
                                          <p:spTgt spid="161803"/>
                                        </p:tgtEl>
                                        <p:attrNameLst>
                                          <p:attrName>style.visibility</p:attrName>
                                        </p:attrNameLst>
                                      </p:cBhvr>
                                      <p:to>
                                        <p:strVal val="visible"/>
                                      </p:to>
                                    </p:set>
                                    <p:anim calcmode="lin" valueType="num">
                                      <p:cBhvr>
                                        <p:cTn id="62" dur="1000" fill="hold"/>
                                        <p:tgtEl>
                                          <p:spTgt spid="161803"/>
                                        </p:tgtEl>
                                        <p:attrNameLst>
                                          <p:attrName>ppt_w</p:attrName>
                                        </p:attrNameLst>
                                      </p:cBhvr>
                                      <p:tavLst>
                                        <p:tav tm="0">
                                          <p:val>
                                            <p:fltVal val="0"/>
                                          </p:val>
                                        </p:tav>
                                        <p:tav tm="100000">
                                          <p:val>
                                            <p:strVal val="#ppt_w"/>
                                          </p:val>
                                        </p:tav>
                                      </p:tavLst>
                                    </p:anim>
                                    <p:anim calcmode="lin" valueType="num">
                                      <p:cBhvr>
                                        <p:cTn id="63" dur="1000" fill="hold"/>
                                        <p:tgtEl>
                                          <p:spTgt spid="161803"/>
                                        </p:tgtEl>
                                        <p:attrNameLst>
                                          <p:attrName>ppt_h</p:attrName>
                                        </p:attrNameLst>
                                      </p:cBhvr>
                                      <p:tavLst>
                                        <p:tav tm="0">
                                          <p:val>
                                            <p:fltVal val="0"/>
                                          </p:val>
                                        </p:tav>
                                        <p:tav tm="100000">
                                          <p:val>
                                            <p:strVal val="#ppt_h"/>
                                          </p:val>
                                        </p:tav>
                                      </p:tavLst>
                                    </p:anim>
                                    <p:animEffect transition="in" filter="fade">
                                      <p:cBhvr>
                                        <p:cTn id="64" dur="1000"/>
                                        <p:tgtEl>
                                          <p:spTgt spid="161803"/>
                                        </p:tgtEl>
                                      </p:cBhvr>
                                    </p:animEffect>
                                  </p:childTnLst>
                                </p:cTn>
                              </p:par>
                            </p:childTnLst>
                          </p:cTn>
                        </p:par>
                        <p:par>
                          <p:cTn id="65" fill="hold" nodeType="afterGroup">
                            <p:stCondLst>
                              <p:cond delay="2000"/>
                            </p:stCondLst>
                            <p:childTnLst>
                              <p:par>
                                <p:cTn id="66" presetID="6" presetClass="emph" presetSubtype="0" decel="50000" autoRev="1" fill="hold" nodeType="afterEffect">
                                  <p:stCondLst>
                                    <p:cond delay="0"/>
                                  </p:stCondLst>
                                  <p:childTnLst>
                                    <p:animScale>
                                      <p:cBhvr>
                                        <p:cTn id="67" dur="1000" fill="hold"/>
                                        <p:tgtEl>
                                          <p:spTgt spid="16180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6" grpId="0"/>
      <p:bldP spid="161802" grpId="0"/>
      <p:bldP spid="161807" grpId="0"/>
      <p:bldP spid="161831" grpId="0" animBg="1"/>
      <p:bldP spid="161831" grpId="1" animBg="1"/>
      <p:bldP spid="161832" grpId="0" animBg="1"/>
      <p:bldP spid="161832" grpId="1" animBg="1"/>
      <p:bldP spid="161852" grpId="0" animBg="1"/>
      <p:bldP spid="161852" grpId="1" animBg="1"/>
      <p:bldP spid="161853" grpId="0" animBg="1"/>
      <p:bldP spid="161853"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1"/>
          <p:cNvPicPr>
            <a:picLocks noChangeAspect="1" noChangeArrowheads="1"/>
          </p:cNvPicPr>
          <p:nvPr/>
        </p:nvPicPr>
        <p:blipFill>
          <a:blip r:embed="rId2" cstate="print"/>
          <a:srcRect/>
          <a:stretch>
            <a:fillRect/>
          </a:stretch>
        </p:blipFill>
        <p:spPr bwMode="auto">
          <a:xfrm>
            <a:off x="3198813" y="927100"/>
            <a:ext cx="4749800" cy="5487988"/>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14300" prst="artDeco"/>
          </a:sp3d>
        </p:spPr>
      </p:pic>
      <p:sp>
        <p:nvSpPr>
          <p:cNvPr id="169988" name="Rectangle 4"/>
          <p:cNvSpPr>
            <a:spLocks noChangeArrowheads="1"/>
          </p:cNvSpPr>
          <p:nvPr/>
        </p:nvSpPr>
        <p:spPr bwMode="auto">
          <a:xfrm>
            <a:off x="958850" y="155575"/>
            <a:ext cx="7221538"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s-MX" sz="2000" u="none" dirty="0">
                <a:solidFill>
                  <a:schemeClr val="bg1"/>
                </a:solidFill>
              </a:rPr>
              <a:t>3. Movimiento “Actualización”</a:t>
            </a:r>
            <a:endParaRPr lang="es-ES" sz="2000" u="none" dirty="0">
              <a:solidFill>
                <a:schemeClr val="bg1"/>
              </a:solidFill>
            </a:endParaRPr>
          </a:p>
        </p:txBody>
      </p:sp>
      <p:sp>
        <p:nvSpPr>
          <p:cNvPr id="169999" name="Rectangle 15"/>
          <p:cNvSpPr>
            <a:spLocks noChangeArrowheads="1"/>
          </p:cNvSpPr>
          <p:nvPr/>
        </p:nvSpPr>
        <p:spPr bwMode="auto">
          <a:xfrm>
            <a:off x="125948" y="1464892"/>
            <a:ext cx="296227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spcBef>
                <a:spcPct val="20000"/>
              </a:spcBef>
            </a:pPr>
            <a:r>
              <a:rPr lang="es-MX" b="0" u="none" dirty="0">
                <a:solidFill>
                  <a:schemeClr val="tx1"/>
                </a:solidFill>
              </a:rPr>
              <a:t>Una vez modificados los datos,  presione </a:t>
            </a:r>
            <a:r>
              <a:rPr lang="es-MX" u="none" dirty="0" smtClean="0">
                <a:solidFill>
                  <a:srgbClr val="003366"/>
                </a:solidFill>
              </a:rPr>
              <a:t>Aceptar</a:t>
            </a:r>
            <a:r>
              <a:rPr lang="es-MX" u="none" dirty="0">
                <a:solidFill>
                  <a:srgbClr val="003366"/>
                </a:solidFill>
              </a:rPr>
              <a:t>.</a:t>
            </a:r>
            <a:endParaRPr lang="es-ES" u="none" dirty="0">
              <a:solidFill>
                <a:srgbClr val="003366"/>
              </a:solidFill>
            </a:endParaRPr>
          </a:p>
        </p:txBody>
      </p:sp>
      <p:sp>
        <p:nvSpPr>
          <p:cNvPr id="170000" name="Rectangle 16"/>
          <p:cNvSpPr>
            <a:spLocks noChangeArrowheads="1"/>
          </p:cNvSpPr>
          <p:nvPr/>
        </p:nvSpPr>
        <p:spPr bwMode="auto">
          <a:xfrm>
            <a:off x="6218238" y="6221413"/>
            <a:ext cx="519112" cy="168275"/>
          </a:xfrm>
          <a:prstGeom prst="rect">
            <a:avLst/>
          </a:prstGeom>
          <a:solidFill>
            <a:srgbClr val="003366">
              <a:alpha val="20000"/>
            </a:srgbClr>
          </a:solidFill>
          <a:ln w="28575">
            <a:solidFill>
              <a:srgbClr val="003366"/>
            </a:solidFill>
            <a:miter lim="800000"/>
            <a:headEnd/>
            <a:tailEnd/>
          </a:ln>
        </p:spPr>
        <p:txBody>
          <a:bodyPr wrap="none" anchor="ctr"/>
          <a:lstStyle/>
          <a:p>
            <a:pPr algn="ctr"/>
            <a:endParaRPr lang="en-US" b="0" u="none"/>
          </a:p>
        </p:txBody>
      </p:sp>
      <p:sp>
        <p:nvSpPr>
          <p:cNvPr id="170002" name="Rectangle 18"/>
          <p:cNvSpPr>
            <a:spLocks noChangeArrowheads="1"/>
          </p:cNvSpPr>
          <p:nvPr/>
        </p:nvSpPr>
        <p:spPr bwMode="auto">
          <a:xfrm>
            <a:off x="157697" y="2418351"/>
            <a:ext cx="2898775"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s-MX" b="0" u="none" dirty="0">
                <a:solidFill>
                  <a:schemeClr val="tx1"/>
                </a:solidFill>
              </a:rPr>
              <a:t>Se abrirá una pantalla para </a:t>
            </a:r>
            <a:r>
              <a:rPr lang="es-MX" u="none" dirty="0">
                <a:solidFill>
                  <a:schemeClr val="tx1"/>
                </a:solidFill>
              </a:rPr>
              <a:t>“</a:t>
            </a:r>
            <a:r>
              <a:rPr lang="es-MX" u="none" dirty="0">
                <a:solidFill>
                  <a:srgbClr val="5F5F5F"/>
                </a:solidFill>
              </a:rPr>
              <a:t>Verificar la Información Correspondiente</a:t>
            </a:r>
            <a:r>
              <a:rPr lang="es-MX" b="0" u="none" dirty="0">
                <a:solidFill>
                  <a:schemeClr val="tx1"/>
                </a:solidFill>
              </a:rPr>
              <a:t>” antes de que ésta sea enviada al sistema.</a:t>
            </a:r>
          </a:p>
          <a:p>
            <a:r>
              <a:rPr lang="es-MX" b="0" u="none" dirty="0">
                <a:solidFill>
                  <a:schemeClr val="tx1"/>
                </a:solidFill>
              </a:rPr>
              <a:t>Por favor </a:t>
            </a:r>
            <a:r>
              <a:rPr lang="es-MX" b="0" u="none" dirty="0" smtClean="0">
                <a:solidFill>
                  <a:schemeClr val="tx1"/>
                </a:solidFill>
              </a:rPr>
              <a:t>verifique.</a:t>
            </a:r>
            <a:endParaRPr lang="es-MX" b="0" u="none" dirty="0">
              <a:solidFill>
                <a:schemeClr val="tx1"/>
              </a:solidFill>
            </a:endParaRPr>
          </a:p>
          <a:p>
            <a:endParaRPr lang="es-MX" b="0" u="none" dirty="0">
              <a:solidFill>
                <a:schemeClr val="tx1"/>
              </a:solidFill>
            </a:endParaRP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1852" r="87267" b="21077"/>
          <a:stretch/>
        </p:blipFill>
        <p:spPr bwMode="auto">
          <a:xfrm>
            <a:off x="3120963" y="927100"/>
            <a:ext cx="1153086" cy="548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0003" name="AutoShape 19"/>
          <p:cNvCxnSpPr>
            <a:cxnSpLocks noChangeShapeType="1"/>
            <a:stCxn id="170002" idx="3"/>
            <a:endCxn id="170000" idx="1"/>
          </p:cNvCxnSpPr>
          <p:nvPr/>
        </p:nvCxnSpPr>
        <p:spPr bwMode="auto">
          <a:xfrm>
            <a:off x="3056472" y="3249348"/>
            <a:ext cx="3161766" cy="3056203"/>
          </a:xfrm>
          <a:prstGeom prst="bentConnector3">
            <a:avLst>
              <a:gd name="adj1" fmla="val 50000"/>
            </a:avLst>
          </a:prstGeom>
          <a:noFill/>
          <a:ln w="28575">
            <a:solidFill>
              <a:schemeClr val="accent2"/>
            </a:solidFill>
            <a:miter lim="800000"/>
            <a:headEnd/>
            <a:tailEnd type="triangle" w="med" len="med"/>
          </a:ln>
          <a:extLst>
            <a:ext uri="{909E8E84-426E-40dd-AFC4-6F175D3DCCD1}">
              <a14:hiddenFill xmlns:a14="http://schemas.microsoft.com/office/drawing/2010/main">
                <a:noFill/>
              </a14:hiddenFill>
            </a:ext>
          </a:extLst>
        </p:spPr>
      </p:cxn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169988"/>
                                        </p:tgtEl>
                                        <p:attrNameLst>
                                          <p:attrName>style.visibility</p:attrName>
                                        </p:attrNameLst>
                                      </p:cBhvr>
                                      <p:to>
                                        <p:strVal val="visible"/>
                                      </p:to>
                                    </p:set>
                                    <p:animEffect transition="in" filter="wedge">
                                      <p:cBhvr>
                                        <p:cTn id="7" dur="2000"/>
                                        <p:tgtEl>
                                          <p:spTgt spid="169988"/>
                                        </p:tgtEl>
                                      </p:cBhvr>
                                    </p:animEffect>
                                  </p:childTnLst>
                                </p:cTn>
                              </p:par>
                            </p:childTnLst>
                          </p:cTn>
                        </p:par>
                        <p:par>
                          <p:cTn id="8" fill="hold" nodeType="afterGroup">
                            <p:stCondLst>
                              <p:cond delay="2000"/>
                            </p:stCondLst>
                            <p:childTnLst>
                              <p:par>
                                <p:cTn id="9" presetID="5" presetClass="entr" presetSubtype="10" fill="hold" grpId="0" nodeType="afterEffect">
                                  <p:stCondLst>
                                    <p:cond delay="0"/>
                                  </p:stCondLst>
                                  <p:childTnLst>
                                    <p:set>
                                      <p:cBhvr>
                                        <p:cTn id="10" dur="1" fill="hold">
                                          <p:stCondLst>
                                            <p:cond delay="0"/>
                                          </p:stCondLst>
                                        </p:cTn>
                                        <p:tgtEl>
                                          <p:spTgt spid="169999"/>
                                        </p:tgtEl>
                                        <p:attrNameLst>
                                          <p:attrName>style.visibility</p:attrName>
                                        </p:attrNameLst>
                                      </p:cBhvr>
                                      <p:to>
                                        <p:strVal val="visible"/>
                                      </p:to>
                                    </p:set>
                                    <p:animEffect transition="in" filter="checkerboard(across)">
                                      <p:cBhvr>
                                        <p:cTn id="11" dur="500"/>
                                        <p:tgtEl>
                                          <p:spTgt spid="16999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70000"/>
                                        </p:tgtEl>
                                        <p:attrNameLst>
                                          <p:attrName>style.visibility</p:attrName>
                                        </p:attrNameLst>
                                      </p:cBhvr>
                                      <p:to>
                                        <p:strVal val="visible"/>
                                      </p:to>
                                    </p:set>
                                    <p:animEffect transition="in" filter="fade">
                                      <p:cBhvr>
                                        <p:cTn id="14" dur="2000"/>
                                        <p:tgtEl>
                                          <p:spTgt spid="170000"/>
                                        </p:tgtEl>
                                      </p:cBhvr>
                                    </p:animEffect>
                                  </p:childTnLst>
                                </p:cTn>
                              </p:par>
                              <p:par>
                                <p:cTn id="15" presetID="33" presetClass="emph" presetSubtype="0" repeatCount="indefinite" fill="remove" nodeType="withEffect">
                                  <p:stCondLst>
                                    <p:cond delay="0"/>
                                  </p:stCondLst>
                                  <p:endCondLst>
                                    <p:cond evt="onNext" delay="0">
                                      <p:tgtEl>
                                        <p:sldTgt/>
                                      </p:tgtEl>
                                    </p:cond>
                                  </p:endCondLst>
                                  <p:childTnLst>
                                    <p:animClr clrSpc="rgb" dir="cw">
                                      <p:cBhvr override="childStyle">
                                        <p:cTn id="16" dur="250" accel="50000" autoRev="1" fill="hold" tmFilter="0, 0; .33333, 1; 1, 1">
                                          <p:stCondLst>
                                            <p:cond delay="0"/>
                                          </p:stCondLst>
                                        </p:cTn>
                                        <p:tgtEl>
                                          <p:spTgt spid="170000"/>
                                        </p:tgtEl>
                                        <p:attrNameLst>
                                          <p:attrName>style.color</p:attrName>
                                        </p:attrNameLst>
                                      </p:cBhvr>
                                      <p:to>
                                        <a:schemeClr val="bg1"/>
                                      </p:to>
                                    </p:animClr>
                                    <p:animClr clrSpc="rgb" dir="cw">
                                      <p:cBhvr>
                                        <p:cTn id="17" dur="250" accel="50000" autoRev="1" fill="hold" tmFilter="0, 0; .33333, 1; 1, 1">
                                          <p:stCondLst>
                                            <p:cond delay="0"/>
                                          </p:stCondLst>
                                        </p:cTn>
                                        <p:tgtEl>
                                          <p:spTgt spid="170000"/>
                                        </p:tgtEl>
                                        <p:attrNameLst>
                                          <p:attrName>fillcolor</p:attrName>
                                        </p:attrNameLst>
                                      </p:cBhvr>
                                      <p:to>
                                        <a:schemeClr val="bg1"/>
                                      </p:to>
                                    </p:animClr>
                                    <p:set>
                                      <p:cBhvr>
                                        <p:cTn id="18" dur="500" fill="hold"/>
                                        <p:tgtEl>
                                          <p:spTgt spid="170000"/>
                                        </p:tgtEl>
                                        <p:attrNameLst>
                                          <p:attrName>fill.type</p:attrName>
                                        </p:attrNameLst>
                                      </p:cBhvr>
                                      <p:to>
                                        <p:strVal val="solid"/>
                                      </p:to>
                                    </p:set>
                                    <p:set>
                                      <p:cBhvr>
                                        <p:cTn id="19" dur="500" fill="hold"/>
                                        <p:tgtEl>
                                          <p:spTgt spid="170000"/>
                                        </p:tgtEl>
                                        <p:attrNameLst>
                                          <p:attrName>fill.on</p:attrName>
                                        </p:attrNameLst>
                                      </p:cBhvr>
                                      <p:to>
                                        <p:strVal val="true"/>
                                      </p:to>
                                    </p:set>
                                    <p:animScale>
                                      <p:cBhvr>
                                        <p:cTn id="20" dur="250" accel="50000" autoRev="1" fill="hold" tmFilter="0, 0; .33333, 1; 1, 1">
                                          <p:stCondLst>
                                            <p:cond delay="0"/>
                                          </p:stCondLst>
                                        </p:cTn>
                                        <p:tgtEl>
                                          <p:spTgt spid="170000"/>
                                        </p:tgtEl>
                                      </p:cBhvr>
                                      <p:from x="100000" y="100000"/>
                                      <p:to x="100000" y="140000"/>
                                    </p:animScale>
                                  </p:childTnLst>
                                </p:cTn>
                              </p:par>
                              <p:par>
                                <p:cTn id="21" presetID="55" presetClass="exit" presetSubtype="0" fill="hold" grpId="1" nodeType="withEffect">
                                  <p:stCondLst>
                                    <p:cond delay="0"/>
                                  </p:stCondLst>
                                  <p:childTnLst>
                                    <p:anim calcmode="lin" valueType="num">
                                      <p:cBhvr>
                                        <p:cTn id="22" dur="1000"/>
                                        <p:tgtEl>
                                          <p:spTgt spid="170000"/>
                                        </p:tgtEl>
                                        <p:attrNameLst>
                                          <p:attrName>ppt_w</p:attrName>
                                        </p:attrNameLst>
                                      </p:cBhvr>
                                      <p:tavLst>
                                        <p:tav tm="0">
                                          <p:val>
                                            <p:strVal val="ppt_w"/>
                                          </p:val>
                                        </p:tav>
                                        <p:tav tm="100000">
                                          <p:val>
                                            <p:strVal val="ppt_w*0.70"/>
                                          </p:val>
                                        </p:tav>
                                      </p:tavLst>
                                    </p:anim>
                                    <p:anim calcmode="lin" valueType="num">
                                      <p:cBhvr>
                                        <p:cTn id="23" dur="1000"/>
                                        <p:tgtEl>
                                          <p:spTgt spid="170000"/>
                                        </p:tgtEl>
                                        <p:attrNameLst>
                                          <p:attrName>ppt_h</p:attrName>
                                        </p:attrNameLst>
                                      </p:cBhvr>
                                      <p:tavLst>
                                        <p:tav tm="0">
                                          <p:val>
                                            <p:strVal val="ppt_h"/>
                                          </p:val>
                                        </p:tav>
                                        <p:tav tm="100000">
                                          <p:val>
                                            <p:strVal val="ppt_h"/>
                                          </p:val>
                                        </p:tav>
                                      </p:tavLst>
                                    </p:anim>
                                    <p:animEffect transition="out" filter="fade">
                                      <p:cBhvr>
                                        <p:cTn id="24" dur="1000"/>
                                        <p:tgtEl>
                                          <p:spTgt spid="170000"/>
                                        </p:tgtEl>
                                      </p:cBhvr>
                                    </p:animEffect>
                                    <p:set>
                                      <p:cBhvr>
                                        <p:cTn id="25" dur="1" fill="hold">
                                          <p:stCondLst>
                                            <p:cond delay="999"/>
                                          </p:stCondLst>
                                        </p:cTn>
                                        <p:tgtEl>
                                          <p:spTgt spid="170000"/>
                                        </p:tgtEl>
                                        <p:attrNameLst>
                                          <p:attrName>style.visibility</p:attrName>
                                        </p:attrNameLst>
                                      </p:cBhvr>
                                      <p:to>
                                        <p:strVal val="hidden"/>
                                      </p:to>
                                    </p:set>
                                  </p:childTnLst>
                                </p:cTn>
                              </p:par>
                            </p:childTnLst>
                          </p:cTn>
                        </p:par>
                        <p:par>
                          <p:cTn id="26" fill="hold" nodeType="afterGroup">
                            <p:stCondLst>
                              <p:cond delay="4000"/>
                            </p:stCondLst>
                            <p:childTnLst>
                              <p:par>
                                <p:cTn id="27" presetID="18" presetClass="entr" presetSubtype="6" fill="hold" nodeType="afterEffect">
                                  <p:stCondLst>
                                    <p:cond delay="0"/>
                                  </p:stCondLst>
                                  <p:childTnLst>
                                    <p:set>
                                      <p:cBhvr>
                                        <p:cTn id="28" dur="1" fill="hold">
                                          <p:stCondLst>
                                            <p:cond delay="0"/>
                                          </p:stCondLst>
                                        </p:cTn>
                                        <p:tgtEl>
                                          <p:spTgt spid="170003"/>
                                        </p:tgtEl>
                                        <p:attrNameLst>
                                          <p:attrName>style.visibility</p:attrName>
                                        </p:attrNameLst>
                                      </p:cBhvr>
                                      <p:to>
                                        <p:strVal val="visible"/>
                                      </p:to>
                                    </p:set>
                                    <p:animEffect transition="in" filter="strips(downRight)">
                                      <p:cBhvr>
                                        <p:cTn id="29" dur="3000"/>
                                        <p:tgtEl>
                                          <p:spTgt spid="170003"/>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170002"/>
                                        </p:tgtEl>
                                        <p:attrNameLst>
                                          <p:attrName>style.visibility</p:attrName>
                                        </p:attrNameLst>
                                      </p:cBhvr>
                                      <p:to>
                                        <p:strVal val="visible"/>
                                      </p:to>
                                    </p:set>
                                    <p:anim calcmode="lin" valueType="num">
                                      <p:cBhvr>
                                        <p:cTn id="32" dur="1000" fill="hold"/>
                                        <p:tgtEl>
                                          <p:spTgt spid="170002"/>
                                        </p:tgtEl>
                                        <p:attrNameLst>
                                          <p:attrName>ppt_w</p:attrName>
                                        </p:attrNameLst>
                                      </p:cBhvr>
                                      <p:tavLst>
                                        <p:tav tm="0">
                                          <p:val>
                                            <p:strVal val="#ppt_w*0.70"/>
                                          </p:val>
                                        </p:tav>
                                        <p:tav tm="100000">
                                          <p:val>
                                            <p:strVal val="#ppt_w"/>
                                          </p:val>
                                        </p:tav>
                                      </p:tavLst>
                                    </p:anim>
                                    <p:anim calcmode="lin" valueType="num">
                                      <p:cBhvr>
                                        <p:cTn id="33" dur="1000" fill="hold"/>
                                        <p:tgtEl>
                                          <p:spTgt spid="170002"/>
                                        </p:tgtEl>
                                        <p:attrNameLst>
                                          <p:attrName>ppt_h</p:attrName>
                                        </p:attrNameLst>
                                      </p:cBhvr>
                                      <p:tavLst>
                                        <p:tav tm="0">
                                          <p:val>
                                            <p:strVal val="#ppt_h"/>
                                          </p:val>
                                        </p:tav>
                                        <p:tav tm="100000">
                                          <p:val>
                                            <p:strVal val="#ppt_h"/>
                                          </p:val>
                                        </p:tav>
                                      </p:tavLst>
                                    </p:anim>
                                    <p:animEffect transition="in" filter="fade">
                                      <p:cBhvr>
                                        <p:cTn id="34" dur="1000"/>
                                        <p:tgtEl>
                                          <p:spTgt spid="170002"/>
                                        </p:tgtEl>
                                      </p:cBhvr>
                                    </p:animEffect>
                                  </p:childTnLst>
                                </p:cTn>
                              </p:par>
                              <p:par>
                                <p:cTn id="35" presetID="55" presetClass="exit" presetSubtype="0" fill="hold" nodeType="withEffect">
                                  <p:stCondLst>
                                    <p:cond delay="0"/>
                                  </p:stCondLst>
                                  <p:childTnLst>
                                    <p:anim calcmode="lin" valueType="num">
                                      <p:cBhvr>
                                        <p:cTn id="36" dur="1000"/>
                                        <p:tgtEl>
                                          <p:spTgt spid="170003"/>
                                        </p:tgtEl>
                                        <p:attrNameLst>
                                          <p:attrName>ppt_w</p:attrName>
                                        </p:attrNameLst>
                                      </p:cBhvr>
                                      <p:tavLst>
                                        <p:tav tm="0">
                                          <p:val>
                                            <p:strVal val="ppt_w"/>
                                          </p:val>
                                        </p:tav>
                                        <p:tav tm="100000">
                                          <p:val>
                                            <p:strVal val="ppt_w*0.70"/>
                                          </p:val>
                                        </p:tav>
                                      </p:tavLst>
                                    </p:anim>
                                    <p:anim calcmode="lin" valueType="num">
                                      <p:cBhvr>
                                        <p:cTn id="37" dur="1000"/>
                                        <p:tgtEl>
                                          <p:spTgt spid="170003"/>
                                        </p:tgtEl>
                                        <p:attrNameLst>
                                          <p:attrName>ppt_h</p:attrName>
                                        </p:attrNameLst>
                                      </p:cBhvr>
                                      <p:tavLst>
                                        <p:tav tm="0">
                                          <p:val>
                                            <p:strVal val="ppt_h"/>
                                          </p:val>
                                        </p:tav>
                                        <p:tav tm="100000">
                                          <p:val>
                                            <p:strVal val="ppt_h"/>
                                          </p:val>
                                        </p:tav>
                                      </p:tavLst>
                                    </p:anim>
                                    <p:animEffect transition="out" filter="fade">
                                      <p:cBhvr>
                                        <p:cTn id="38" dur="1000"/>
                                        <p:tgtEl>
                                          <p:spTgt spid="170003"/>
                                        </p:tgtEl>
                                      </p:cBhvr>
                                    </p:animEffect>
                                    <p:set>
                                      <p:cBhvr>
                                        <p:cTn id="39" dur="1" fill="hold">
                                          <p:stCondLst>
                                            <p:cond delay="999"/>
                                          </p:stCondLst>
                                        </p:cTn>
                                        <p:tgtEl>
                                          <p:spTgt spid="17000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8" grpId="0"/>
      <p:bldP spid="169999" grpId="0"/>
      <p:bldP spid="170000" grpId="0" animBg="1"/>
      <p:bldP spid="170000" grpId="1" animBg="1"/>
      <p:bldP spid="17000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001" name="Picture 17"/>
          <p:cNvPicPr>
            <a:picLocks noChangeAspect="1" noChangeArrowheads="1"/>
          </p:cNvPicPr>
          <p:nvPr/>
        </p:nvPicPr>
        <p:blipFill>
          <a:blip r:embed="rId2" cstate="print"/>
          <a:srcRect t="12886" r="22966" b="10739"/>
          <a:stretch>
            <a:fillRect/>
          </a:stretch>
        </p:blipFill>
        <p:spPr bwMode="auto">
          <a:xfrm>
            <a:off x="1983581" y="969328"/>
            <a:ext cx="5176837" cy="5554662"/>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14300" prst="artDeco"/>
          </a:sp3d>
        </p:spPr>
      </p:pic>
      <p:sp>
        <p:nvSpPr>
          <p:cNvPr id="169988" name="Rectangle 4"/>
          <p:cNvSpPr>
            <a:spLocks noChangeArrowheads="1"/>
          </p:cNvSpPr>
          <p:nvPr/>
        </p:nvSpPr>
        <p:spPr bwMode="auto">
          <a:xfrm>
            <a:off x="958850" y="155575"/>
            <a:ext cx="7221538"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s-MX" sz="2000" u="none" dirty="0">
                <a:solidFill>
                  <a:schemeClr val="bg1"/>
                </a:solidFill>
              </a:rPr>
              <a:t>3. Movimiento “Actualización”</a:t>
            </a:r>
            <a:endParaRPr lang="es-ES" sz="2000" u="none" dirty="0">
              <a:solidFill>
                <a:schemeClr val="bg1"/>
              </a:solidFill>
            </a:endParaRPr>
          </a:p>
        </p:txBody>
      </p:sp>
      <p:sp>
        <p:nvSpPr>
          <p:cNvPr id="170002" name="Rectangle 18"/>
          <p:cNvSpPr>
            <a:spLocks noChangeArrowheads="1"/>
          </p:cNvSpPr>
          <p:nvPr/>
        </p:nvSpPr>
        <p:spPr bwMode="auto">
          <a:xfrm>
            <a:off x="382018" y="2682914"/>
            <a:ext cx="2220942" cy="553998"/>
          </a:xfrm>
          <a:prstGeom prst="rect">
            <a:avLst/>
          </a:prstGeom>
          <a:solidFill>
            <a:schemeClr val="bg1"/>
          </a:solidFill>
          <a:ln w="9525">
            <a:noFill/>
            <a:miter lim="800000"/>
            <a:headEnd/>
            <a:tailEnd/>
          </a:ln>
          <a:scene3d>
            <a:camera prst="orthographicFront"/>
            <a:lightRig rig="threePt" dir="t"/>
          </a:scene3d>
          <a:sp3d>
            <a:bevelT w="165100" prst="coolSlant"/>
          </a:sp3d>
        </p:spPr>
        <p:txBody>
          <a:bodyPr lIns="0" tIns="0" rIns="0" bIns="0">
            <a:spAutoFit/>
          </a:bodyPr>
          <a:lstStyle/>
          <a:p>
            <a:pPr algn="ctr">
              <a:defRPr/>
            </a:pPr>
            <a:r>
              <a:rPr lang="es-MX" b="0" u="none" dirty="0">
                <a:solidFill>
                  <a:srgbClr val="000066"/>
                </a:solidFill>
              </a:rPr>
              <a:t>Si están correctos dar clic en A</a:t>
            </a:r>
            <a:r>
              <a:rPr lang="es-MX" b="0" u="none" dirty="0" smtClean="0">
                <a:solidFill>
                  <a:srgbClr val="000066"/>
                </a:solidFill>
              </a:rPr>
              <a:t>ceptar.</a:t>
            </a:r>
            <a:endParaRPr lang="es-MX" b="0" u="none" dirty="0">
              <a:solidFill>
                <a:srgbClr val="000066"/>
              </a:solidFill>
            </a:endParaRPr>
          </a:p>
        </p:txBody>
      </p:sp>
      <p:cxnSp>
        <p:nvCxnSpPr>
          <p:cNvPr id="170003" name="AutoShape 19"/>
          <p:cNvCxnSpPr>
            <a:cxnSpLocks noChangeShapeType="1"/>
            <a:endCxn id="170004" idx="1"/>
          </p:cNvCxnSpPr>
          <p:nvPr/>
        </p:nvCxnSpPr>
        <p:spPr bwMode="auto">
          <a:xfrm rot="16200000" flipH="1">
            <a:off x="1469232" y="3612356"/>
            <a:ext cx="3149600" cy="2398713"/>
          </a:xfrm>
          <a:prstGeom prst="bentConnector2">
            <a:avLst/>
          </a:prstGeom>
          <a:noFill/>
          <a:ln w="28575">
            <a:solidFill>
              <a:schemeClr val="accent2"/>
            </a:solidFill>
            <a:miter lim="800000"/>
            <a:headEnd/>
            <a:tailEnd type="triangle" w="med" len="med"/>
          </a:ln>
          <a:extLst>
            <a:ext uri="{909E8E84-426E-40dd-AFC4-6F175D3DCCD1}">
              <a14:hiddenFill xmlns:a14="http://schemas.microsoft.com/office/drawing/2010/main">
                <a:noFill/>
              </a14:hiddenFill>
            </a:ext>
          </a:extLst>
        </p:spPr>
      </p:cxnSp>
      <p:sp>
        <p:nvSpPr>
          <p:cNvPr id="170004" name="Rectangle 20"/>
          <p:cNvSpPr>
            <a:spLocks noChangeArrowheads="1"/>
          </p:cNvSpPr>
          <p:nvPr/>
        </p:nvSpPr>
        <p:spPr bwMode="auto">
          <a:xfrm>
            <a:off x="4243388" y="6270625"/>
            <a:ext cx="693737" cy="231775"/>
          </a:xfrm>
          <a:prstGeom prst="rect">
            <a:avLst/>
          </a:prstGeom>
          <a:solidFill>
            <a:srgbClr val="003366">
              <a:alpha val="16862"/>
            </a:srgbClr>
          </a:solidFill>
          <a:ln w="28575">
            <a:solidFill>
              <a:srgbClr val="003366"/>
            </a:solidFill>
            <a:miter lim="800000"/>
            <a:headEnd/>
            <a:tailEnd/>
          </a:ln>
        </p:spPr>
        <p:txBody>
          <a:bodyPr wrap="none" anchor="ctr"/>
          <a:lstStyle/>
          <a:p>
            <a:pPr algn="ctr"/>
            <a:endParaRPr lang="en-US" b="0" u="none"/>
          </a:p>
        </p:txBody>
      </p:sp>
      <p:sp>
        <p:nvSpPr>
          <p:cNvPr id="170005" name="Rectangle 21"/>
          <p:cNvSpPr>
            <a:spLocks noChangeArrowheads="1"/>
          </p:cNvSpPr>
          <p:nvPr/>
        </p:nvSpPr>
        <p:spPr bwMode="auto">
          <a:xfrm>
            <a:off x="5092700" y="6269038"/>
            <a:ext cx="671513" cy="231775"/>
          </a:xfrm>
          <a:prstGeom prst="rect">
            <a:avLst/>
          </a:prstGeom>
          <a:solidFill>
            <a:srgbClr val="FF0000">
              <a:alpha val="16862"/>
            </a:srgbClr>
          </a:solidFill>
          <a:ln w="28575">
            <a:solidFill>
              <a:srgbClr val="FF0000"/>
            </a:solidFill>
            <a:miter lim="800000"/>
            <a:headEnd/>
            <a:tailEnd/>
          </a:ln>
        </p:spPr>
        <p:txBody>
          <a:bodyPr wrap="none" anchor="ctr"/>
          <a:lstStyle/>
          <a:p>
            <a:pPr algn="ctr"/>
            <a:endParaRPr lang="en-US" b="0" u="none"/>
          </a:p>
        </p:txBody>
      </p:sp>
      <p:sp>
        <p:nvSpPr>
          <p:cNvPr id="170024" name="Rectangle 40"/>
          <p:cNvSpPr>
            <a:spLocks noChangeArrowheads="1"/>
          </p:cNvSpPr>
          <p:nvPr/>
        </p:nvSpPr>
        <p:spPr bwMode="auto">
          <a:xfrm>
            <a:off x="1972033" y="1028131"/>
            <a:ext cx="2205037" cy="249237"/>
          </a:xfrm>
          <a:prstGeom prst="rect">
            <a:avLst/>
          </a:prstGeom>
          <a:solidFill>
            <a:schemeClr val="bg2">
              <a:alpha val="21176"/>
            </a:schemeClr>
          </a:solidFill>
          <a:ln w="28575">
            <a:solidFill>
              <a:schemeClr val="bg2"/>
            </a:solidFill>
            <a:miter lim="800000"/>
            <a:headEnd/>
            <a:tailEnd/>
          </a:ln>
        </p:spPr>
        <p:txBody>
          <a:bodyPr wrap="none" anchor="ctr"/>
          <a:lstStyle/>
          <a:p>
            <a:pPr algn="ctr"/>
            <a:endParaRPr lang="en-US" b="0" u="none"/>
          </a:p>
        </p:txBody>
      </p:sp>
      <p:pic>
        <p:nvPicPr>
          <p:cNvPr id="57355"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1925" y="3875088"/>
            <a:ext cx="1209675"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6" name="Picture 4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76675" y="4249738"/>
            <a:ext cx="122872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8"/>
          <p:cNvSpPr>
            <a:spLocks noChangeArrowheads="1"/>
          </p:cNvSpPr>
          <p:nvPr/>
        </p:nvSpPr>
        <p:spPr bwMode="auto">
          <a:xfrm>
            <a:off x="6437556" y="2474992"/>
            <a:ext cx="2000567" cy="1107996"/>
          </a:xfrm>
          <a:prstGeom prst="rect">
            <a:avLst/>
          </a:prstGeom>
          <a:solidFill>
            <a:schemeClr val="bg1"/>
          </a:solidFill>
          <a:ln w="9525">
            <a:noFill/>
            <a:miter lim="800000"/>
            <a:headEnd/>
            <a:tailEnd/>
          </a:ln>
          <a:scene3d>
            <a:camera prst="orthographicFront"/>
            <a:lightRig rig="threePt" dir="t"/>
          </a:scene3d>
          <a:sp3d>
            <a:bevelT w="165100" prst="coolSlant"/>
          </a:sp3d>
        </p:spPr>
        <p:txBody>
          <a:bodyPr lIns="0" tIns="0" rIns="0" bIns="0">
            <a:spAutoFit/>
          </a:bodyPr>
          <a:lstStyle/>
          <a:p>
            <a:pPr algn="ctr">
              <a:spcBef>
                <a:spcPct val="20000"/>
              </a:spcBef>
              <a:defRPr/>
            </a:pPr>
            <a:r>
              <a:rPr lang="es-MX" b="0" u="none" dirty="0">
                <a:solidFill>
                  <a:srgbClr val="FF0000"/>
                </a:solidFill>
              </a:rPr>
              <a:t>Si detecta un dato erróneo dar clic en cerrar y corrija la información.</a:t>
            </a:r>
            <a:endParaRPr lang="es-ES" b="0" u="none" dirty="0">
              <a:solidFill>
                <a:srgbClr val="FF0000"/>
              </a:solidFill>
            </a:endParaRPr>
          </a:p>
        </p:txBody>
      </p:sp>
      <p:cxnSp>
        <p:nvCxnSpPr>
          <p:cNvPr id="19" name="AutoShape 19"/>
          <p:cNvCxnSpPr>
            <a:cxnSpLocks noChangeShapeType="1"/>
            <a:endCxn id="170005" idx="3"/>
          </p:cNvCxnSpPr>
          <p:nvPr/>
        </p:nvCxnSpPr>
        <p:spPr bwMode="auto">
          <a:xfrm rot="5400000">
            <a:off x="4923631" y="4425157"/>
            <a:ext cx="2801937" cy="1117600"/>
          </a:xfrm>
          <a:prstGeom prst="bentConnector2">
            <a:avLst/>
          </a:prstGeom>
          <a:noFill/>
          <a:ln w="28575">
            <a:solidFill>
              <a:schemeClr val="accent2"/>
            </a:solidFill>
            <a:miter lim="800000"/>
            <a:headEnd/>
            <a:tailEnd type="triangle" w="med" len="med"/>
          </a:ln>
          <a:extLst>
            <a:ext uri="{909E8E84-426E-40dd-AFC4-6F175D3DCCD1}">
              <a14:hiddenFill xmlns:a14="http://schemas.microsoft.com/office/drawing/2010/main">
                <a:noFill/>
              </a14:hiddenFill>
            </a:ext>
          </a:extLst>
        </p:spPr>
      </p:cxnSp>
      <p:pic>
        <p:nvPicPr>
          <p:cNvPr id="13"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2892" t="27867" r="31406" b="70031"/>
          <a:stretch/>
        </p:blipFill>
        <p:spPr bwMode="auto">
          <a:xfrm>
            <a:off x="1983581" y="1028131"/>
            <a:ext cx="5112044" cy="293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169988"/>
                                        </p:tgtEl>
                                        <p:attrNameLst>
                                          <p:attrName>style.visibility</p:attrName>
                                        </p:attrNameLst>
                                      </p:cBhvr>
                                      <p:to>
                                        <p:strVal val="visible"/>
                                      </p:to>
                                    </p:set>
                                    <p:animEffect transition="in" filter="wedge">
                                      <p:cBhvr>
                                        <p:cTn id="7" dur="2000"/>
                                        <p:tgtEl>
                                          <p:spTgt spid="169988"/>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170001"/>
                                        </p:tgtEl>
                                        <p:attrNameLst>
                                          <p:attrName>style.visibility</p:attrName>
                                        </p:attrNameLst>
                                      </p:cBhvr>
                                      <p:to>
                                        <p:strVal val="visible"/>
                                      </p:to>
                                    </p:set>
                                    <p:animEffect transition="in" filter="fade">
                                      <p:cBhvr>
                                        <p:cTn id="11" dur="1000"/>
                                        <p:tgtEl>
                                          <p:spTgt spid="170001"/>
                                        </p:tgtEl>
                                      </p:cBhvr>
                                    </p:animEffect>
                                  </p:childTnLst>
                                </p:cTn>
                              </p:par>
                            </p:childTnLst>
                          </p:cTn>
                        </p:par>
                        <p:par>
                          <p:cTn id="12" fill="hold" nodeType="afterGroup">
                            <p:stCondLst>
                              <p:cond delay="3000"/>
                            </p:stCondLst>
                            <p:childTnLst>
                              <p:par>
                                <p:cTn id="13" presetID="18" presetClass="entr" presetSubtype="6" fill="hold" nodeType="afterEffect">
                                  <p:stCondLst>
                                    <p:cond delay="0"/>
                                  </p:stCondLst>
                                  <p:childTnLst>
                                    <p:set>
                                      <p:cBhvr>
                                        <p:cTn id="14" dur="1" fill="hold">
                                          <p:stCondLst>
                                            <p:cond delay="0"/>
                                          </p:stCondLst>
                                        </p:cTn>
                                        <p:tgtEl>
                                          <p:spTgt spid="170003"/>
                                        </p:tgtEl>
                                        <p:attrNameLst>
                                          <p:attrName>style.visibility</p:attrName>
                                        </p:attrNameLst>
                                      </p:cBhvr>
                                      <p:to>
                                        <p:strVal val="visible"/>
                                      </p:to>
                                    </p:set>
                                    <p:animEffect transition="in" filter="strips(downRight)">
                                      <p:cBhvr>
                                        <p:cTn id="15" dur="3000"/>
                                        <p:tgtEl>
                                          <p:spTgt spid="170003"/>
                                        </p:tgtEl>
                                      </p:cBhvr>
                                    </p:animEffect>
                                  </p:childTnLst>
                                </p:cTn>
                              </p:par>
                              <p:par>
                                <p:cTn id="16" presetID="55" presetClass="entr" presetSubtype="0" fill="hold" nodeType="withEffect">
                                  <p:stCondLst>
                                    <p:cond delay="0"/>
                                  </p:stCondLst>
                                  <p:childTnLst>
                                    <p:set>
                                      <p:cBhvr>
                                        <p:cTn id="17" dur="1" fill="hold">
                                          <p:stCondLst>
                                            <p:cond delay="0"/>
                                          </p:stCondLst>
                                        </p:cTn>
                                        <p:tgtEl>
                                          <p:spTgt spid="170002"/>
                                        </p:tgtEl>
                                        <p:attrNameLst>
                                          <p:attrName>style.visibility</p:attrName>
                                        </p:attrNameLst>
                                      </p:cBhvr>
                                      <p:to>
                                        <p:strVal val="visible"/>
                                      </p:to>
                                    </p:set>
                                    <p:anim calcmode="lin" valueType="num">
                                      <p:cBhvr>
                                        <p:cTn id="18" dur="1000" fill="hold"/>
                                        <p:tgtEl>
                                          <p:spTgt spid="170002"/>
                                        </p:tgtEl>
                                        <p:attrNameLst>
                                          <p:attrName>ppt_w</p:attrName>
                                        </p:attrNameLst>
                                      </p:cBhvr>
                                      <p:tavLst>
                                        <p:tav tm="0">
                                          <p:val>
                                            <p:strVal val="#ppt_w*0.70"/>
                                          </p:val>
                                        </p:tav>
                                        <p:tav tm="100000">
                                          <p:val>
                                            <p:strVal val="#ppt_w"/>
                                          </p:val>
                                        </p:tav>
                                      </p:tavLst>
                                    </p:anim>
                                    <p:anim calcmode="lin" valueType="num">
                                      <p:cBhvr>
                                        <p:cTn id="19" dur="1000" fill="hold"/>
                                        <p:tgtEl>
                                          <p:spTgt spid="170002"/>
                                        </p:tgtEl>
                                        <p:attrNameLst>
                                          <p:attrName>ppt_h</p:attrName>
                                        </p:attrNameLst>
                                      </p:cBhvr>
                                      <p:tavLst>
                                        <p:tav tm="0">
                                          <p:val>
                                            <p:strVal val="#ppt_h"/>
                                          </p:val>
                                        </p:tav>
                                        <p:tav tm="100000">
                                          <p:val>
                                            <p:strVal val="#ppt_h"/>
                                          </p:val>
                                        </p:tav>
                                      </p:tavLst>
                                    </p:anim>
                                    <p:animEffect transition="in" filter="fade">
                                      <p:cBhvr>
                                        <p:cTn id="20" dur="1000"/>
                                        <p:tgtEl>
                                          <p:spTgt spid="170002"/>
                                        </p:tgtEl>
                                      </p:cBhvr>
                                    </p:animEffect>
                                  </p:childTnLst>
                                </p:cTn>
                              </p:par>
                              <p:par>
                                <p:cTn id="21" presetID="1" presetClass="entr" presetSubtype="0" fill="hold" grpId="1" nodeType="withEffect">
                                  <p:stCondLst>
                                    <p:cond delay="0"/>
                                  </p:stCondLst>
                                  <p:childTnLst>
                                    <p:set>
                                      <p:cBhvr>
                                        <p:cTn id="22" dur="1" fill="hold">
                                          <p:stCondLst>
                                            <p:cond delay="0"/>
                                          </p:stCondLst>
                                        </p:cTn>
                                        <p:tgtEl>
                                          <p:spTgt spid="170024"/>
                                        </p:tgtEl>
                                        <p:attrNameLst>
                                          <p:attrName>style.visibility</p:attrName>
                                        </p:attrNameLst>
                                      </p:cBhvr>
                                      <p:to>
                                        <p:strVal val="visible"/>
                                      </p:to>
                                    </p:set>
                                  </p:childTnLst>
                                </p:cTn>
                              </p:par>
                              <p:par>
                                <p:cTn id="23" presetID="35" presetClass="emph" presetSubtype="0" repeatCount="indefinite" grpId="0" nodeType="withEffect">
                                  <p:stCondLst>
                                    <p:cond delay="0"/>
                                  </p:stCondLst>
                                  <p:endCondLst>
                                    <p:cond evt="onNext" delay="0">
                                      <p:tgtEl>
                                        <p:sldTgt/>
                                      </p:tgtEl>
                                    </p:cond>
                                  </p:endCondLst>
                                  <p:childTnLst>
                                    <p:anim calcmode="discrete" valueType="str">
                                      <p:cBhvr>
                                        <p:cTn id="24" dur="1000" fill="hold"/>
                                        <p:tgtEl>
                                          <p:spTgt spid="170024"/>
                                        </p:tgtEl>
                                        <p:attrNameLst>
                                          <p:attrName>style.visibility</p:attrName>
                                        </p:attrNameLst>
                                      </p:cBhvr>
                                      <p:tavLst>
                                        <p:tav tm="0">
                                          <p:val>
                                            <p:strVal val="hidden"/>
                                          </p:val>
                                        </p:tav>
                                        <p:tav tm="50000">
                                          <p:val>
                                            <p:strVal val="visible"/>
                                          </p:val>
                                        </p:tav>
                                      </p:tavLst>
                                    </p:anim>
                                  </p:childTnLst>
                                </p:cTn>
                              </p:par>
                              <p:par>
                                <p:cTn id="25" presetID="10" presetClass="entr" presetSubtype="0" fill="hold" grpId="1" nodeType="withEffect">
                                  <p:stCondLst>
                                    <p:cond delay="0"/>
                                  </p:stCondLst>
                                  <p:childTnLst>
                                    <p:set>
                                      <p:cBhvr>
                                        <p:cTn id="26" dur="1" fill="hold">
                                          <p:stCondLst>
                                            <p:cond delay="0"/>
                                          </p:stCondLst>
                                        </p:cTn>
                                        <p:tgtEl>
                                          <p:spTgt spid="170004"/>
                                        </p:tgtEl>
                                        <p:attrNameLst>
                                          <p:attrName>style.visibility</p:attrName>
                                        </p:attrNameLst>
                                      </p:cBhvr>
                                      <p:to>
                                        <p:strVal val="visible"/>
                                      </p:to>
                                    </p:set>
                                    <p:animEffect transition="in" filter="fade">
                                      <p:cBhvr>
                                        <p:cTn id="27" dur="2000"/>
                                        <p:tgtEl>
                                          <p:spTgt spid="170004"/>
                                        </p:tgtEl>
                                      </p:cBhvr>
                                    </p:animEffect>
                                  </p:childTnLst>
                                </p:cTn>
                              </p:par>
                            </p:childTnLst>
                          </p:cTn>
                        </p:par>
                        <p:par>
                          <p:cTn id="28" fill="hold" nodeType="afterGroup">
                            <p:stCondLst>
                              <p:cond delay="6000"/>
                            </p:stCondLst>
                            <p:childTnLst>
                              <p:par>
                                <p:cTn id="29" presetID="33" presetClass="emph" presetSubtype="0" repeatCount="indefinite" fill="remove" grpId="0" nodeType="afterEffect">
                                  <p:stCondLst>
                                    <p:cond delay="0"/>
                                  </p:stCondLst>
                                  <p:endCondLst>
                                    <p:cond evt="onNext" delay="0">
                                      <p:tgtEl>
                                        <p:sldTgt/>
                                      </p:tgtEl>
                                    </p:cond>
                                  </p:endCondLst>
                                  <p:childTnLst>
                                    <p:animClr clrSpc="rgb" dir="cw">
                                      <p:cBhvr override="childStyle">
                                        <p:cTn id="30" dur="250" accel="50000" autoRev="1" fill="hold" tmFilter="0, 0; .33333, 1; 1, 1">
                                          <p:stCondLst>
                                            <p:cond delay="0"/>
                                          </p:stCondLst>
                                        </p:cTn>
                                        <p:tgtEl>
                                          <p:spTgt spid="170004"/>
                                        </p:tgtEl>
                                        <p:attrNameLst>
                                          <p:attrName>style.color</p:attrName>
                                        </p:attrNameLst>
                                      </p:cBhvr>
                                      <p:to>
                                        <a:schemeClr val="bg1"/>
                                      </p:to>
                                    </p:animClr>
                                    <p:animClr clrSpc="rgb" dir="cw">
                                      <p:cBhvr>
                                        <p:cTn id="31" dur="250" accel="50000" autoRev="1" fill="hold" tmFilter="0, 0; .33333, 1; 1, 1">
                                          <p:stCondLst>
                                            <p:cond delay="0"/>
                                          </p:stCondLst>
                                        </p:cTn>
                                        <p:tgtEl>
                                          <p:spTgt spid="170004"/>
                                        </p:tgtEl>
                                        <p:attrNameLst>
                                          <p:attrName>fillcolor</p:attrName>
                                        </p:attrNameLst>
                                      </p:cBhvr>
                                      <p:to>
                                        <a:schemeClr val="bg1"/>
                                      </p:to>
                                    </p:animClr>
                                    <p:set>
                                      <p:cBhvr>
                                        <p:cTn id="32" dur="500" fill="hold"/>
                                        <p:tgtEl>
                                          <p:spTgt spid="170004"/>
                                        </p:tgtEl>
                                        <p:attrNameLst>
                                          <p:attrName>fill.type</p:attrName>
                                        </p:attrNameLst>
                                      </p:cBhvr>
                                      <p:to>
                                        <p:strVal val="solid"/>
                                      </p:to>
                                    </p:set>
                                    <p:set>
                                      <p:cBhvr>
                                        <p:cTn id="33" dur="500" fill="hold"/>
                                        <p:tgtEl>
                                          <p:spTgt spid="170004"/>
                                        </p:tgtEl>
                                        <p:attrNameLst>
                                          <p:attrName>fill.on</p:attrName>
                                        </p:attrNameLst>
                                      </p:cBhvr>
                                      <p:to>
                                        <p:strVal val="true"/>
                                      </p:to>
                                    </p:set>
                                    <p:animScale>
                                      <p:cBhvr>
                                        <p:cTn id="34" dur="250" accel="50000" autoRev="1" fill="hold" tmFilter="0, 0; .33333, 1; 1, 1">
                                          <p:stCondLst>
                                            <p:cond delay="0"/>
                                          </p:stCondLst>
                                        </p:cTn>
                                        <p:tgtEl>
                                          <p:spTgt spid="170004"/>
                                        </p:tgtEl>
                                      </p:cBhvr>
                                      <p:from x="100000" y="100000"/>
                                      <p:to x="100000" y="140000"/>
                                    </p:animScale>
                                  </p:childTnLst>
                                </p:cTn>
                              </p:par>
                            </p:childTnLst>
                          </p:cTn>
                        </p:par>
                        <p:par>
                          <p:cTn id="35" fill="hold" nodeType="afterGroup">
                            <p:stCondLst>
                              <p:cond delay="6500"/>
                            </p:stCondLst>
                            <p:childTnLst>
                              <p:par>
                                <p:cTn id="36" presetID="10" presetClass="entr" presetSubtype="0" fill="hold" grpId="1" nodeType="afterEffect">
                                  <p:stCondLst>
                                    <p:cond delay="0"/>
                                  </p:stCondLst>
                                  <p:childTnLst>
                                    <p:set>
                                      <p:cBhvr>
                                        <p:cTn id="37" dur="1" fill="hold">
                                          <p:stCondLst>
                                            <p:cond delay="0"/>
                                          </p:stCondLst>
                                        </p:cTn>
                                        <p:tgtEl>
                                          <p:spTgt spid="170005"/>
                                        </p:tgtEl>
                                        <p:attrNameLst>
                                          <p:attrName>style.visibility</p:attrName>
                                        </p:attrNameLst>
                                      </p:cBhvr>
                                      <p:to>
                                        <p:strVal val="visible"/>
                                      </p:to>
                                    </p:set>
                                    <p:animEffect transition="in" filter="fade">
                                      <p:cBhvr>
                                        <p:cTn id="38" dur="2000"/>
                                        <p:tgtEl>
                                          <p:spTgt spid="170005"/>
                                        </p:tgtEl>
                                      </p:cBhvr>
                                    </p:animEffect>
                                  </p:childTnLst>
                                </p:cTn>
                              </p:par>
                              <p:par>
                                <p:cTn id="39" presetID="33" presetClass="emph" presetSubtype="0" repeatCount="indefinite" fill="remove" grpId="0" nodeType="withEffect">
                                  <p:stCondLst>
                                    <p:cond delay="0"/>
                                  </p:stCondLst>
                                  <p:endCondLst>
                                    <p:cond evt="onNext" delay="0">
                                      <p:tgtEl>
                                        <p:sldTgt/>
                                      </p:tgtEl>
                                    </p:cond>
                                  </p:endCondLst>
                                  <p:childTnLst>
                                    <p:animClr clrSpc="rgb" dir="cw">
                                      <p:cBhvr override="childStyle">
                                        <p:cTn id="40" dur="250" accel="50000" autoRev="1" fill="hold" tmFilter="0, 0; .33333, 1; 1, 1">
                                          <p:stCondLst>
                                            <p:cond delay="0"/>
                                          </p:stCondLst>
                                        </p:cTn>
                                        <p:tgtEl>
                                          <p:spTgt spid="170005"/>
                                        </p:tgtEl>
                                        <p:attrNameLst>
                                          <p:attrName>style.color</p:attrName>
                                        </p:attrNameLst>
                                      </p:cBhvr>
                                      <p:to>
                                        <a:schemeClr val="bg1"/>
                                      </p:to>
                                    </p:animClr>
                                    <p:animClr clrSpc="rgb" dir="cw">
                                      <p:cBhvr>
                                        <p:cTn id="41" dur="250" accel="50000" autoRev="1" fill="hold" tmFilter="0, 0; .33333, 1; 1, 1">
                                          <p:stCondLst>
                                            <p:cond delay="0"/>
                                          </p:stCondLst>
                                        </p:cTn>
                                        <p:tgtEl>
                                          <p:spTgt spid="170005"/>
                                        </p:tgtEl>
                                        <p:attrNameLst>
                                          <p:attrName>fillcolor</p:attrName>
                                        </p:attrNameLst>
                                      </p:cBhvr>
                                      <p:to>
                                        <a:schemeClr val="bg1"/>
                                      </p:to>
                                    </p:animClr>
                                    <p:set>
                                      <p:cBhvr>
                                        <p:cTn id="42" dur="500" fill="hold"/>
                                        <p:tgtEl>
                                          <p:spTgt spid="170005"/>
                                        </p:tgtEl>
                                        <p:attrNameLst>
                                          <p:attrName>fill.type</p:attrName>
                                        </p:attrNameLst>
                                      </p:cBhvr>
                                      <p:to>
                                        <p:strVal val="solid"/>
                                      </p:to>
                                    </p:set>
                                    <p:set>
                                      <p:cBhvr>
                                        <p:cTn id="43" dur="500" fill="hold"/>
                                        <p:tgtEl>
                                          <p:spTgt spid="170005"/>
                                        </p:tgtEl>
                                        <p:attrNameLst>
                                          <p:attrName>fill.on</p:attrName>
                                        </p:attrNameLst>
                                      </p:cBhvr>
                                      <p:to>
                                        <p:strVal val="true"/>
                                      </p:to>
                                    </p:set>
                                    <p:animScale>
                                      <p:cBhvr>
                                        <p:cTn id="44" dur="250" accel="50000" autoRev="1" fill="hold" tmFilter="0, 0; .33333, 1; 1, 1">
                                          <p:stCondLst>
                                            <p:cond delay="0"/>
                                          </p:stCondLst>
                                        </p:cTn>
                                        <p:tgtEl>
                                          <p:spTgt spid="170005"/>
                                        </p:tgtEl>
                                      </p:cBhvr>
                                      <p:from x="100000" y="100000"/>
                                      <p:to x="100000" y="140000"/>
                                    </p:animScale>
                                  </p:childTnLst>
                                </p:cTn>
                              </p:par>
                            </p:childTnLst>
                          </p:cTn>
                        </p:par>
                      </p:childTnLst>
                    </p:cTn>
                  </p:par>
                  <p:par>
                    <p:cTn id="45" fill="hold" nodeType="clickPar">
                      <p:stCondLst>
                        <p:cond delay="indefinite"/>
                      </p:stCondLst>
                      <p:childTnLst>
                        <p:par>
                          <p:cTn id="46" fill="hold" nodeType="withGroup">
                            <p:stCondLst>
                              <p:cond delay="0"/>
                            </p:stCondLst>
                            <p:childTnLst>
                              <p:par>
                                <p:cTn id="47" presetID="55" presetClass="exit" presetSubtype="0" fill="hold" grpId="2" nodeType="clickEffect">
                                  <p:stCondLst>
                                    <p:cond delay="0"/>
                                  </p:stCondLst>
                                  <p:childTnLst>
                                    <p:anim calcmode="lin" valueType="num">
                                      <p:cBhvr>
                                        <p:cTn id="48" dur="1000"/>
                                        <p:tgtEl>
                                          <p:spTgt spid="170004"/>
                                        </p:tgtEl>
                                        <p:attrNameLst>
                                          <p:attrName>ppt_w</p:attrName>
                                        </p:attrNameLst>
                                      </p:cBhvr>
                                      <p:tavLst>
                                        <p:tav tm="0">
                                          <p:val>
                                            <p:strVal val="ppt_w"/>
                                          </p:val>
                                        </p:tav>
                                        <p:tav tm="100000">
                                          <p:val>
                                            <p:strVal val="ppt_w*0.70"/>
                                          </p:val>
                                        </p:tav>
                                      </p:tavLst>
                                    </p:anim>
                                    <p:anim calcmode="lin" valueType="num">
                                      <p:cBhvr>
                                        <p:cTn id="49" dur="1000"/>
                                        <p:tgtEl>
                                          <p:spTgt spid="170004"/>
                                        </p:tgtEl>
                                        <p:attrNameLst>
                                          <p:attrName>ppt_h</p:attrName>
                                        </p:attrNameLst>
                                      </p:cBhvr>
                                      <p:tavLst>
                                        <p:tav tm="0">
                                          <p:val>
                                            <p:strVal val="ppt_h"/>
                                          </p:val>
                                        </p:tav>
                                        <p:tav tm="100000">
                                          <p:val>
                                            <p:strVal val="ppt_h"/>
                                          </p:val>
                                        </p:tav>
                                      </p:tavLst>
                                    </p:anim>
                                    <p:animEffect transition="out" filter="fade">
                                      <p:cBhvr>
                                        <p:cTn id="50" dur="1000"/>
                                        <p:tgtEl>
                                          <p:spTgt spid="170004"/>
                                        </p:tgtEl>
                                      </p:cBhvr>
                                    </p:animEffect>
                                    <p:set>
                                      <p:cBhvr>
                                        <p:cTn id="51" dur="1" fill="hold">
                                          <p:stCondLst>
                                            <p:cond delay="999"/>
                                          </p:stCondLst>
                                        </p:cTn>
                                        <p:tgtEl>
                                          <p:spTgt spid="170004"/>
                                        </p:tgtEl>
                                        <p:attrNameLst>
                                          <p:attrName>style.visibility</p:attrName>
                                        </p:attrNameLst>
                                      </p:cBhvr>
                                      <p:to>
                                        <p:strVal val="hidden"/>
                                      </p:to>
                                    </p:set>
                                  </p:childTnLst>
                                </p:cTn>
                              </p:par>
                              <p:par>
                                <p:cTn id="52" presetID="55" presetClass="exit" presetSubtype="0" fill="hold" nodeType="withEffect">
                                  <p:stCondLst>
                                    <p:cond delay="0"/>
                                  </p:stCondLst>
                                  <p:childTnLst>
                                    <p:anim calcmode="lin" valueType="num">
                                      <p:cBhvr>
                                        <p:cTn id="53" dur="1000"/>
                                        <p:tgtEl>
                                          <p:spTgt spid="170003"/>
                                        </p:tgtEl>
                                        <p:attrNameLst>
                                          <p:attrName>ppt_w</p:attrName>
                                        </p:attrNameLst>
                                      </p:cBhvr>
                                      <p:tavLst>
                                        <p:tav tm="0">
                                          <p:val>
                                            <p:strVal val="ppt_w"/>
                                          </p:val>
                                        </p:tav>
                                        <p:tav tm="100000">
                                          <p:val>
                                            <p:strVal val="ppt_w*0.70"/>
                                          </p:val>
                                        </p:tav>
                                      </p:tavLst>
                                    </p:anim>
                                    <p:anim calcmode="lin" valueType="num">
                                      <p:cBhvr>
                                        <p:cTn id="54" dur="1000"/>
                                        <p:tgtEl>
                                          <p:spTgt spid="170003"/>
                                        </p:tgtEl>
                                        <p:attrNameLst>
                                          <p:attrName>ppt_h</p:attrName>
                                        </p:attrNameLst>
                                      </p:cBhvr>
                                      <p:tavLst>
                                        <p:tav tm="0">
                                          <p:val>
                                            <p:strVal val="ppt_h"/>
                                          </p:val>
                                        </p:tav>
                                        <p:tav tm="100000">
                                          <p:val>
                                            <p:strVal val="ppt_h"/>
                                          </p:val>
                                        </p:tav>
                                      </p:tavLst>
                                    </p:anim>
                                    <p:animEffect transition="out" filter="fade">
                                      <p:cBhvr>
                                        <p:cTn id="55" dur="1000"/>
                                        <p:tgtEl>
                                          <p:spTgt spid="170003"/>
                                        </p:tgtEl>
                                      </p:cBhvr>
                                    </p:animEffect>
                                    <p:set>
                                      <p:cBhvr>
                                        <p:cTn id="56" dur="1" fill="hold">
                                          <p:stCondLst>
                                            <p:cond delay="999"/>
                                          </p:stCondLst>
                                        </p:cTn>
                                        <p:tgtEl>
                                          <p:spTgt spid="170003"/>
                                        </p:tgtEl>
                                        <p:attrNameLst>
                                          <p:attrName>style.visibility</p:attrName>
                                        </p:attrNameLst>
                                      </p:cBhvr>
                                      <p:to>
                                        <p:strVal val="hidden"/>
                                      </p:to>
                                    </p:set>
                                  </p:childTnLst>
                                </p:cTn>
                              </p:par>
                              <p:par>
                                <p:cTn id="57" presetID="55" presetClass="exit" presetSubtype="0" fill="hold" grpId="2" nodeType="withEffect">
                                  <p:stCondLst>
                                    <p:cond delay="0"/>
                                  </p:stCondLst>
                                  <p:childTnLst>
                                    <p:anim calcmode="lin" valueType="num">
                                      <p:cBhvr>
                                        <p:cTn id="58" dur="1000"/>
                                        <p:tgtEl>
                                          <p:spTgt spid="170005"/>
                                        </p:tgtEl>
                                        <p:attrNameLst>
                                          <p:attrName>ppt_w</p:attrName>
                                        </p:attrNameLst>
                                      </p:cBhvr>
                                      <p:tavLst>
                                        <p:tav tm="0">
                                          <p:val>
                                            <p:strVal val="ppt_w"/>
                                          </p:val>
                                        </p:tav>
                                        <p:tav tm="100000">
                                          <p:val>
                                            <p:strVal val="ppt_w*0.70"/>
                                          </p:val>
                                        </p:tav>
                                      </p:tavLst>
                                    </p:anim>
                                    <p:anim calcmode="lin" valueType="num">
                                      <p:cBhvr>
                                        <p:cTn id="59" dur="1000"/>
                                        <p:tgtEl>
                                          <p:spTgt spid="170005"/>
                                        </p:tgtEl>
                                        <p:attrNameLst>
                                          <p:attrName>ppt_h</p:attrName>
                                        </p:attrNameLst>
                                      </p:cBhvr>
                                      <p:tavLst>
                                        <p:tav tm="0">
                                          <p:val>
                                            <p:strVal val="ppt_h"/>
                                          </p:val>
                                        </p:tav>
                                        <p:tav tm="100000">
                                          <p:val>
                                            <p:strVal val="ppt_h"/>
                                          </p:val>
                                        </p:tav>
                                      </p:tavLst>
                                    </p:anim>
                                    <p:animEffect transition="out" filter="fade">
                                      <p:cBhvr>
                                        <p:cTn id="60" dur="1000"/>
                                        <p:tgtEl>
                                          <p:spTgt spid="170005"/>
                                        </p:tgtEl>
                                      </p:cBhvr>
                                    </p:animEffect>
                                    <p:set>
                                      <p:cBhvr>
                                        <p:cTn id="61" dur="1" fill="hold">
                                          <p:stCondLst>
                                            <p:cond delay="999"/>
                                          </p:stCondLst>
                                        </p:cTn>
                                        <p:tgtEl>
                                          <p:spTgt spid="170005"/>
                                        </p:tgtEl>
                                        <p:attrNameLst>
                                          <p:attrName>style.visibility</p:attrName>
                                        </p:attrNameLst>
                                      </p:cBhvr>
                                      <p:to>
                                        <p:strVal val="hidden"/>
                                      </p:to>
                                    </p:set>
                                  </p:childTnLst>
                                </p:cTn>
                              </p:par>
                              <p:par>
                                <p:cTn id="62" presetID="55" presetClass="exit" presetSubtype="0" fill="hold" grpId="2" nodeType="withEffect">
                                  <p:stCondLst>
                                    <p:cond delay="0"/>
                                  </p:stCondLst>
                                  <p:childTnLst>
                                    <p:anim calcmode="lin" valueType="num">
                                      <p:cBhvr>
                                        <p:cTn id="63" dur="1000"/>
                                        <p:tgtEl>
                                          <p:spTgt spid="170024"/>
                                        </p:tgtEl>
                                        <p:attrNameLst>
                                          <p:attrName>ppt_w</p:attrName>
                                        </p:attrNameLst>
                                      </p:cBhvr>
                                      <p:tavLst>
                                        <p:tav tm="0">
                                          <p:val>
                                            <p:strVal val="ppt_w"/>
                                          </p:val>
                                        </p:tav>
                                        <p:tav tm="100000">
                                          <p:val>
                                            <p:strVal val="ppt_w*0.70"/>
                                          </p:val>
                                        </p:tav>
                                      </p:tavLst>
                                    </p:anim>
                                    <p:anim calcmode="lin" valueType="num">
                                      <p:cBhvr>
                                        <p:cTn id="64" dur="1000"/>
                                        <p:tgtEl>
                                          <p:spTgt spid="170024"/>
                                        </p:tgtEl>
                                        <p:attrNameLst>
                                          <p:attrName>ppt_h</p:attrName>
                                        </p:attrNameLst>
                                      </p:cBhvr>
                                      <p:tavLst>
                                        <p:tav tm="0">
                                          <p:val>
                                            <p:strVal val="ppt_h"/>
                                          </p:val>
                                        </p:tav>
                                        <p:tav tm="100000">
                                          <p:val>
                                            <p:strVal val="ppt_h"/>
                                          </p:val>
                                        </p:tav>
                                      </p:tavLst>
                                    </p:anim>
                                    <p:animEffect transition="out" filter="fade">
                                      <p:cBhvr>
                                        <p:cTn id="65" dur="1000"/>
                                        <p:tgtEl>
                                          <p:spTgt spid="170024"/>
                                        </p:tgtEl>
                                      </p:cBhvr>
                                    </p:animEffect>
                                    <p:set>
                                      <p:cBhvr>
                                        <p:cTn id="66" dur="1" fill="hold">
                                          <p:stCondLst>
                                            <p:cond delay="999"/>
                                          </p:stCondLst>
                                        </p:cTn>
                                        <p:tgtEl>
                                          <p:spTgt spid="170024"/>
                                        </p:tgtEl>
                                        <p:attrNameLst>
                                          <p:attrName>style.visibility</p:attrName>
                                        </p:attrNameLst>
                                      </p:cBhvr>
                                      <p:to>
                                        <p:strVal val="hidden"/>
                                      </p:to>
                                    </p:set>
                                  </p:childTnLst>
                                </p:cTn>
                              </p:par>
                              <p:par>
                                <p:cTn id="67" presetID="55" presetClass="entr" presetSubtype="0" fill="hold" nodeType="with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p:cTn id="69" dur="1000" fill="hold"/>
                                        <p:tgtEl>
                                          <p:spTgt spid="18"/>
                                        </p:tgtEl>
                                        <p:attrNameLst>
                                          <p:attrName>ppt_w</p:attrName>
                                        </p:attrNameLst>
                                      </p:cBhvr>
                                      <p:tavLst>
                                        <p:tav tm="0">
                                          <p:val>
                                            <p:strVal val="#ppt_w*0.70"/>
                                          </p:val>
                                        </p:tav>
                                        <p:tav tm="100000">
                                          <p:val>
                                            <p:strVal val="#ppt_w"/>
                                          </p:val>
                                        </p:tav>
                                      </p:tavLst>
                                    </p:anim>
                                    <p:anim calcmode="lin" valueType="num">
                                      <p:cBhvr>
                                        <p:cTn id="70" dur="1000" fill="hold"/>
                                        <p:tgtEl>
                                          <p:spTgt spid="18"/>
                                        </p:tgtEl>
                                        <p:attrNameLst>
                                          <p:attrName>ppt_h</p:attrName>
                                        </p:attrNameLst>
                                      </p:cBhvr>
                                      <p:tavLst>
                                        <p:tav tm="0">
                                          <p:val>
                                            <p:strVal val="#ppt_h"/>
                                          </p:val>
                                        </p:tav>
                                        <p:tav tm="100000">
                                          <p:val>
                                            <p:strVal val="#ppt_h"/>
                                          </p:val>
                                        </p:tav>
                                      </p:tavLst>
                                    </p:anim>
                                    <p:animEffect transition="in" filter="fade">
                                      <p:cBhvr>
                                        <p:cTn id="71" dur="1000"/>
                                        <p:tgtEl>
                                          <p:spTgt spid="18"/>
                                        </p:tgtEl>
                                      </p:cBhvr>
                                    </p:animEffect>
                                  </p:childTnLst>
                                </p:cTn>
                              </p:par>
                            </p:childTnLst>
                          </p:cTn>
                        </p:par>
                        <p:par>
                          <p:cTn id="72" fill="hold" nodeType="afterGroup">
                            <p:stCondLst>
                              <p:cond delay="1000"/>
                            </p:stCondLst>
                            <p:childTnLst>
                              <p:par>
                                <p:cTn id="73" presetID="18" presetClass="entr" presetSubtype="6" fill="hold" nodeType="after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strips(downRight)">
                                      <p:cBhvr>
                                        <p:cTn id="75" dur="3000"/>
                                        <p:tgtEl>
                                          <p:spTgt spid="19"/>
                                        </p:tgtEl>
                                      </p:cBhvr>
                                    </p:animEffect>
                                  </p:childTnLst>
                                </p:cTn>
                              </p:par>
                              <p:par>
                                <p:cTn id="76" presetID="55" presetClass="exit" presetSubtype="0" fill="hold" nodeType="withEffect">
                                  <p:stCondLst>
                                    <p:cond delay="0"/>
                                  </p:stCondLst>
                                  <p:childTnLst>
                                    <p:anim calcmode="lin" valueType="num">
                                      <p:cBhvr>
                                        <p:cTn id="77" dur="1000"/>
                                        <p:tgtEl>
                                          <p:spTgt spid="19"/>
                                        </p:tgtEl>
                                        <p:attrNameLst>
                                          <p:attrName>ppt_w</p:attrName>
                                        </p:attrNameLst>
                                      </p:cBhvr>
                                      <p:tavLst>
                                        <p:tav tm="0">
                                          <p:val>
                                            <p:strVal val="ppt_w"/>
                                          </p:val>
                                        </p:tav>
                                        <p:tav tm="100000">
                                          <p:val>
                                            <p:strVal val="ppt_w*0.70"/>
                                          </p:val>
                                        </p:tav>
                                      </p:tavLst>
                                    </p:anim>
                                    <p:anim calcmode="lin" valueType="num">
                                      <p:cBhvr>
                                        <p:cTn id="78" dur="1000"/>
                                        <p:tgtEl>
                                          <p:spTgt spid="19"/>
                                        </p:tgtEl>
                                        <p:attrNameLst>
                                          <p:attrName>ppt_h</p:attrName>
                                        </p:attrNameLst>
                                      </p:cBhvr>
                                      <p:tavLst>
                                        <p:tav tm="0">
                                          <p:val>
                                            <p:strVal val="ppt_h"/>
                                          </p:val>
                                        </p:tav>
                                        <p:tav tm="100000">
                                          <p:val>
                                            <p:strVal val="ppt_h"/>
                                          </p:val>
                                        </p:tav>
                                      </p:tavLst>
                                    </p:anim>
                                    <p:animEffect transition="out" filter="fade">
                                      <p:cBhvr>
                                        <p:cTn id="79" dur="1000"/>
                                        <p:tgtEl>
                                          <p:spTgt spid="19"/>
                                        </p:tgtEl>
                                      </p:cBhvr>
                                    </p:animEffect>
                                    <p:set>
                                      <p:cBhvr>
                                        <p:cTn id="80" dur="1" fill="hold">
                                          <p:stCondLst>
                                            <p:cond delay="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8" grpId="0"/>
      <p:bldP spid="170004" grpId="0" animBg="1" autoUpdateAnimBg="0"/>
      <p:bldP spid="170004" grpId="1" animBg="1"/>
      <p:bldP spid="170004" grpId="2" animBg="1"/>
      <p:bldP spid="170005" grpId="0" animBg="1" autoUpdateAnimBg="0"/>
      <p:bldP spid="170005" grpId="1" animBg="1"/>
      <p:bldP spid="170005" grpId="2" animBg="1"/>
      <p:bldP spid="170024" grpId="0" animBg="1" autoUpdateAnimBg="0"/>
      <p:bldP spid="170024" grpId="1" animBg="1"/>
      <p:bldP spid="170024" grpId="2"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2610176" y="1223962"/>
            <a:ext cx="6399349" cy="5263116"/>
            <a:chOff x="2610176" y="1223962"/>
            <a:chExt cx="6399349" cy="5263116"/>
          </a:xfrm>
        </p:grpSpPr>
        <p:pic>
          <p:nvPicPr>
            <p:cNvPr id="56322" name="Picture 8"/>
            <p:cNvPicPr>
              <a:picLocks noChangeAspect="1" noChangeArrowheads="1"/>
            </p:cNvPicPr>
            <p:nvPr/>
          </p:nvPicPr>
          <p:blipFill>
            <a:blip r:embed="rId2" cstate="print"/>
            <a:srcRect l="1420" b="33495"/>
            <a:stretch>
              <a:fillRect/>
            </a:stretch>
          </p:blipFill>
          <p:spPr bwMode="auto">
            <a:xfrm>
              <a:off x="2610176" y="1223962"/>
              <a:ext cx="6399349" cy="3399409"/>
            </a:xfrm>
            <a:prstGeom prst="rect">
              <a:avLst/>
            </a:prstGeom>
            <a:noFill/>
            <a:ln w="9525">
              <a:noFill/>
              <a:miter lim="800000"/>
              <a:headEnd/>
              <a:tailEnd/>
            </a:ln>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4963" r="87267" b="21077"/>
            <a:stretch/>
          </p:blipFill>
          <p:spPr bwMode="auto">
            <a:xfrm>
              <a:off x="2610176" y="1223962"/>
              <a:ext cx="1552354" cy="5263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2402" name="Rectangle 2"/>
          <p:cNvSpPr>
            <a:spLocks noGrp="1" noChangeArrowheads="1"/>
          </p:cNvSpPr>
          <p:nvPr>
            <p:ph type="title"/>
          </p:nvPr>
        </p:nvSpPr>
        <p:spPr>
          <a:xfrm>
            <a:off x="1366838" y="166688"/>
            <a:ext cx="6408737" cy="396875"/>
          </a:xfrm>
        </p:spPr>
        <p:txBody>
          <a:bodyPr/>
          <a:lstStyle/>
          <a:p>
            <a:pPr algn="ctr" eaLnBrk="1" hangingPunct="1"/>
            <a:r>
              <a:rPr lang="es-MX" smtClean="0">
                <a:solidFill>
                  <a:schemeClr val="bg1"/>
                </a:solidFill>
              </a:rPr>
              <a:t>4. Movimiento  “Intercambio”</a:t>
            </a:r>
            <a:endParaRPr lang="es-ES" smtClean="0">
              <a:solidFill>
                <a:schemeClr val="bg1"/>
              </a:solidFill>
            </a:endParaRPr>
          </a:p>
        </p:txBody>
      </p:sp>
      <p:sp>
        <p:nvSpPr>
          <p:cNvPr id="56324" name="Rectangle 3"/>
          <p:cNvSpPr>
            <a:spLocks noGrp="1" noChangeArrowheads="1"/>
          </p:cNvSpPr>
          <p:nvPr>
            <p:ph type="body" sz="half" idx="1"/>
          </p:nvPr>
        </p:nvSpPr>
        <p:spPr>
          <a:xfrm>
            <a:off x="307585" y="1007342"/>
            <a:ext cx="1726701" cy="5041380"/>
          </a:xfrm>
          <a:noFill/>
          <a:ln algn="ctr">
            <a:solidFill>
              <a:schemeClr val="bg1"/>
            </a:solidFill>
            <a:miter lim="800000"/>
            <a:headEnd/>
            <a:tailEnd/>
          </a:ln>
          <a:scene3d>
            <a:camera prst="orthographicFront"/>
            <a:lightRig rig="threePt" dir="t"/>
          </a:scene3d>
          <a:sp3d>
            <a:bevelT w="165100" prst="coolSlant"/>
          </a:sp3d>
        </p:spPr>
        <p:txBody>
          <a:bodyPr wrap="square" lIns="0" tIns="0" rIns="0" bIns="0">
            <a:spAutoFit/>
          </a:bodyPr>
          <a:lstStyle/>
          <a:p>
            <a:pPr marL="0" indent="0" algn="ctr" eaLnBrk="1" hangingPunct="1">
              <a:buFontTx/>
              <a:buNone/>
              <a:defRPr/>
            </a:pPr>
            <a:r>
              <a:rPr lang="es-MX" sz="1800" kern="1200" dirty="0" smtClean="0">
                <a:solidFill>
                  <a:srgbClr val="000000"/>
                </a:solidFill>
              </a:rPr>
              <a:t>Este es un movimiento que reportarán las </a:t>
            </a:r>
            <a:r>
              <a:rPr lang="es-MX" sz="1800" kern="1200" dirty="0" smtClean="0">
                <a:solidFill>
                  <a:schemeClr val="bg1"/>
                </a:solidFill>
                <a:effectLst>
                  <a:glow rad="228600">
                    <a:schemeClr val="accent6">
                      <a:satMod val="175000"/>
                      <a:alpha val="40000"/>
                    </a:schemeClr>
                  </a:glow>
                  <a:outerShdw blurRad="38100" dist="38100" dir="2700000" algn="tl">
                    <a:srgbClr val="000000"/>
                  </a:outerShdw>
                </a:effectLst>
              </a:rPr>
              <a:t>distribuidoras de vehículos que realicen intercambios </a:t>
            </a:r>
            <a:r>
              <a:rPr lang="es-MX" sz="1800" kern="1200" dirty="0" smtClean="0">
                <a:solidFill>
                  <a:srgbClr val="000000"/>
                </a:solidFill>
              </a:rPr>
              <a:t>entre distribuidoras, pactados entre ellas, donde pueden o no facturarse, por lo que el campo de factura y fecha son opcionales. </a:t>
            </a:r>
          </a:p>
          <a:p>
            <a:pPr marL="0" indent="0" algn="ctr" eaLnBrk="1" hangingPunct="1">
              <a:buFontTx/>
              <a:buNone/>
              <a:defRPr/>
            </a:pPr>
            <a:r>
              <a:rPr lang="es-MX" sz="1800" kern="1200" dirty="0" smtClean="0">
                <a:solidFill>
                  <a:srgbClr val="000000"/>
                </a:solidFill>
              </a:rPr>
              <a:t>Este aviso se presenta sólo cuando el vehículo se haya  entregado</a:t>
            </a:r>
            <a:r>
              <a:rPr lang="es-MX" sz="1800" b="1" kern="1200" dirty="0" smtClean="0">
                <a:solidFill>
                  <a:srgbClr val="000000"/>
                </a:solidFill>
              </a:rPr>
              <a:t>.  </a:t>
            </a:r>
            <a:endParaRPr lang="es-ES" sz="1800" b="1" kern="1200" dirty="0" smtClean="0">
              <a:solidFill>
                <a:srgbClr val="000000"/>
              </a:solidFill>
            </a:endParaRPr>
          </a:p>
        </p:txBody>
      </p:sp>
      <p:sp>
        <p:nvSpPr>
          <p:cNvPr id="102406" name="Rectangle 6"/>
          <p:cNvSpPr>
            <a:spLocks noChangeArrowheads="1"/>
          </p:cNvSpPr>
          <p:nvPr/>
        </p:nvSpPr>
        <p:spPr bwMode="auto">
          <a:xfrm>
            <a:off x="5067078" y="2325088"/>
            <a:ext cx="3593274" cy="526740"/>
          </a:xfrm>
          <a:prstGeom prst="rect">
            <a:avLst/>
          </a:prstGeom>
          <a:solidFill>
            <a:srgbClr val="0000FF">
              <a:alpha val="12941"/>
            </a:srgbClr>
          </a:solidFill>
          <a:ln w="28575">
            <a:solidFill>
              <a:srgbClr val="0000FF"/>
            </a:solidFill>
            <a:miter lim="800000"/>
            <a:headEnd/>
            <a:tailEnd/>
          </a:ln>
        </p:spPr>
        <p:txBody>
          <a:bodyPr wrap="none" anchor="ctr"/>
          <a:lstStyle/>
          <a:p>
            <a:pPr algn="ctr">
              <a:defRPr/>
            </a:pPr>
            <a:endParaRPr lang="en-US" b="0" u="none"/>
          </a:p>
        </p:txBody>
      </p:sp>
      <p:sp>
        <p:nvSpPr>
          <p:cNvPr id="102408" name="Rectangle 8"/>
          <p:cNvSpPr>
            <a:spLocks noChangeArrowheads="1"/>
          </p:cNvSpPr>
          <p:nvPr/>
        </p:nvSpPr>
        <p:spPr bwMode="auto">
          <a:xfrm>
            <a:off x="2280285" y="4295140"/>
            <a:ext cx="4583430" cy="2105192"/>
          </a:xfrm>
          <a:prstGeom prst="rect">
            <a:avLst/>
          </a:prstGeom>
          <a:solidFill>
            <a:schemeClr val="bg1">
              <a:lumMod val="50000"/>
            </a:schemeClr>
          </a:solidFill>
          <a:ln w="9525" algn="ctr">
            <a:solidFill>
              <a:schemeClr val="bg1"/>
            </a:solidFill>
            <a:miter lim="800000"/>
            <a:headEnd/>
            <a:tailEnd/>
          </a:ln>
          <a:effectLst/>
          <a:scene3d>
            <a:camera prst="orthographicFront"/>
            <a:lightRig rig="threePt" dir="t"/>
          </a:scene3d>
          <a:sp3d>
            <a:bevelT w="165100" prst="coolSlant"/>
          </a:sp3d>
        </p:spPr>
        <p:txBody>
          <a:bodyPr lIns="0" tIns="0" rIns="0" bIns="0">
            <a:spAutoFit/>
          </a:bodyPr>
          <a:lstStyle/>
          <a:p>
            <a:pPr algn="ctr">
              <a:spcBef>
                <a:spcPct val="20000"/>
              </a:spcBef>
              <a:defRPr/>
            </a:pPr>
            <a:r>
              <a:rPr lang="es-MX" sz="1600" u="none" dirty="0">
                <a:solidFill>
                  <a:schemeClr val="bg1"/>
                </a:solidFill>
                <a:effectLst>
                  <a:outerShdw blurRad="38100" dist="38100" dir="2700000" algn="tl">
                    <a:srgbClr val="000000"/>
                  </a:outerShdw>
                </a:effectLst>
              </a:rPr>
              <a:t>Importante!</a:t>
            </a:r>
          </a:p>
          <a:p>
            <a:pPr algn="ctr">
              <a:spcBef>
                <a:spcPct val="20000"/>
              </a:spcBef>
              <a:defRPr/>
            </a:pPr>
            <a:r>
              <a:rPr lang="es-MX" sz="1600" u="none" dirty="0">
                <a:solidFill>
                  <a:schemeClr val="bg1"/>
                </a:solidFill>
              </a:rPr>
              <a:t>La distribuidora que tiene el vehículo </a:t>
            </a:r>
            <a:r>
              <a:rPr lang="es-MX" sz="1600" u="none" dirty="0">
                <a:solidFill>
                  <a:schemeClr val="bg1"/>
                </a:solidFill>
                <a:effectLst>
                  <a:glow rad="228600">
                    <a:schemeClr val="accent6">
                      <a:satMod val="175000"/>
                      <a:alpha val="40000"/>
                    </a:schemeClr>
                  </a:glow>
                </a:effectLst>
              </a:rPr>
              <a:t>es la responsable de realizar este movimiento</a:t>
            </a:r>
            <a:r>
              <a:rPr lang="es-MX" sz="1600" u="none" dirty="0">
                <a:solidFill>
                  <a:schemeClr val="bg1"/>
                </a:solidFill>
              </a:rPr>
              <a:t>, de no realizarlo se toma como </a:t>
            </a:r>
            <a:r>
              <a:rPr lang="es-MX" sz="1600" u="none" dirty="0">
                <a:solidFill>
                  <a:schemeClr val="bg1"/>
                </a:solidFill>
                <a:effectLst>
                  <a:glow rad="228600">
                    <a:schemeClr val="accent6">
                      <a:satMod val="175000"/>
                      <a:alpha val="40000"/>
                    </a:schemeClr>
                  </a:glow>
                </a:effectLst>
              </a:rPr>
              <a:t>información omitida </a:t>
            </a:r>
            <a:r>
              <a:rPr lang="es-MX" sz="1600" u="none" dirty="0">
                <a:solidFill>
                  <a:schemeClr val="bg1"/>
                </a:solidFill>
              </a:rPr>
              <a:t>(sanción del articulo 25, facción V) además de que la distribuidora que deba presentar el aviso de  venta del vehículo no podrá, pues el sistema marcará error LOCAL  </a:t>
            </a:r>
          </a:p>
          <a:p>
            <a:pPr algn="ctr">
              <a:spcBef>
                <a:spcPct val="20000"/>
              </a:spcBef>
              <a:defRPr/>
            </a:pPr>
            <a:r>
              <a:rPr lang="es-MX" u="none" dirty="0">
                <a:solidFill>
                  <a:srgbClr val="FFFF00"/>
                </a:solidFill>
              </a:rPr>
              <a:t>5032 “El NIV no está asignado al Distribuidor”.</a:t>
            </a:r>
            <a:endParaRPr lang="es-ES" sz="1600" u="none" dirty="0">
              <a:solidFill>
                <a:srgbClr val="FFFF00"/>
              </a:solidFill>
            </a:endParaRPr>
          </a:p>
        </p:txBody>
      </p:sp>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2892" t="25439" r="31406" b="70031"/>
          <a:stretch/>
        </p:blipFill>
        <p:spPr bwMode="auto">
          <a:xfrm>
            <a:off x="4162530" y="1223962"/>
            <a:ext cx="4846995" cy="388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02402"/>
                                        </p:tgtEl>
                                        <p:attrNameLst>
                                          <p:attrName>style.visibility</p:attrName>
                                        </p:attrNameLst>
                                      </p:cBhvr>
                                      <p:to>
                                        <p:strVal val="visible"/>
                                      </p:to>
                                    </p:set>
                                    <p:anim calcmode="lin" valueType="num">
                                      <p:cBhvr>
                                        <p:cTn id="7" dur="1000" fill="hold"/>
                                        <p:tgtEl>
                                          <p:spTgt spid="102402"/>
                                        </p:tgtEl>
                                        <p:attrNameLst>
                                          <p:attrName>ppt_w</p:attrName>
                                        </p:attrNameLst>
                                      </p:cBhvr>
                                      <p:tavLst>
                                        <p:tav tm="0">
                                          <p:val>
                                            <p:fltVal val="0"/>
                                          </p:val>
                                        </p:tav>
                                        <p:tav tm="100000">
                                          <p:val>
                                            <p:strVal val="#ppt_w"/>
                                          </p:val>
                                        </p:tav>
                                      </p:tavLst>
                                    </p:anim>
                                    <p:anim calcmode="lin" valueType="num">
                                      <p:cBhvr>
                                        <p:cTn id="8" dur="1000" fill="hold"/>
                                        <p:tgtEl>
                                          <p:spTgt spid="102402"/>
                                        </p:tgtEl>
                                        <p:attrNameLst>
                                          <p:attrName>ppt_h</p:attrName>
                                        </p:attrNameLst>
                                      </p:cBhvr>
                                      <p:tavLst>
                                        <p:tav tm="0">
                                          <p:val>
                                            <p:fltVal val="0"/>
                                          </p:val>
                                        </p:tav>
                                        <p:tav tm="100000">
                                          <p:val>
                                            <p:strVal val="#ppt_h"/>
                                          </p:val>
                                        </p:tav>
                                      </p:tavLst>
                                    </p:anim>
                                    <p:animEffect transition="in" filter="fade">
                                      <p:cBhvr>
                                        <p:cTn id="9" dur="1000"/>
                                        <p:tgtEl>
                                          <p:spTgt spid="102402"/>
                                        </p:tgtEl>
                                      </p:cBhvr>
                                    </p:animEffect>
                                  </p:childTnLst>
                                </p:cTn>
                              </p:par>
                              <p:par>
                                <p:cTn id="10" presetID="1" presetClass="entr" presetSubtype="0" fill="hold" nodeType="withEffect">
                                  <p:stCondLst>
                                    <p:cond delay="0"/>
                                  </p:stCondLst>
                                  <p:childTnLst>
                                    <p:set>
                                      <p:cBhvr>
                                        <p:cTn id="11" dur="1" fill="hold">
                                          <p:stCondLst>
                                            <p:cond delay="0"/>
                                          </p:stCondLst>
                                        </p:cTn>
                                        <p:tgtEl>
                                          <p:spTgt spid="102406"/>
                                        </p:tgtEl>
                                        <p:attrNameLst>
                                          <p:attrName>style.visibility</p:attrName>
                                        </p:attrNameLst>
                                      </p:cBhvr>
                                      <p:to>
                                        <p:strVal val="visible"/>
                                      </p:to>
                                    </p:set>
                                  </p:childTnLst>
                                </p:cTn>
                              </p:par>
                            </p:childTnLst>
                          </p:cTn>
                        </p:par>
                        <p:par>
                          <p:cTn id="12" fill="hold" nodeType="afterGroup">
                            <p:stCondLst>
                              <p:cond delay="1000"/>
                            </p:stCondLst>
                            <p:childTnLst>
                              <p:par>
                                <p:cTn id="13" presetID="53" presetClass="entr" presetSubtype="0" fill="hold" nodeType="afterEffect">
                                  <p:stCondLst>
                                    <p:cond delay="0"/>
                                  </p:stCondLst>
                                  <p:childTnLst>
                                    <p:set>
                                      <p:cBhvr>
                                        <p:cTn id="14" dur="1" fill="hold">
                                          <p:stCondLst>
                                            <p:cond delay="0"/>
                                          </p:stCondLst>
                                        </p:cTn>
                                        <p:tgtEl>
                                          <p:spTgt spid="102408"/>
                                        </p:tgtEl>
                                        <p:attrNameLst>
                                          <p:attrName>style.visibility</p:attrName>
                                        </p:attrNameLst>
                                      </p:cBhvr>
                                      <p:to>
                                        <p:strVal val="visible"/>
                                      </p:to>
                                    </p:set>
                                    <p:anim calcmode="lin" valueType="num">
                                      <p:cBhvr>
                                        <p:cTn id="15" dur="1000" fill="hold"/>
                                        <p:tgtEl>
                                          <p:spTgt spid="102408"/>
                                        </p:tgtEl>
                                        <p:attrNameLst>
                                          <p:attrName>ppt_w</p:attrName>
                                        </p:attrNameLst>
                                      </p:cBhvr>
                                      <p:tavLst>
                                        <p:tav tm="0">
                                          <p:val>
                                            <p:fltVal val="0"/>
                                          </p:val>
                                        </p:tav>
                                        <p:tav tm="100000">
                                          <p:val>
                                            <p:strVal val="#ppt_w"/>
                                          </p:val>
                                        </p:tav>
                                      </p:tavLst>
                                    </p:anim>
                                    <p:anim calcmode="lin" valueType="num">
                                      <p:cBhvr>
                                        <p:cTn id="16" dur="1000" fill="hold"/>
                                        <p:tgtEl>
                                          <p:spTgt spid="102408"/>
                                        </p:tgtEl>
                                        <p:attrNameLst>
                                          <p:attrName>ppt_h</p:attrName>
                                        </p:attrNameLst>
                                      </p:cBhvr>
                                      <p:tavLst>
                                        <p:tav tm="0">
                                          <p:val>
                                            <p:fltVal val="0"/>
                                          </p:val>
                                        </p:tav>
                                        <p:tav tm="100000">
                                          <p:val>
                                            <p:strVal val="#ppt_h"/>
                                          </p:val>
                                        </p:tav>
                                      </p:tavLst>
                                    </p:anim>
                                    <p:animEffect transition="in" filter="fade">
                                      <p:cBhvr>
                                        <p:cTn id="17" dur="1000"/>
                                        <p:tgtEl>
                                          <p:spTgt spid="102408"/>
                                        </p:tgtEl>
                                      </p:cBhvr>
                                    </p:animEffect>
                                  </p:childTnLst>
                                </p:cTn>
                              </p:par>
                            </p:childTnLst>
                          </p:cTn>
                        </p:par>
                        <p:par>
                          <p:cTn id="18" fill="hold" nodeType="afterGroup">
                            <p:stCondLst>
                              <p:cond delay="2000"/>
                            </p:stCondLst>
                            <p:childTnLst>
                              <p:par>
                                <p:cTn id="19" presetID="6" presetClass="emph" presetSubtype="0" decel="50000" autoRev="1" fill="hold" nodeType="afterEffect">
                                  <p:stCondLst>
                                    <p:cond delay="0"/>
                                  </p:stCondLst>
                                  <p:childTnLst>
                                    <p:animScale>
                                      <p:cBhvr>
                                        <p:cTn id="20" dur="1000" fill="hold"/>
                                        <p:tgtEl>
                                          <p:spTgt spid="10240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2 Grupo"/>
          <p:cNvGrpSpPr/>
          <p:nvPr/>
        </p:nvGrpSpPr>
        <p:grpSpPr>
          <a:xfrm>
            <a:off x="2544768" y="876567"/>
            <a:ext cx="5993443" cy="4827003"/>
            <a:chOff x="2544768" y="876567"/>
            <a:chExt cx="5993443" cy="4827003"/>
          </a:xfrm>
        </p:grpSpPr>
        <p:grpSp>
          <p:nvGrpSpPr>
            <p:cNvPr id="2" name="1 Grupo"/>
            <p:cNvGrpSpPr/>
            <p:nvPr/>
          </p:nvGrpSpPr>
          <p:grpSpPr>
            <a:xfrm>
              <a:off x="2544769" y="876567"/>
              <a:ext cx="5993442" cy="4827003"/>
              <a:chOff x="2544769" y="876567"/>
              <a:chExt cx="5993442" cy="4827003"/>
            </a:xfrm>
          </p:grpSpPr>
          <p:pic>
            <p:nvPicPr>
              <p:cNvPr id="57346" name="Picture 8"/>
              <p:cNvPicPr>
                <a:picLocks noChangeAspect="1" noChangeArrowheads="1"/>
              </p:cNvPicPr>
              <p:nvPr/>
            </p:nvPicPr>
            <p:blipFill>
              <a:blip r:embed="rId2" cstate="print"/>
              <a:srcRect r="12940" b="11041"/>
              <a:stretch>
                <a:fillRect/>
              </a:stretch>
            </p:blipFill>
            <p:spPr bwMode="auto">
              <a:xfrm>
                <a:off x="2544769" y="876567"/>
                <a:ext cx="5993442" cy="4827003"/>
              </a:xfrm>
              <a:prstGeom prst="rect">
                <a:avLst/>
              </a:prstGeom>
              <a:noFill/>
              <a:ln w="9525">
                <a:noFill/>
                <a:miter lim="800000"/>
                <a:headEnd/>
                <a:tailEnd/>
              </a:ln>
              <a:effectLst>
                <a:outerShdw blurRad="50800" dist="38100" dir="13500000" algn="br" rotWithShape="0">
                  <a:prstClr val="black">
                    <a:alpha val="40000"/>
                  </a:prstClr>
                </a:outerShdw>
              </a:effectLst>
            </p:spPr>
          </p:pic>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892" t="25439" r="31406" b="70031"/>
              <a:stretch/>
            </p:blipFill>
            <p:spPr bwMode="auto">
              <a:xfrm>
                <a:off x="4171308" y="876567"/>
                <a:ext cx="4366903" cy="460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4963" r="87267" b="21077"/>
            <a:stretch/>
          </p:blipFill>
          <p:spPr bwMode="auto">
            <a:xfrm>
              <a:off x="2544768" y="876567"/>
              <a:ext cx="1626539" cy="4827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9395" name="Rectangle 5"/>
          <p:cNvSpPr>
            <a:spLocks noGrp="1" noChangeArrowheads="1"/>
          </p:cNvSpPr>
          <p:nvPr>
            <p:ph type="body" sz="half" idx="1"/>
          </p:nvPr>
        </p:nvSpPr>
        <p:spPr>
          <a:xfrm>
            <a:off x="522289" y="1350963"/>
            <a:ext cx="1450350" cy="1938992"/>
          </a:xfrm>
        </p:spPr>
        <p:txBody>
          <a:bodyPr wrap="square" lIns="0" tIns="0" rIns="0" bIns="0">
            <a:spAutoFit/>
          </a:bodyPr>
          <a:lstStyle/>
          <a:p>
            <a:pPr marL="0" indent="0" algn="l" eaLnBrk="1" hangingPunct="1">
              <a:buFontTx/>
              <a:buNone/>
            </a:pPr>
            <a:r>
              <a:rPr lang="es-MX" sz="1800" dirty="0" smtClean="0"/>
              <a:t>Cuando el usuario ingrese correctamente uno de los dos campos llave, </a:t>
            </a:r>
            <a:r>
              <a:rPr lang="es-MX" sz="1800" b="1" dirty="0" smtClean="0">
                <a:solidFill>
                  <a:srgbClr val="3399FF"/>
                </a:solidFill>
              </a:rPr>
              <a:t>NIV o NCI,</a:t>
            </a:r>
            <a:r>
              <a:rPr lang="es-MX" sz="1800" b="1" dirty="0" smtClean="0"/>
              <a:t> </a:t>
            </a:r>
            <a:r>
              <a:rPr lang="es-MX" sz="1800" dirty="0" smtClean="0"/>
              <a:t>de clic en</a:t>
            </a:r>
            <a:r>
              <a:rPr lang="es-MX" sz="1800" b="1" dirty="0" smtClean="0"/>
              <a:t> </a:t>
            </a:r>
            <a:r>
              <a:rPr lang="es-MX" sz="1800" b="1" dirty="0" smtClean="0">
                <a:solidFill>
                  <a:schemeClr val="folHlink"/>
                </a:solidFill>
              </a:rPr>
              <a:t>Buscar.</a:t>
            </a:r>
            <a:endParaRPr lang="es-ES" sz="1800" dirty="0" smtClean="0"/>
          </a:p>
        </p:txBody>
      </p:sp>
      <p:sp>
        <p:nvSpPr>
          <p:cNvPr id="164870" name="Rectangle 6"/>
          <p:cNvSpPr>
            <a:spLocks noGrp="1" noChangeArrowheads="1"/>
          </p:cNvSpPr>
          <p:nvPr>
            <p:ph type="title"/>
          </p:nvPr>
        </p:nvSpPr>
        <p:spPr>
          <a:xfrm>
            <a:off x="1358900" y="139700"/>
            <a:ext cx="6408738" cy="396875"/>
          </a:xfrm>
        </p:spPr>
        <p:txBody>
          <a:bodyPr anchor="ctr"/>
          <a:lstStyle/>
          <a:p>
            <a:pPr algn="ctr" eaLnBrk="1" hangingPunct="1"/>
            <a:r>
              <a:rPr lang="es-MX" dirty="0" smtClean="0">
                <a:solidFill>
                  <a:schemeClr val="bg1"/>
                </a:solidFill>
              </a:rPr>
              <a:t>4. Movimiento  “Intercambio”</a:t>
            </a:r>
            <a:endParaRPr lang="es-ES" dirty="0" smtClean="0">
              <a:solidFill>
                <a:schemeClr val="bg1"/>
              </a:solidFill>
            </a:endParaRPr>
          </a:p>
        </p:txBody>
      </p:sp>
      <p:sp>
        <p:nvSpPr>
          <p:cNvPr id="164871" name="Rectangle 7"/>
          <p:cNvSpPr>
            <a:spLocks noChangeArrowheads="1"/>
          </p:cNvSpPr>
          <p:nvPr/>
        </p:nvSpPr>
        <p:spPr bwMode="auto">
          <a:xfrm>
            <a:off x="5650230" y="2427180"/>
            <a:ext cx="2087880" cy="608965"/>
          </a:xfrm>
          <a:prstGeom prst="rect">
            <a:avLst/>
          </a:prstGeom>
          <a:solidFill>
            <a:srgbClr val="3399FF">
              <a:alpha val="30196"/>
            </a:srgbClr>
          </a:solidFill>
          <a:ln w="28575">
            <a:solidFill>
              <a:srgbClr val="3399FF"/>
            </a:solidFill>
            <a:miter lim="800000"/>
            <a:headEnd/>
            <a:tailEnd/>
          </a:ln>
        </p:spPr>
        <p:txBody>
          <a:bodyPr wrap="none" anchor="ctr"/>
          <a:lstStyle/>
          <a:p>
            <a:pPr algn="ctr">
              <a:defRPr/>
            </a:pPr>
            <a:endParaRPr lang="en-US" b="0" u="none"/>
          </a:p>
        </p:txBody>
      </p:sp>
      <p:sp>
        <p:nvSpPr>
          <p:cNvPr id="164874" name="Rectangle 10"/>
          <p:cNvSpPr>
            <a:spLocks noChangeArrowheads="1"/>
          </p:cNvSpPr>
          <p:nvPr/>
        </p:nvSpPr>
        <p:spPr bwMode="auto">
          <a:xfrm>
            <a:off x="6279100" y="3039345"/>
            <a:ext cx="1004887" cy="324803"/>
          </a:xfrm>
          <a:prstGeom prst="rect">
            <a:avLst/>
          </a:prstGeom>
          <a:solidFill>
            <a:srgbClr val="9933FF">
              <a:alpha val="25882"/>
            </a:srgbClr>
          </a:solidFill>
          <a:ln w="28575">
            <a:solidFill>
              <a:schemeClr val="folHlink"/>
            </a:solidFill>
            <a:miter lim="800000"/>
            <a:headEnd/>
            <a:tailEnd/>
          </a:ln>
        </p:spPr>
        <p:txBody>
          <a:bodyPr wrap="none" anchor="ctr"/>
          <a:lstStyle/>
          <a:p>
            <a:pPr algn="ctr">
              <a:defRPr/>
            </a:pPr>
            <a:endParaRPr lang="en-US" b="0" u="none"/>
          </a:p>
        </p:txBody>
      </p:sp>
      <p:sp>
        <p:nvSpPr>
          <p:cNvPr id="8" name="Rectangle 8"/>
          <p:cNvSpPr>
            <a:spLocks noChangeArrowheads="1"/>
          </p:cNvSpPr>
          <p:nvPr/>
        </p:nvSpPr>
        <p:spPr bwMode="auto">
          <a:xfrm>
            <a:off x="1414462" y="4683760"/>
            <a:ext cx="6315076" cy="1280351"/>
          </a:xfrm>
          <a:prstGeom prst="rect">
            <a:avLst/>
          </a:prstGeom>
          <a:solidFill>
            <a:schemeClr val="bg1">
              <a:lumMod val="50000"/>
            </a:schemeClr>
          </a:solidFill>
          <a:ln w="9525" algn="ctr">
            <a:solidFill>
              <a:schemeClr val="bg1"/>
            </a:solidFill>
            <a:miter lim="800000"/>
            <a:headEnd/>
            <a:tailEnd/>
          </a:ln>
          <a:effectLst/>
          <a:scene3d>
            <a:camera prst="orthographicFront"/>
            <a:lightRig rig="threePt" dir="t"/>
          </a:scene3d>
          <a:sp3d>
            <a:bevelT w="165100" prst="coolSlant"/>
          </a:sp3d>
        </p:spPr>
        <p:txBody>
          <a:bodyPr lIns="0" tIns="0" rIns="0" bIns="0">
            <a:spAutoFit/>
          </a:bodyPr>
          <a:lstStyle/>
          <a:p>
            <a:pPr algn="ctr">
              <a:spcBef>
                <a:spcPct val="20000"/>
              </a:spcBef>
              <a:defRPr/>
            </a:pPr>
            <a:r>
              <a:rPr lang="es-MX" sz="1600" u="none" dirty="0">
                <a:solidFill>
                  <a:schemeClr val="bg1"/>
                </a:solidFill>
                <a:effectLst>
                  <a:outerShdw blurRad="38100" dist="38100" dir="2700000" algn="tl">
                    <a:srgbClr val="000000"/>
                  </a:outerShdw>
                </a:effectLst>
              </a:rPr>
              <a:t>Importante!</a:t>
            </a:r>
          </a:p>
          <a:p>
            <a:pPr algn="ctr">
              <a:spcBef>
                <a:spcPct val="20000"/>
              </a:spcBef>
              <a:defRPr/>
            </a:pPr>
            <a:r>
              <a:rPr lang="es-MX" sz="1600" u="none" dirty="0">
                <a:solidFill>
                  <a:schemeClr val="bg1"/>
                </a:solidFill>
              </a:rPr>
              <a:t>Recuerda que no hay un movimiento para </a:t>
            </a:r>
            <a:r>
              <a:rPr lang="es-MX" sz="1600" u="none" dirty="0" smtClean="0">
                <a:solidFill>
                  <a:schemeClr val="bg1"/>
                </a:solidFill>
                <a:effectLst>
                  <a:glow rad="228600">
                    <a:schemeClr val="accent2">
                      <a:satMod val="175000"/>
                      <a:alpha val="40000"/>
                    </a:schemeClr>
                  </a:glow>
                </a:effectLst>
              </a:rPr>
              <a:t>”cancelar el movimiento de intercambio”,</a:t>
            </a:r>
            <a:r>
              <a:rPr lang="es-MX" sz="1600" u="none" dirty="0" smtClean="0">
                <a:solidFill>
                  <a:schemeClr val="bg1"/>
                </a:solidFill>
              </a:rPr>
              <a:t>  </a:t>
            </a:r>
            <a:r>
              <a:rPr lang="es-MX" sz="1600" u="none" dirty="0">
                <a:solidFill>
                  <a:schemeClr val="bg1"/>
                </a:solidFill>
              </a:rPr>
              <a:t>por lo que en caso de algún error debes comunicarte con la distribuidora a la que equivocadamente le cediste el vehículo y que te  haga un </a:t>
            </a:r>
            <a:r>
              <a:rPr lang="es-MX" sz="1600" u="none" dirty="0">
                <a:solidFill>
                  <a:schemeClr val="bg1"/>
                </a:solidFill>
                <a:effectLst>
                  <a:glow rad="101600">
                    <a:schemeClr val="accent6">
                      <a:satMod val="175000"/>
                      <a:alpha val="40000"/>
                    </a:schemeClr>
                  </a:glow>
                </a:effectLst>
              </a:rPr>
              <a:t>intercambio a favor de tu distribuidora sin los datos de facturación</a:t>
            </a:r>
            <a:r>
              <a:rPr lang="es-MX" sz="1600" u="none" dirty="0">
                <a:solidFill>
                  <a:schemeClr val="bg1"/>
                </a:solidFill>
              </a:rPr>
              <a:t>.</a:t>
            </a:r>
            <a:endParaRPr lang="es-ES" sz="1600" u="none" dirty="0">
              <a:solidFill>
                <a:srgbClr val="FFFF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64870"/>
                                        </p:tgtEl>
                                        <p:attrNameLst>
                                          <p:attrName>style.visibility</p:attrName>
                                        </p:attrNameLst>
                                      </p:cBhvr>
                                      <p:to>
                                        <p:strVal val="visible"/>
                                      </p:to>
                                    </p:set>
                                    <p:anim calcmode="lin" valueType="num">
                                      <p:cBhvr>
                                        <p:cTn id="7" dur="1000" fill="hold"/>
                                        <p:tgtEl>
                                          <p:spTgt spid="164870"/>
                                        </p:tgtEl>
                                        <p:attrNameLst>
                                          <p:attrName>ppt_w</p:attrName>
                                        </p:attrNameLst>
                                      </p:cBhvr>
                                      <p:tavLst>
                                        <p:tav tm="0">
                                          <p:val>
                                            <p:fltVal val="0"/>
                                          </p:val>
                                        </p:tav>
                                        <p:tav tm="100000">
                                          <p:val>
                                            <p:strVal val="#ppt_w"/>
                                          </p:val>
                                        </p:tav>
                                      </p:tavLst>
                                    </p:anim>
                                    <p:anim calcmode="lin" valueType="num">
                                      <p:cBhvr>
                                        <p:cTn id="8" dur="1000" fill="hold"/>
                                        <p:tgtEl>
                                          <p:spTgt spid="164870"/>
                                        </p:tgtEl>
                                        <p:attrNameLst>
                                          <p:attrName>ppt_h</p:attrName>
                                        </p:attrNameLst>
                                      </p:cBhvr>
                                      <p:tavLst>
                                        <p:tav tm="0">
                                          <p:val>
                                            <p:fltVal val="0"/>
                                          </p:val>
                                        </p:tav>
                                        <p:tav tm="100000">
                                          <p:val>
                                            <p:strVal val="#ppt_h"/>
                                          </p:val>
                                        </p:tav>
                                      </p:tavLst>
                                    </p:anim>
                                    <p:animEffect transition="in" filter="fade">
                                      <p:cBhvr>
                                        <p:cTn id="9" dur="1000"/>
                                        <p:tgtEl>
                                          <p:spTgt spid="16487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xit" presetSubtype="4" fill="hold" nodeType="clickEffect">
                                  <p:stCondLst>
                                    <p:cond delay="0"/>
                                  </p:stCondLst>
                                  <p:childTnLst>
                                    <p:animEffect transition="out" filter="wipe(down)">
                                      <p:cBhvr>
                                        <p:cTn id="13" dur="500"/>
                                        <p:tgtEl>
                                          <p:spTgt spid="164874"/>
                                        </p:tgtEl>
                                      </p:cBhvr>
                                    </p:animEffect>
                                    <p:set>
                                      <p:cBhvr>
                                        <p:cTn id="14" dur="1" fill="hold">
                                          <p:stCondLst>
                                            <p:cond delay="499"/>
                                          </p:stCondLst>
                                        </p:cTn>
                                        <p:tgtEl>
                                          <p:spTgt spid="164874"/>
                                        </p:tgtEl>
                                        <p:attrNameLst>
                                          <p:attrName>style.visibility</p:attrName>
                                        </p:attrNameLst>
                                      </p:cBhvr>
                                      <p:to>
                                        <p:strVal val="hidden"/>
                                      </p:to>
                                    </p:set>
                                  </p:childTnLst>
                                </p:cTn>
                              </p:par>
                              <p:par>
                                <p:cTn id="15" presetID="22" presetClass="exit" presetSubtype="4" fill="hold" nodeType="withEffect">
                                  <p:stCondLst>
                                    <p:cond delay="0"/>
                                  </p:stCondLst>
                                  <p:childTnLst>
                                    <p:animEffect transition="out" filter="wipe(down)">
                                      <p:cBhvr>
                                        <p:cTn id="16" dur="500"/>
                                        <p:tgtEl>
                                          <p:spTgt spid="164871"/>
                                        </p:tgtEl>
                                      </p:cBhvr>
                                    </p:animEffect>
                                    <p:set>
                                      <p:cBhvr>
                                        <p:cTn id="17" dur="1" fill="hold">
                                          <p:stCondLst>
                                            <p:cond delay="499"/>
                                          </p:stCondLst>
                                        </p:cTn>
                                        <p:tgtEl>
                                          <p:spTgt spid="164871"/>
                                        </p:tgtEl>
                                        <p:attrNameLst>
                                          <p:attrName>style.visibility</p:attrName>
                                        </p:attrNameLst>
                                      </p:cBhvr>
                                      <p:to>
                                        <p:strVal val="hidden"/>
                                      </p:to>
                                    </p:set>
                                  </p:childTnLst>
                                </p:cTn>
                              </p:par>
                            </p:childTnLst>
                          </p:cTn>
                        </p:par>
                        <p:par>
                          <p:cTn id="18" fill="hold" nodeType="afterGroup">
                            <p:stCondLst>
                              <p:cond delay="500"/>
                            </p:stCondLst>
                            <p:childTnLst>
                              <p:par>
                                <p:cTn id="19" presetID="53"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Effect transition="in" filter="fade">
                                      <p:cBhvr>
                                        <p:cTn id="23" dur="1000"/>
                                        <p:tgtEl>
                                          <p:spTgt spid="8"/>
                                        </p:tgtEl>
                                      </p:cBhvr>
                                    </p:animEffect>
                                  </p:childTnLst>
                                </p:cTn>
                              </p:par>
                            </p:childTnLst>
                          </p:cTn>
                        </p:par>
                        <p:par>
                          <p:cTn id="24" fill="hold" nodeType="afterGroup">
                            <p:stCondLst>
                              <p:cond delay="1500"/>
                            </p:stCondLst>
                            <p:childTnLst>
                              <p:par>
                                <p:cTn id="25" presetID="6" presetClass="emph" presetSubtype="0" decel="50000" autoRev="1" fill="hold" nodeType="afterEffect">
                                  <p:stCondLst>
                                    <p:cond delay="0"/>
                                  </p:stCondLst>
                                  <p:childTnLst>
                                    <p:animScale>
                                      <p:cBhvr>
                                        <p:cTn id="26" dur="1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7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1"/>
          <p:cNvPicPr>
            <a:picLocks noChangeAspect="1" noChangeArrowheads="1"/>
          </p:cNvPicPr>
          <p:nvPr/>
        </p:nvPicPr>
        <p:blipFill>
          <a:blip r:embed="rId2" cstate="print"/>
          <a:srcRect r="9253"/>
          <a:stretch>
            <a:fillRect/>
          </a:stretch>
        </p:blipFill>
        <p:spPr bwMode="auto">
          <a:xfrm>
            <a:off x="3055963" y="1161574"/>
            <a:ext cx="5676557" cy="4534852"/>
          </a:xfrm>
          <a:prstGeom prst="rect">
            <a:avLst/>
          </a:prstGeom>
          <a:noFill/>
          <a:ln w="9525">
            <a:noFill/>
            <a:miter lim="800000"/>
            <a:headEnd/>
            <a:tailEnd/>
          </a:ln>
        </p:spPr>
      </p:pic>
      <p:sp>
        <p:nvSpPr>
          <p:cNvPr id="164870" name="Rectangle 6"/>
          <p:cNvSpPr>
            <a:spLocks noGrp="1" noChangeArrowheads="1"/>
          </p:cNvSpPr>
          <p:nvPr>
            <p:ph type="title"/>
          </p:nvPr>
        </p:nvSpPr>
        <p:spPr>
          <a:xfrm>
            <a:off x="1358900" y="139700"/>
            <a:ext cx="6408738" cy="396875"/>
          </a:xfrm>
        </p:spPr>
        <p:txBody>
          <a:bodyPr anchor="ctr"/>
          <a:lstStyle/>
          <a:p>
            <a:pPr algn="ctr" eaLnBrk="1" hangingPunct="1"/>
            <a:r>
              <a:rPr lang="es-MX" smtClean="0">
                <a:solidFill>
                  <a:schemeClr val="bg1"/>
                </a:solidFill>
              </a:rPr>
              <a:t>4. Movimiento  “Intercambio”</a:t>
            </a:r>
            <a:endParaRPr lang="es-ES" smtClean="0">
              <a:solidFill>
                <a:schemeClr val="bg1"/>
              </a:solidFill>
            </a:endParaRPr>
          </a:p>
        </p:txBody>
      </p:sp>
      <p:sp>
        <p:nvSpPr>
          <p:cNvPr id="58372" name="Rectangle 11"/>
          <p:cNvSpPr>
            <a:spLocks noChangeArrowheads="1"/>
          </p:cNvSpPr>
          <p:nvPr/>
        </p:nvSpPr>
        <p:spPr bwMode="auto">
          <a:xfrm>
            <a:off x="374597" y="1611942"/>
            <a:ext cx="2357437" cy="2714589"/>
          </a:xfrm>
          <a:prstGeom prst="rect">
            <a:avLst/>
          </a:prstGeom>
          <a:noFill/>
          <a:ln w="9525">
            <a:noFill/>
            <a:miter lim="800000"/>
            <a:headEnd/>
            <a:tailEnd/>
          </a:ln>
        </p:spPr>
        <p:txBody>
          <a:bodyPr lIns="0" tIns="0" rIns="0" bIns="0">
            <a:spAutoFit/>
          </a:bodyPr>
          <a:lstStyle/>
          <a:p>
            <a:pPr algn="just">
              <a:spcBef>
                <a:spcPct val="20000"/>
              </a:spcBef>
              <a:defRPr/>
            </a:pPr>
            <a:r>
              <a:rPr lang="es-MX" b="0" u="none" dirty="0">
                <a:solidFill>
                  <a:schemeClr val="tx1"/>
                </a:solidFill>
              </a:rPr>
              <a:t>Si el vehículo se encuentra inscrito, el sistema proporciona: </a:t>
            </a:r>
            <a:endParaRPr lang="es-MX" b="0" u="none" dirty="0" smtClean="0">
              <a:solidFill>
                <a:schemeClr val="tx1"/>
              </a:solidFill>
            </a:endParaRPr>
          </a:p>
          <a:p>
            <a:pPr algn="just">
              <a:spcBef>
                <a:spcPct val="20000"/>
              </a:spcBef>
              <a:defRPr/>
            </a:pPr>
            <a:endParaRPr lang="es-MX" b="0" u="none" dirty="0">
              <a:solidFill>
                <a:schemeClr val="tx1"/>
              </a:solidFill>
            </a:endParaRPr>
          </a:p>
          <a:p>
            <a:pPr algn="just">
              <a:spcBef>
                <a:spcPct val="20000"/>
              </a:spcBef>
              <a:defRPr/>
            </a:pPr>
            <a:r>
              <a:rPr lang="es-MX" b="0" u="none" dirty="0">
                <a:solidFill>
                  <a:srgbClr val="3399FF"/>
                </a:solidFill>
              </a:rPr>
              <a:t>-Si </a:t>
            </a:r>
            <a:r>
              <a:rPr lang="es-MX" b="0" u="none" dirty="0" smtClean="0">
                <a:solidFill>
                  <a:srgbClr val="3399FF"/>
                </a:solidFill>
              </a:rPr>
              <a:t>capturó </a:t>
            </a:r>
            <a:r>
              <a:rPr lang="es-MX" b="0" u="none" dirty="0">
                <a:solidFill>
                  <a:srgbClr val="3399FF"/>
                </a:solidFill>
              </a:rPr>
              <a:t>el NIV, proporciona el NCI, o viceversa. </a:t>
            </a:r>
            <a:endParaRPr lang="es-MX" b="0" u="none" dirty="0" smtClean="0">
              <a:solidFill>
                <a:srgbClr val="3399FF"/>
              </a:solidFill>
            </a:endParaRPr>
          </a:p>
          <a:p>
            <a:pPr algn="just">
              <a:spcBef>
                <a:spcPct val="20000"/>
              </a:spcBef>
              <a:defRPr/>
            </a:pPr>
            <a:endParaRPr lang="es-MX" b="0" u="none" dirty="0">
              <a:solidFill>
                <a:srgbClr val="3399FF"/>
              </a:solidFill>
            </a:endParaRPr>
          </a:p>
          <a:p>
            <a:pPr algn="just">
              <a:spcBef>
                <a:spcPct val="20000"/>
              </a:spcBef>
              <a:defRPr/>
            </a:pPr>
            <a:r>
              <a:rPr lang="es-MX" b="0" u="none" dirty="0"/>
              <a:t>-Información del vehículo. </a:t>
            </a:r>
            <a:endParaRPr lang="es-ES" b="0" u="none" dirty="0"/>
          </a:p>
        </p:txBody>
      </p:sp>
      <p:sp>
        <p:nvSpPr>
          <p:cNvPr id="164872" name="Rectangle 8"/>
          <p:cNvSpPr>
            <a:spLocks noChangeArrowheads="1"/>
          </p:cNvSpPr>
          <p:nvPr/>
        </p:nvSpPr>
        <p:spPr bwMode="auto">
          <a:xfrm>
            <a:off x="4979711" y="3175383"/>
            <a:ext cx="2264727" cy="1413827"/>
          </a:xfrm>
          <a:prstGeom prst="rect">
            <a:avLst/>
          </a:prstGeom>
          <a:solidFill>
            <a:srgbClr val="FF9900">
              <a:alpha val="10980"/>
            </a:srgbClr>
          </a:solidFill>
          <a:ln w="28575">
            <a:solidFill>
              <a:srgbClr val="FF9900"/>
            </a:solidFill>
            <a:miter lim="800000"/>
            <a:headEnd/>
            <a:tailEnd/>
          </a:ln>
        </p:spPr>
        <p:txBody>
          <a:bodyPr wrap="none" anchor="ctr"/>
          <a:lstStyle/>
          <a:p>
            <a:pPr algn="ctr">
              <a:defRPr/>
            </a:pPr>
            <a:endParaRPr lang="en-US" b="0" u="none"/>
          </a:p>
        </p:txBody>
      </p:sp>
      <p:sp>
        <p:nvSpPr>
          <p:cNvPr id="164877" name="Rectangle 13"/>
          <p:cNvSpPr>
            <a:spLocks noChangeArrowheads="1"/>
          </p:cNvSpPr>
          <p:nvPr/>
        </p:nvSpPr>
        <p:spPr bwMode="auto">
          <a:xfrm>
            <a:off x="5862351" y="2313121"/>
            <a:ext cx="1540510" cy="448808"/>
          </a:xfrm>
          <a:prstGeom prst="rect">
            <a:avLst/>
          </a:prstGeom>
          <a:solidFill>
            <a:srgbClr val="3399FF">
              <a:alpha val="10980"/>
            </a:srgbClr>
          </a:solidFill>
          <a:ln w="28575">
            <a:solidFill>
              <a:srgbClr val="3399FF"/>
            </a:solidFill>
            <a:miter lim="800000"/>
            <a:headEnd/>
            <a:tailEnd/>
          </a:ln>
        </p:spPr>
        <p:txBody>
          <a:bodyPr wrap="none" anchor="ctr"/>
          <a:lstStyle/>
          <a:p>
            <a:pPr algn="ctr">
              <a:defRPr/>
            </a:pPr>
            <a:endParaRPr lang="en-US" b="0" u="none"/>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4963" r="87267" b="21077"/>
          <a:stretch/>
        </p:blipFill>
        <p:spPr bwMode="auto">
          <a:xfrm>
            <a:off x="3055963" y="1161574"/>
            <a:ext cx="1552354" cy="4534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2892" t="25439" r="31406" b="70031"/>
          <a:stretch/>
        </p:blipFill>
        <p:spPr bwMode="auto">
          <a:xfrm>
            <a:off x="4608317" y="1161574"/>
            <a:ext cx="4124203" cy="450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64870"/>
                                        </p:tgtEl>
                                        <p:attrNameLst>
                                          <p:attrName>style.visibility</p:attrName>
                                        </p:attrNameLst>
                                      </p:cBhvr>
                                      <p:to>
                                        <p:strVal val="visible"/>
                                      </p:to>
                                    </p:set>
                                    <p:anim calcmode="lin" valueType="num">
                                      <p:cBhvr>
                                        <p:cTn id="7" dur="1000" fill="hold"/>
                                        <p:tgtEl>
                                          <p:spTgt spid="164870"/>
                                        </p:tgtEl>
                                        <p:attrNameLst>
                                          <p:attrName>ppt_w</p:attrName>
                                        </p:attrNameLst>
                                      </p:cBhvr>
                                      <p:tavLst>
                                        <p:tav tm="0">
                                          <p:val>
                                            <p:fltVal val="0"/>
                                          </p:val>
                                        </p:tav>
                                        <p:tav tm="100000">
                                          <p:val>
                                            <p:strVal val="#ppt_w"/>
                                          </p:val>
                                        </p:tav>
                                      </p:tavLst>
                                    </p:anim>
                                    <p:anim calcmode="lin" valueType="num">
                                      <p:cBhvr>
                                        <p:cTn id="8" dur="1000" fill="hold"/>
                                        <p:tgtEl>
                                          <p:spTgt spid="164870"/>
                                        </p:tgtEl>
                                        <p:attrNameLst>
                                          <p:attrName>ppt_h</p:attrName>
                                        </p:attrNameLst>
                                      </p:cBhvr>
                                      <p:tavLst>
                                        <p:tav tm="0">
                                          <p:val>
                                            <p:fltVal val="0"/>
                                          </p:val>
                                        </p:tav>
                                        <p:tav tm="100000">
                                          <p:val>
                                            <p:strVal val="#ppt_h"/>
                                          </p:val>
                                        </p:tav>
                                      </p:tavLst>
                                    </p:anim>
                                    <p:animEffect transition="in" filter="fade">
                                      <p:cBhvr>
                                        <p:cTn id="9" dur="1000"/>
                                        <p:tgtEl>
                                          <p:spTgt spid="164870"/>
                                        </p:tgtEl>
                                      </p:cBhvr>
                                    </p:animEffect>
                                  </p:childTnLst>
                                </p:cTn>
                              </p:par>
                            </p:childTnLst>
                          </p:cTn>
                        </p:par>
                        <p:par>
                          <p:cTn id="10" fill="hold" nodeType="afterGroup">
                            <p:stCondLst>
                              <p:cond delay="1000"/>
                            </p:stCondLst>
                            <p:childTnLst>
                              <p:par>
                                <p:cTn id="11" presetID="1" presetClass="entr" presetSubtype="0" fill="hold" nodeType="afterEffect">
                                  <p:stCondLst>
                                    <p:cond delay="0"/>
                                  </p:stCondLst>
                                  <p:childTnLst>
                                    <p:set>
                                      <p:cBhvr>
                                        <p:cTn id="12" dur="1" fill="hold">
                                          <p:stCondLst>
                                            <p:cond delay="0"/>
                                          </p:stCondLst>
                                        </p:cTn>
                                        <p:tgtEl>
                                          <p:spTgt spid="16487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xit" presetSubtype="4" fill="hold" nodeType="clickEffect">
                                  <p:stCondLst>
                                    <p:cond delay="0"/>
                                  </p:stCondLst>
                                  <p:childTnLst>
                                    <p:animEffect transition="out" filter="wipe(down)">
                                      <p:cBhvr>
                                        <p:cTn id="16" dur="500"/>
                                        <p:tgtEl>
                                          <p:spTgt spid="164877"/>
                                        </p:tgtEl>
                                      </p:cBhvr>
                                    </p:animEffect>
                                    <p:set>
                                      <p:cBhvr>
                                        <p:cTn id="17" dur="1" fill="hold">
                                          <p:stCondLst>
                                            <p:cond delay="499"/>
                                          </p:stCondLst>
                                        </p:cTn>
                                        <p:tgtEl>
                                          <p:spTgt spid="164877"/>
                                        </p:tgtEl>
                                        <p:attrNameLst>
                                          <p:attrName>style.visibility</p:attrName>
                                        </p:attrNameLst>
                                      </p:cBhvr>
                                      <p:to>
                                        <p:strVal val="hidden"/>
                                      </p:to>
                                    </p:set>
                                  </p:childTnLst>
                                </p:cTn>
                              </p:par>
                            </p:childTnLst>
                          </p:cTn>
                        </p:par>
                        <p:par>
                          <p:cTn id="18" fill="hold" nodeType="afterGroup">
                            <p:stCondLst>
                              <p:cond delay="500"/>
                            </p:stCondLst>
                            <p:childTnLst>
                              <p:par>
                                <p:cTn id="19" presetID="1" presetClass="entr" presetSubtype="0" fill="hold" nodeType="afterEffect">
                                  <p:stCondLst>
                                    <p:cond delay="0"/>
                                  </p:stCondLst>
                                  <p:childTnLst>
                                    <p:set>
                                      <p:cBhvr>
                                        <p:cTn id="20" dur="1" fill="hold">
                                          <p:stCondLst>
                                            <p:cond delay="0"/>
                                          </p:stCondLst>
                                        </p:cTn>
                                        <p:tgtEl>
                                          <p:spTgt spid="16487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xit" presetSubtype="4" fill="hold" nodeType="clickEffect">
                                  <p:stCondLst>
                                    <p:cond delay="0"/>
                                  </p:stCondLst>
                                  <p:childTnLst>
                                    <p:animEffect transition="out" filter="wipe(down)">
                                      <p:cBhvr>
                                        <p:cTn id="24" dur="500"/>
                                        <p:tgtEl>
                                          <p:spTgt spid="164872"/>
                                        </p:tgtEl>
                                      </p:cBhvr>
                                    </p:animEffect>
                                    <p:set>
                                      <p:cBhvr>
                                        <p:cTn id="25" dur="1" fill="hold">
                                          <p:stCondLst>
                                            <p:cond delay="499"/>
                                          </p:stCondLst>
                                        </p:cTn>
                                        <p:tgtEl>
                                          <p:spTgt spid="1648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7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p:cNvSpPr>
            <a:spLocks noGrp="1" noChangeArrowheads="1"/>
          </p:cNvSpPr>
          <p:nvPr>
            <p:ph type="body" sz="half" idx="1"/>
          </p:nvPr>
        </p:nvSpPr>
        <p:spPr>
          <a:xfrm>
            <a:off x="5557035" y="1002087"/>
            <a:ext cx="3451225" cy="5158682"/>
          </a:xfrm>
        </p:spPr>
        <p:txBody>
          <a:bodyPr/>
          <a:lstStyle/>
          <a:p>
            <a:pPr marL="0" indent="0" eaLnBrk="1" hangingPunct="1">
              <a:buFontTx/>
              <a:buNone/>
              <a:defRPr/>
            </a:pPr>
            <a:r>
              <a:rPr lang="es-MX" sz="1800" dirty="0" smtClean="0"/>
              <a:t>Para este movimiento  se piden los campos conforme al </a:t>
            </a:r>
            <a:r>
              <a:rPr lang="es-MX" sz="1800" dirty="0" smtClean="0">
                <a:hlinkClick r:id="rId2" action="ppaction://hlinkfile"/>
              </a:rPr>
              <a:t>anexo II Especificación para  Aviso de Venta (Distribuidoras)</a:t>
            </a:r>
            <a:endParaRPr lang="es-ES" sz="1800" dirty="0" smtClean="0"/>
          </a:p>
          <a:p>
            <a:pPr marL="0" indent="0" eaLnBrk="1" hangingPunct="1">
              <a:buFontTx/>
              <a:buNone/>
              <a:defRPr/>
            </a:pPr>
            <a:r>
              <a:rPr lang="es-MX" sz="1800" dirty="0" smtClean="0"/>
              <a:t>donde en el campo de distribuidora se deberá </a:t>
            </a:r>
            <a:r>
              <a:rPr lang="es-MX" sz="1800" dirty="0" smtClean="0">
                <a:solidFill>
                  <a:srgbClr val="003366"/>
                </a:solidFill>
              </a:rPr>
              <a:t>seleccionar del catálogo la distribuidora destino del vehículo nuevo.</a:t>
            </a:r>
          </a:p>
          <a:p>
            <a:pPr marL="0" indent="0" eaLnBrk="1" hangingPunct="1">
              <a:buFontTx/>
              <a:buNone/>
              <a:defRPr/>
            </a:pPr>
            <a:endParaRPr lang="es-MX" sz="1800" dirty="0" smtClean="0">
              <a:solidFill>
                <a:srgbClr val="003366"/>
              </a:solidFill>
            </a:endParaRPr>
          </a:p>
          <a:p>
            <a:pPr marL="0" indent="0" eaLnBrk="1" hangingPunct="1">
              <a:buFontTx/>
              <a:buNone/>
              <a:defRPr/>
            </a:pPr>
            <a:r>
              <a:rPr lang="es-MX" sz="1800" dirty="0" smtClean="0"/>
              <a:t>Es importante señalar que de no encontrarse la distribuidora, será necesario que se envíe la actualización de los distribuidores autorizados para realizar la venta de estos vehículos. Proporcionando la información conforme al documento de </a:t>
            </a:r>
            <a:r>
              <a:rPr lang="es-MX" sz="1800" dirty="0" smtClean="0">
                <a:hlinkClick r:id="rId3" action="ppaction://hlinkfile"/>
              </a:rPr>
              <a:t>Especificaciones para la actualización del catálogo de distribuidores</a:t>
            </a:r>
            <a:r>
              <a:rPr lang="es-MX" sz="1800" dirty="0">
                <a:hlinkClick r:id="rId3" action="ppaction://hlinkfile"/>
              </a:rPr>
              <a:t> </a:t>
            </a:r>
            <a:r>
              <a:rPr lang="es-MX" sz="1800" dirty="0" smtClean="0"/>
              <a:t>(</a:t>
            </a:r>
            <a:r>
              <a:rPr lang="es-MX" sz="1800" dirty="0" smtClean="0">
                <a:hlinkClick r:id="rId4" action="ppaction://hlinkfile"/>
              </a:rPr>
              <a:t>se anexa </a:t>
            </a:r>
            <a:r>
              <a:rPr lang="es-MX" sz="1800" dirty="0" err="1" smtClean="0">
                <a:hlinkClick r:id="rId4" action="ppaction://hlinkfile"/>
              </a:rPr>
              <a:t>exce</a:t>
            </a:r>
            <a:r>
              <a:rPr lang="es-MX" sz="1800" dirty="0" err="1" smtClean="0"/>
              <a:t>l</a:t>
            </a:r>
            <a:r>
              <a:rPr lang="es-MX" sz="1800" dirty="0" smtClean="0"/>
              <a:t>)</a:t>
            </a:r>
          </a:p>
          <a:p>
            <a:pPr marL="0" indent="0" eaLnBrk="1" hangingPunct="1">
              <a:buFontTx/>
              <a:buNone/>
              <a:defRPr/>
            </a:pPr>
            <a:endParaRPr lang="es-MX" sz="1800" b="1" dirty="0" smtClean="0">
              <a:effectLst>
                <a:outerShdw blurRad="38100" dist="38100" dir="2700000" algn="tl">
                  <a:srgbClr val="000000">
                    <a:alpha val="43137"/>
                  </a:srgbClr>
                </a:outerShdw>
              </a:effectLst>
            </a:endParaRPr>
          </a:p>
          <a:p>
            <a:pPr marL="0" indent="0" eaLnBrk="1" hangingPunct="1">
              <a:buFontTx/>
              <a:buNone/>
              <a:defRPr/>
            </a:pPr>
            <a:endParaRPr lang="es-ES" sz="1800" b="1" dirty="0" smtClean="0">
              <a:effectLst>
                <a:outerShdw blurRad="38100" dist="38100" dir="2700000" algn="tl">
                  <a:srgbClr val="000000">
                    <a:alpha val="43137"/>
                  </a:srgbClr>
                </a:outerShdw>
              </a:effectLst>
            </a:endParaRPr>
          </a:p>
        </p:txBody>
      </p:sp>
      <p:sp>
        <p:nvSpPr>
          <p:cNvPr id="103433" name="Rectangle 9"/>
          <p:cNvSpPr>
            <a:spLocks noGrp="1" noChangeArrowheads="1"/>
          </p:cNvSpPr>
          <p:nvPr>
            <p:ph type="title"/>
          </p:nvPr>
        </p:nvSpPr>
        <p:spPr>
          <a:xfrm>
            <a:off x="1355725" y="180975"/>
            <a:ext cx="6408738" cy="396875"/>
          </a:xfrm>
        </p:spPr>
        <p:txBody>
          <a:bodyPr anchor="ctr"/>
          <a:lstStyle/>
          <a:p>
            <a:pPr algn="ctr" eaLnBrk="1" hangingPunct="1"/>
            <a:r>
              <a:rPr lang="es-MX" smtClean="0">
                <a:solidFill>
                  <a:schemeClr val="bg1"/>
                </a:solidFill>
              </a:rPr>
              <a:t>4. Movimiento  “Intercambio”</a:t>
            </a:r>
            <a:endParaRPr lang="es-ES" smtClean="0">
              <a:solidFill>
                <a:schemeClr val="bg1"/>
              </a:solidFill>
            </a:endParaRPr>
          </a:p>
        </p:txBody>
      </p:sp>
      <p:pic>
        <p:nvPicPr>
          <p:cNvPr id="59397" name="Picture 6"/>
          <p:cNvPicPr>
            <a:picLocks noChangeAspect="1" noChangeArrowheads="1"/>
          </p:cNvPicPr>
          <p:nvPr/>
        </p:nvPicPr>
        <p:blipFill>
          <a:blip r:embed="rId5" cstate="print"/>
          <a:srcRect/>
          <a:stretch>
            <a:fillRect/>
          </a:stretch>
        </p:blipFill>
        <p:spPr bwMode="auto">
          <a:xfrm>
            <a:off x="37172" y="1131252"/>
            <a:ext cx="5960722" cy="5029517"/>
          </a:xfrm>
          <a:prstGeom prst="rect">
            <a:avLst/>
          </a:prstGeom>
          <a:noFill/>
          <a:ln w="9525">
            <a:noFill/>
            <a:miter lim="800000"/>
            <a:headEnd/>
            <a:tailEnd/>
          </a:ln>
          <a:effectLst>
            <a:softEdge rad="635000"/>
          </a:effectLst>
        </p:spPr>
      </p:pic>
      <p:pic>
        <p:nvPicPr>
          <p:cNvPr id="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41852" r="87267" b="21077"/>
          <a:stretch/>
        </p:blipFill>
        <p:spPr bwMode="auto">
          <a:xfrm>
            <a:off x="0" y="1273996"/>
            <a:ext cx="1153086" cy="4623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03433"/>
                                        </p:tgtEl>
                                        <p:attrNameLst>
                                          <p:attrName>style.visibility</p:attrName>
                                        </p:attrNameLst>
                                      </p:cBhvr>
                                      <p:to>
                                        <p:strVal val="visible"/>
                                      </p:to>
                                    </p:set>
                                    <p:anim calcmode="lin" valueType="num">
                                      <p:cBhvr>
                                        <p:cTn id="7" dur="1000" fill="hold"/>
                                        <p:tgtEl>
                                          <p:spTgt spid="103433"/>
                                        </p:tgtEl>
                                        <p:attrNameLst>
                                          <p:attrName>ppt_w</p:attrName>
                                        </p:attrNameLst>
                                      </p:cBhvr>
                                      <p:tavLst>
                                        <p:tav tm="0">
                                          <p:val>
                                            <p:fltVal val="0"/>
                                          </p:val>
                                        </p:tav>
                                        <p:tav tm="100000">
                                          <p:val>
                                            <p:strVal val="#ppt_w"/>
                                          </p:val>
                                        </p:tav>
                                      </p:tavLst>
                                    </p:anim>
                                    <p:anim calcmode="lin" valueType="num">
                                      <p:cBhvr>
                                        <p:cTn id="8" dur="1000" fill="hold"/>
                                        <p:tgtEl>
                                          <p:spTgt spid="103433"/>
                                        </p:tgtEl>
                                        <p:attrNameLst>
                                          <p:attrName>ppt_h</p:attrName>
                                        </p:attrNameLst>
                                      </p:cBhvr>
                                      <p:tavLst>
                                        <p:tav tm="0">
                                          <p:val>
                                            <p:fltVal val="0"/>
                                          </p:val>
                                        </p:tav>
                                        <p:tav tm="100000">
                                          <p:val>
                                            <p:strVal val="#ppt_h"/>
                                          </p:val>
                                        </p:tav>
                                      </p:tavLst>
                                    </p:anim>
                                    <p:animEffect transition="in" filter="fade">
                                      <p:cBhvr>
                                        <p:cTn id="9" dur="1000"/>
                                        <p:tgtEl>
                                          <p:spTgt spid="103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1"/>
          <p:cNvPicPr>
            <a:picLocks noChangeAspect="1" noChangeArrowheads="1"/>
          </p:cNvPicPr>
          <p:nvPr/>
        </p:nvPicPr>
        <p:blipFill>
          <a:blip r:embed="rId2" cstate="print"/>
          <a:srcRect t="28535" r="9612" b="1993"/>
          <a:stretch>
            <a:fillRect/>
          </a:stretch>
        </p:blipFill>
        <p:spPr bwMode="auto">
          <a:xfrm>
            <a:off x="2303463" y="1185863"/>
            <a:ext cx="5529262" cy="4097337"/>
          </a:xfrm>
          <a:prstGeom prst="rect">
            <a:avLst/>
          </a:prstGeom>
          <a:noFill/>
          <a:ln w="28575" algn="ctr">
            <a:noFill/>
            <a:miter lim="800000"/>
            <a:headEnd/>
            <a:tailEnd/>
          </a:ln>
          <a:effectLst>
            <a:softEdge rad="317500"/>
          </a:effectLst>
        </p:spPr>
      </p:pic>
      <p:sp>
        <p:nvSpPr>
          <p:cNvPr id="13" name="Rectangle 3"/>
          <p:cNvSpPr txBox="1">
            <a:spLocks noChangeArrowheads="1"/>
          </p:cNvSpPr>
          <p:nvPr/>
        </p:nvSpPr>
        <p:spPr bwMode="auto">
          <a:xfrm>
            <a:off x="123288" y="1441450"/>
            <a:ext cx="2117725" cy="3403600"/>
          </a:xfrm>
          <a:prstGeom prst="rect">
            <a:avLst/>
          </a:prstGeom>
          <a:noFill/>
          <a:ln w="9525">
            <a:noFill/>
            <a:miter lim="800000"/>
            <a:headEnd/>
            <a:tailEnd/>
          </a:ln>
        </p:spPr>
        <p:txBody>
          <a:bodyPr/>
          <a:lstStyle/>
          <a:p>
            <a:pPr algn="just">
              <a:spcBef>
                <a:spcPct val="20000"/>
              </a:spcBef>
              <a:defRPr/>
            </a:pPr>
            <a:r>
              <a:rPr lang="es-MX" b="0" u="none" kern="0" dirty="0">
                <a:solidFill>
                  <a:schemeClr val="tx1"/>
                </a:solidFill>
                <a:latin typeface="+mn-lt"/>
              </a:rPr>
              <a:t>Se debe tener cuidado en seleccionar correctamente al Distribuidor al que se va a entregar el </a:t>
            </a:r>
            <a:r>
              <a:rPr lang="es-MX" b="0" u="none" kern="0" dirty="0" smtClean="0">
                <a:solidFill>
                  <a:schemeClr val="tx1"/>
                </a:solidFill>
                <a:latin typeface="+mn-lt"/>
              </a:rPr>
              <a:t>vehículo…</a:t>
            </a:r>
            <a:endParaRPr lang="es-MX" b="0" u="none" kern="0" dirty="0">
              <a:solidFill>
                <a:schemeClr val="tx1"/>
              </a:solidFill>
              <a:latin typeface="+mn-lt"/>
            </a:endParaRPr>
          </a:p>
          <a:p>
            <a:pPr algn="just">
              <a:spcBef>
                <a:spcPct val="20000"/>
              </a:spcBef>
              <a:defRPr/>
            </a:pPr>
            <a:r>
              <a:rPr lang="es-MX" b="0" u="none" kern="0" dirty="0" smtClean="0">
                <a:solidFill>
                  <a:srgbClr val="FF0000"/>
                </a:solidFill>
                <a:latin typeface="+mn-lt"/>
              </a:rPr>
              <a:t>nunca se debe seleccionar el nombre de la distribuidora que está realizando el movimiento.</a:t>
            </a:r>
          </a:p>
          <a:p>
            <a:pPr algn="just">
              <a:spcBef>
                <a:spcPct val="20000"/>
              </a:spcBef>
              <a:defRPr/>
            </a:pPr>
            <a:endParaRPr lang="es-MX" u="none" kern="0" dirty="0">
              <a:solidFill>
                <a:schemeClr val="tx1"/>
              </a:solidFill>
              <a:effectLst>
                <a:outerShdw blurRad="38100" dist="38100" dir="2700000" algn="tl">
                  <a:srgbClr val="000000">
                    <a:alpha val="43137"/>
                  </a:srgbClr>
                </a:outerShdw>
              </a:effectLst>
              <a:latin typeface="+mn-lt"/>
            </a:endParaRPr>
          </a:p>
          <a:p>
            <a:pPr algn="just">
              <a:spcBef>
                <a:spcPct val="20000"/>
              </a:spcBef>
              <a:defRPr/>
            </a:pPr>
            <a:endParaRPr lang="es-ES" u="none" kern="0" dirty="0">
              <a:solidFill>
                <a:schemeClr val="tx1"/>
              </a:solidFill>
              <a:effectLst>
                <a:outerShdw blurRad="38100" dist="38100" dir="2700000" algn="tl">
                  <a:srgbClr val="000000">
                    <a:alpha val="43137"/>
                  </a:srgbClr>
                </a:outerShdw>
              </a:effectLst>
              <a:latin typeface="+mn-lt"/>
            </a:endParaRPr>
          </a:p>
        </p:txBody>
      </p:sp>
      <p:sp>
        <p:nvSpPr>
          <p:cNvPr id="14" name="Rectangle 5"/>
          <p:cNvSpPr>
            <a:spLocks noChangeArrowheads="1"/>
          </p:cNvSpPr>
          <p:nvPr/>
        </p:nvSpPr>
        <p:spPr bwMode="auto">
          <a:xfrm>
            <a:off x="3998913" y="3654425"/>
            <a:ext cx="3816350" cy="215900"/>
          </a:xfrm>
          <a:prstGeom prst="rect">
            <a:avLst/>
          </a:prstGeom>
          <a:solidFill>
            <a:srgbClr val="003366">
              <a:alpha val="20000"/>
            </a:srgbClr>
          </a:solidFill>
          <a:ln w="28575">
            <a:solidFill>
              <a:srgbClr val="003366"/>
            </a:solidFill>
            <a:miter lim="800000"/>
            <a:headEnd/>
            <a:tailEnd/>
          </a:ln>
        </p:spPr>
        <p:txBody>
          <a:bodyPr wrap="none" anchor="ctr"/>
          <a:lstStyle/>
          <a:p>
            <a:pPr algn="ctr"/>
            <a:endParaRPr lang="en-US" b="0" u="none"/>
          </a:p>
        </p:txBody>
      </p:sp>
      <p:sp>
        <p:nvSpPr>
          <p:cNvPr id="15" name="Rectangle 9"/>
          <p:cNvSpPr>
            <a:spLocks noGrp="1" noChangeArrowheads="1"/>
          </p:cNvSpPr>
          <p:nvPr>
            <p:ph type="title"/>
          </p:nvPr>
        </p:nvSpPr>
        <p:spPr>
          <a:xfrm>
            <a:off x="1355725" y="180975"/>
            <a:ext cx="6408738" cy="396875"/>
          </a:xfrm>
        </p:spPr>
        <p:txBody>
          <a:bodyPr anchor="ctr"/>
          <a:lstStyle/>
          <a:p>
            <a:pPr algn="ctr" eaLnBrk="1" hangingPunct="1"/>
            <a:r>
              <a:rPr lang="es-MX" dirty="0" smtClean="0">
                <a:solidFill>
                  <a:schemeClr val="bg1"/>
                </a:solidFill>
              </a:rPr>
              <a:t>4. Movimiento  “Intercambio”</a:t>
            </a:r>
            <a:endParaRPr lang="es-ES" dirty="0" smtClean="0">
              <a:solidFill>
                <a:schemeClr val="bg1"/>
              </a:solidFill>
            </a:endParaRPr>
          </a:p>
        </p:txBody>
      </p:sp>
      <p:pic>
        <p:nvPicPr>
          <p:cNvPr id="17" name="Picture 22"/>
          <p:cNvPicPr>
            <a:picLocks noChangeAspect="1" noChangeArrowheads="1"/>
          </p:cNvPicPr>
          <p:nvPr/>
        </p:nvPicPr>
        <p:blipFill>
          <a:blip r:embed="rId3" cstate="print">
            <a:extLst>
              <a:ext uri="{28A0092B-C50C-407E-A947-70E740481C1C}">
                <a14:useLocalDpi xmlns:a14="http://schemas.microsoft.com/office/drawing/2010/main" val="0"/>
              </a:ext>
            </a:extLst>
          </a:blip>
          <a:srcRect l="36906" t="33884" r="14609" b="28302"/>
          <a:stretch>
            <a:fillRect/>
          </a:stretch>
        </p:blipFill>
        <p:spPr bwMode="auto">
          <a:xfrm>
            <a:off x="4044950" y="3917950"/>
            <a:ext cx="3517900" cy="2374900"/>
          </a:xfrm>
          <a:prstGeom prst="rect">
            <a:avLst/>
          </a:prstGeom>
          <a:noFill/>
          <a:ln w="28575" algn="ctr">
            <a:solidFill>
              <a:srgbClr val="003366"/>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41852" r="87267" b="21077"/>
          <a:stretch/>
        </p:blipFill>
        <p:spPr bwMode="auto">
          <a:xfrm>
            <a:off x="2358076" y="1263721"/>
            <a:ext cx="1153086" cy="3924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Effect transition="in" filter="fade">
                                      <p:cBhvr>
                                        <p:cTn id="9" dur="1000"/>
                                        <p:tgtEl>
                                          <p:spTgt spid="15"/>
                                        </p:tgtEl>
                                      </p:cBhvr>
                                    </p:animEffect>
                                  </p:childTnLst>
                                </p:cTn>
                              </p:par>
                              <p:par>
                                <p:cTn id="10" presetID="35" presetClass="emph" presetSubtype="0" repeatCount="indefinite" grpId="0" nodeType="withEffect">
                                  <p:stCondLst>
                                    <p:cond delay="0"/>
                                  </p:stCondLst>
                                  <p:endCondLst>
                                    <p:cond evt="onNext" delay="0">
                                      <p:tgtEl>
                                        <p:sldTgt/>
                                      </p:tgtEl>
                                    </p:cond>
                                  </p:endCondLst>
                                  <p:childTnLst>
                                    <p:anim calcmode="discrete" valueType="str">
                                      <p:cBhvr>
                                        <p:cTn id="11" dur="10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55" presetClass="exit" presetSubtype="0" fill="hold" grpId="1" nodeType="clickEffect">
                                  <p:stCondLst>
                                    <p:cond delay="0"/>
                                  </p:stCondLst>
                                  <p:childTnLst>
                                    <p:anim calcmode="lin" valueType="num">
                                      <p:cBhvr>
                                        <p:cTn id="15" dur="1000"/>
                                        <p:tgtEl>
                                          <p:spTgt spid="14"/>
                                        </p:tgtEl>
                                        <p:attrNameLst>
                                          <p:attrName>ppt_w</p:attrName>
                                        </p:attrNameLst>
                                      </p:cBhvr>
                                      <p:tavLst>
                                        <p:tav tm="0">
                                          <p:val>
                                            <p:strVal val="ppt_w"/>
                                          </p:val>
                                        </p:tav>
                                        <p:tav tm="100000">
                                          <p:val>
                                            <p:strVal val="ppt_w*0.70"/>
                                          </p:val>
                                        </p:tav>
                                      </p:tavLst>
                                    </p:anim>
                                    <p:anim calcmode="lin" valueType="num">
                                      <p:cBhvr>
                                        <p:cTn id="16" dur="1000"/>
                                        <p:tgtEl>
                                          <p:spTgt spid="14"/>
                                        </p:tgtEl>
                                        <p:attrNameLst>
                                          <p:attrName>ppt_h</p:attrName>
                                        </p:attrNameLst>
                                      </p:cBhvr>
                                      <p:tavLst>
                                        <p:tav tm="0">
                                          <p:val>
                                            <p:strVal val="ppt_h"/>
                                          </p:val>
                                        </p:tav>
                                        <p:tav tm="100000">
                                          <p:val>
                                            <p:strVal val="ppt_h"/>
                                          </p:val>
                                        </p:tav>
                                      </p:tavLst>
                                    </p:anim>
                                    <p:animEffect transition="out" filter="fade">
                                      <p:cBhvr>
                                        <p:cTn id="17" dur="1000"/>
                                        <p:tgtEl>
                                          <p:spTgt spid="14"/>
                                        </p:tgtEl>
                                      </p:cBhvr>
                                    </p:animEffect>
                                    <p:set>
                                      <p:cBhvr>
                                        <p:cTn id="18" dur="1" fill="hold">
                                          <p:stCondLst>
                                            <p:cond delay="999"/>
                                          </p:stCondLst>
                                        </p:cTn>
                                        <p:tgtEl>
                                          <p:spTgt spid="14"/>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2000"/>
                                        <p:tgtEl>
                                          <p:spTgt spid="17"/>
                                        </p:tgtEl>
                                      </p:cBhvr>
                                    </p:animEffect>
                                  </p:childTnLst>
                                </p:cTn>
                              </p:par>
                              <p:par>
                                <p:cTn id="22" presetID="64" presetClass="path" presetSubtype="0" accel="50000" decel="50000" fill="hold" nodeType="withEffect">
                                  <p:stCondLst>
                                    <p:cond delay="0"/>
                                  </p:stCondLst>
                                  <p:childTnLst>
                                    <p:animMotion origin="layout" path="M 0 -2.56766E-6 L 0 -0.22461 " pathEditMode="relative" rAng="0" ptsTypes="AA">
                                      <p:cBhvr>
                                        <p:cTn id="23" dur="2000" fill="hold"/>
                                        <p:tgtEl>
                                          <p:spTgt spid="17"/>
                                        </p:tgtEl>
                                        <p:attrNameLst>
                                          <p:attrName>ppt_x</p:attrName>
                                          <p:attrName>ppt_y</p:attrName>
                                        </p:attrNameLst>
                                      </p:cBhvr>
                                      <p:rCtr x="0" y="-112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0"/>
          <p:cNvPicPr>
            <a:picLocks noChangeAspect="1" noChangeArrowheads="1"/>
          </p:cNvPicPr>
          <p:nvPr/>
        </p:nvPicPr>
        <p:blipFill>
          <a:blip r:embed="rId2" cstate="print"/>
          <a:srcRect l="17246" t="10930"/>
          <a:stretch>
            <a:fillRect/>
          </a:stretch>
        </p:blipFill>
        <p:spPr bwMode="auto">
          <a:xfrm>
            <a:off x="3683909" y="1119883"/>
            <a:ext cx="5144295" cy="5011178"/>
          </a:xfrm>
          <a:prstGeom prst="rect">
            <a:avLst/>
          </a:prstGeom>
          <a:noFill/>
          <a:ln w="9525">
            <a:noFill/>
            <a:miter lim="800000"/>
            <a:headEnd/>
            <a:tailEnd/>
          </a:ln>
          <a:effectLst>
            <a:outerShdw blurRad="76200" dir="18900000" sy="23000" kx="-1200000" algn="bl" rotWithShape="0">
              <a:prstClr val="black">
                <a:alpha val="20000"/>
              </a:prstClr>
            </a:outerShdw>
          </a:effectLst>
        </p:spPr>
      </p:pic>
      <p:sp>
        <p:nvSpPr>
          <p:cNvPr id="63491" name="Rectangle 3"/>
          <p:cNvSpPr>
            <a:spLocks noGrp="1" noChangeArrowheads="1"/>
          </p:cNvSpPr>
          <p:nvPr>
            <p:ph type="body" sz="half" idx="1"/>
          </p:nvPr>
        </p:nvSpPr>
        <p:spPr>
          <a:xfrm>
            <a:off x="193675" y="1381125"/>
            <a:ext cx="2560638" cy="814388"/>
          </a:xfrm>
        </p:spPr>
        <p:txBody>
          <a:bodyPr/>
          <a:lstStyle/>
          <a:p>
            <a:pPr marL="0" indent="0" eaLnBrk="1" hangingPunct="1">
              <a:buFontTx/>
              <a:buNone/>
            </a:pPr>
            <a:r>
              <a:rPr lang="es-MX" sz="1800" dirty="0" smtClean="0"/>
              <a:t>Una vez capturados los campos, dar clic en el botón  </a:t>
            </a:r>
            <a:r>
              <a:rPr lang="es-MX" sz="1800" dirty="0" smtClean="0">
                <a:solidFill>
                  <a:srgbClr val="003366"/>
                </a:solidFill>
              </a:rPr>
              <a:t>Aceptar</a:t>
            </a:r>
            <a:r>
              <a:rPr lang="es-MX" sz="1800" dirty="0" smtClean="0"/>
              <a:t>.</a:t>
            </a:r>
            <a:endParaRPr lang="es-ES" sz="1800" dirty="0" smtClean="0"/>
          </a:p>
        </p:txBody>
      </p:sp>
      <p:sp>
        <p:nvSpPr>
          <p:cNvPr id="104453" name="Rectangle 5"/>
          <p:cNvSpPr>
            <a:spLocks noChangeArrowheads="1"/>
          </p:cNvSpPr>
          <p:nvPr/>
        </p:nvSpPr>
        <p:spPr bwMode="auto">
          <a:xfrm>
            <a:off x="5959120" y="5808948"/>
            <a:ext cx="742950" cy="326390"/>
          </a:xfrm>
          <a:prstGeom prst="rect">
            <a:avLst/>
          </a:prstGeom>
          <a:solidFill>
            <a:srgbClr val="003366">
              <a:alpha val="5882"/>
            </a:srgbClr>
          </a:solidFill>
          <a:ln w="28575">
            <a:solidFill>
              <a:srgbClr val="003366"/>
            </a:solidFill>
            <a:miter lim="800000"/>
            <a:headEnd/>
            <a:tailEnd/>
          </a:ln>
        </p:spPr>
        <p:txBody>
          <a:bodyPr wrap="none" anchor="ctr"/>
          <a:lstStyle/>
          <a:p>
            <a:pPr algn="ctr">
              <a:defRPr/>
            </a:pPr>
            <a:endParaRPr lang="en-US" b="0" u="none"/>
          </a:p>
        </p:txBody>
      </p:sp>
      <p:sp>
        <p:nvSpPr>
          <p:cNvPr id="104457" name="Rectangle 9"/>
          <p:cNvSpPr>
            <a:spLocks noGrp="1" noChangeArrowheads="1"/>
          </p:cNvSpPr>
          <p:nvPr>
            <p:ph type="title"/>
          </p:nvPr>
        </p:nvSpPr>
        <p:spPr>
          <a:xfrm>
            <a:off x="1370013" y="166688"/>
            <a:ext cx="6408737" cy="396875"/>
          </a:xfrm>
        </p:spPr>
        <p:txBody>
          <a:bodyPr anchor="ctr"/>
          <a:lstStyle/>
          <a:p>
            <a:pPr algn="ctr" eaLnBrk="1" hangingPunct="1"/>
            <a:r>
              <a:rPr lang="es-MX" dirty="0" smtClean="0">
                <a:solidFill>
                  <a:schemeClr val="bg1"/>
                </a:solidFill>
              </a:rPr>
              <a:t>4. Movimiento  “Intercambio”</a:t>
            </a:r>
            <a:endParaRPr lang="es-ES" dirty="0" smtClean="0">
              <a:solidFill>
                <a:schemeClr val="bg1"/>
              </a:solidFill>
            </a:endParaRPr>
          </a:p>
        </p:txBody>
      </p:sp>
      <p:sp>
        <p:nvSpPr>
          <p:cNvPr id="104474" name="Rectangle 26"/>
          <p:cNvSpPr>
            <a:spLocks noChangeArrowheads="1"/>
          </p:cNvSpPr>
          <p:nvPr/>
        </p:nvSpPr>
        <p:spPr bwMode="auto">
          <a:xfrm>
            <a:off x="757238" y="2852738"/>
            <a:ext cx="2695575" cy="1772793"/>
          </a:xfrm>
          <a:prstGeom prst="rect">
            <a:avLst/>
          </a:prstGeom>
          <a:noFill/>
          <a:ln w="9525">
            <a:noFill/>
            <a:miter lim="800000"/>
            <a:headEnd/>
            <a:tailEnd/>
          </a:ln>
        </p:spPr>
        <p:txBody>
          <a:bodyPr lIns="0" tIns="0" rIns="0" bIns="0">
            <a:spAutoFit/>
          </a:bodyPr>
          <a:lstStyle/>
          <a:p>
            <a:pPr algn="just">
              <a:spcBef>
                <a:spcPct val="20000"/>
              </a:spcBef>
              <a:defRPr/>
            </a:pPr>
            <a:r>
              <a:rPr lang="es-MX" b="0" u="none" dirty="0">
                <a:solidFill>
                  <a:schemeClr val="tx1"/>
                </a:solidFill>
                <a:latin typeface="+mn-lt"/>
              </a:rPr>
              <a:t>Se abrirá una pantalla para </a:t>
            </a:r>
            <a:r>
              <a:rPr lang="es-MX" b="0" u="none" dirty="0">
                <a:solidFill>
                  <a:srgbClr val="4D4D4D"/>
                </a:solidFill>
                <a:latin typeface="+mn-lt"/>
              </a:rPr>
              <a:t>“Verificar la Información Correspondiente”</a:t>
            </a:r>
            <a:r>
              <a:rPr lang="es-MX" b="0" u="none" dirty="0">
                <a:solidFill>
                  <a:schemeClr val="tx1"/>
                </a:solidFill>
                <a:latin typeface="+mn-lt"/>
              </a:rPr>
              <a:t> antes de que ésta sea enviada al sistema.</a:t>
            </a:r>
          </a:p>
          <a:p>
            <a:pPr algn="just">
              <a:spcBef>
                <a:spcPct val="20000"/>
              </a:spcBef>
              <a:defRPr/>
            </a:pPr>
            <a:r>
              <a:rPr lang="es-MX" b="0" u="none" dirty="0">
                <a:solidFill>
                  <a:schemeClr val="tx1"/>
                </a:solidFill>
                <a:latin typeface="+mn-lt"/>
              </a:rPr>
              <a:t>Por favor </a:t>
            </a:r>
            <a:r>
              <a:rPr lang="es-MX" b="0" u="none" dirty="0" smtClean="0">
                <a:solidFill>
                  <a:schemeClr val="tx1"/>
                </a:solidFill>
                <a:latin typeface="+mn-lt"/>
              </a:rPr>
              <a:t>verifique.</a:t>
            </a:r>
            <a:endParaRPr lang="es-MX" b="0" u="none" dirty="0">
              <a:solidFill>
                <a:schemeClr val="tx1"/>
              </a:solidFill>
              <a:latin typeface="+mn-lt"/>
            </a:endParaRPr>
          </a:p>
          <a:p>
            <a:pPr algn="just">
              <a:spcBef>
                <a:spcPct val="20000"/>
              </a:spcBef>
              <a:defRPr/>
            </a:pPr>
            <a:endParaRPr lang="es-MX" u="none" dirty="0">
              <a:solidFill>
                <a:schemeClr val="tx1"/>
              </a:solidFill>
              <a:latin typeface="+mn-lt"/>
            </a:endParaRPr>
          </a:p>
        </p:txBody>
      </p:sp>
      <p:sp>
        <p:nvSpPr>
          <p:cNvPr id="13" name="Rectangle 5"/>
          <p:cNvSpPr>
            <a:spLocks noChangeArrowheads="1"/>
          </p:cNvSpPr>
          <p:nvPr/>
        </p:nvSpPr>
        <p:spPr bwMode="auto">
          <a:xfrm>
            <a:off x="5026874" y="1706596"/>
            <a:ext cx="1338263" cy="293687"/>
          </a:xfrm>
          <a:prstGeom prst="rect">
            <a:avLst/>
          </a:prstGeom>
          <a:solidFill>
            <a:srgbClr val="003366">
              <a:alpha val="5882"/>
            </a:srgbClr>
          </a:solidFill>
          <a:ln w="28575">
            <a:solidFill>
              <a:srgbClr val="003366"/>
            </a:solidFill>
            <a:miter lim="800000"/>
            <a:headEnd/>
            <a:tailEnd/>
          </a:ln>
        </p:spPr>
        <p:txBody>
          <a:bodyPr wrap="none" anchor="ctr"/>
          <a:lstStyle/>
          <a:p>
            <a:pPr algn="ctr">
              <a:defRPr/>
            </a:pPr>
            <a:endParaRPr lang="en-US" b="0" u="none"/>
          </a:p>
        </p:txBody>
      </p:sp>
      <p:sp>
        <p:nvSpPr>
          <p:cNvPr id="14" name="Rectangle 8"/>
          <p:cNvSpPr>
            <a:spLocks noChangeArrowheads="1"/>
          </p:cNvSpPr>
          <p:nvPr/>
        </p:nvSpPr>
        <p:spPr bwMode="auto">
          <a:xfrm>
            <a:off x="3967485" y="2451329"/>
            <a:ext cx="2154238" cy="1398905"/>
          </a:xfrm>
          <a:prstGeom prst="rect">
            <a:avLst/>
          </a:prstGeom>
          <a:solidFill>
            <a:srgbClr val="FF9900">
              <a:alpha val="10980"/>
            </a:srgbClr>
          </a:solidFill>
          <a:ln w="28575">
            <a:solidFill>
              <a:srgbClr val="FF9900"/>
            </a:solidFill>
            <a:miter lim="800000"/>
            <a:headEnd/>
            <a:tailEnd/>
          </a:ln>
        </p:spPr>
        <p:txBody>
          <a:bodyPr wrap="none" anchor="ctr"/>
          <a:lstStyle/>
          <a:p>
            <a:pPr algn="ctr">
              <a:defRPr/>
            </a:pPr>
            <a:endParaRPr lang="en-US" b="0" u="none"/>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04457"/>
                                        </p:tgtEl>
                                        <p:attrNameLst>
                                          <p:attrName>style.visibility</p:attrName>
                                        </p:attrNameLst>
                                      </p:cBhvr>
                                      <p:to>
                                        <p:strVal val="visible"/>
                                      </p:to>
                                    </p:set>
                                    <p:anim calcmode="lin" valueType="num">
                                      <p:cBhvr>
                                        <p:cTn id="7" dur="1000" fill="hold"/>
                                        <p:tgtEl>
                                          <p:spTgt spid="104457"/>
                                        </p:tgtEl>
                                        <p:attrNameLst>
                                          <p:attrName>ppt_w</p:attrName>
                                        </p:attrNameLst>
                                      </p:cBhvr>
                                      <p:tavLst>
                                        <p:tav tm="0">
                                          <p:val>
                                            <p:fltVal val="0"/>
                                          </p:val>
                                        </p:tav>
                                        <p:tav tm="100000">
                                          <p:val>
                                            <p:strVal val="#ppt_w"/>
                                          </p:val>
                                        </p:tav>
                                      </p:tavLst>
                                    </p:anim>
                                    <p:anim calcmode="lin" valueType="num">
                                      <p:cBhvr>
                                        <p:cTn id="8" dur="1000" fill="hold"/>
                                        <p:tgtEl>
                                          <p:spTgt spid="104457"/>
                                        </p:tgtEl>
                                        <p:attrNameLst>
                                          <p:attrName>ppt_h</p:attrName>
                                        </p:attrNameLst>
                                      </p:cBhvr>
                                      <p:tavLst>
                                        <p:tav tm="0">
                                          <p:val>
                                            <p:fltVal val="0"/>
                                          </p:val>
                                        </p:tav>
                                        <p:tav tm="100000">
                                          <p:val>
                                            <p:strVal val="#ppt_h"/>
                                          </p:val>
                                        </p:tav>
                                      </p:tavLst>
                                    </p:anim>
                                    <p:animEffect transition="in" filter="fade">
                                      <p:cBhvr>
                                        <p:cTn id="9" dur="1000"/>
                                        <p:tgtEl>
                                          <p:spTgt spid="10445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04474"/>
                                        </p:tgtEl>
                                        <p:attrNameLst>
                                          <p:attrName>style.visibility</p:attrName>
                                        </p:attrNameLst>
                                      </p:cBhvr>
                                      <p:to>
                                        <p:strVal val="visible"/>
                                      </p:to>
                                    </p:set>
                                    <p:anim calcmode="lin" valueType="num">
                                      <p:cBhvr>
                                        <p:cTn id="14" dur="1000" fill="hold"/>
                                        <p:tgtEl>
                                          <p:spTgt spid="104474"/>
                                        </p:tgtEl>
                                        <p:attrNameLst>
                                          <p:attrName>ppt_w</p:attrName>
                                        </p:attrNameLst>
                                      </p:cBhvr>
                                      <p:tavLst>
                                        <p:tav tm="0">
                                          <p:val>
                                            <p:strVal val="#ppt_w*0.70"/>
                                          </p:val>
                                        </p:tav>
                                        <p:tav tm="100000">
                                          <p:val>
                                            <p:strVal val="#ppt_w"/>
                                          </p:val>
                                        </p:tav>
                                      </p:tavLst>
                                    </p:anim>
                                    <p:anim calcmode="lin" valueType="num">
                                      <p:cBhvr>
                                        <p:cTn id="15" dur="1000" fill="hold"/>
                                        <p:tgtEl>
                                          <p:spTgt spid="104474"/>
                                        </p:tgtEl>
                                        <p:attrNameLst>
                                          <p:attrName>ppt_h</p:attrName>
                                        </p:attrNameLst>
                                      </p:cBhvr>
                                      <p:tavLst>
                                        <p:tav tm="0">
                                          <p:val>
                                            <p:strVal val="#ppt_h"/>
                                          </p:val>
                                        </p:tav>
                                        <p:tav tm="100000">
                                          <p:val>
                                            <p:strVal val="#ppt_h"/>
                                          </p:val>
                                        </p:tav>
                                      </p:tavLst>
                                    </p:anim>
                                    <p:animEffect transition="in" filter="fade">
                                      <p:cBhvr>
                                        <p:cTn id="16" dur="1000"/>
                                        <p:tgtEl>
                                          <p:spTgt spid="104474"/>
                                        </p:tgtEl>
                                      </p:cBhvr>
                                    </p:animEffect>
                                  </p:childTnLst>
                                </p:cTn>
                              </p:par>
                            </p:childTnLst>
                          </p:cTn>
                        </p:par>
                        <p:par>
                          <p:cTn id="17" fill="hold" nodeType="afterGroup">
                            <p:stCondLst>
                              <p:cond delay="1000"/>
                            </p:stCondLst>
                            <p:childTnLst>
                              <p:par>
                                <p:cTn id="18" presetID="1"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xit" presetSubtype="4" fill="hold" nodeType="clickEffect">
                                  <p:stCondLst>
                                    <p:cond delay="0"/>
                                  </p:stCondLst>
                                  <p:childTnLst>
                                    <p:animEffect transition="out" filter="wipe(down)">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7" grpId="0"/>
      <p:bldP spid="10447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71" name="Picture 9"/>
          <p:cNvPicPr>
            <a:picLocks noChangeAspect="1" noChangeArrowheads="1"/>
          </p:cNvPicPr>
          <p:nvPr/>
        </p:nvPicPr>
        <p:blipFill>
          <a:blip r:embed="rId2" cstate="print"/>
          <a:srcRect/>
          <a:stretch>
            <a:fillRect/>
          </a:stretch>
        </p:blipFill>
        <p:spPr bwMode="auto">
          <a:xfrm>
            <a:off x="3222625" y="1017953"/>
            <a:ext cx="5626334" cy="5055871"/>
          </a:xfrm>
          <a:prstGeom prst="rect">
            <a:avLst/>
          </a:prstGeom>
          <a:noFill/>
          <a:ln w="9525">
            <a:solidFill>
              <a:schemeClr val="tx1"/>
            </a:solidFill>
            <a:miter lim="800000"/>
            <a:headEnd/>
            <a:tailEnd/>
          </a:ln>
          <a:effectLst/>
        </p:spPr>
      </p:pic>
      <p:sp>
        <p:nvSpPr>
          <p:cNvPr id="104453" name="Rectangle 5"/>
          <p:cNvSpPr>
            <a:spLocks noChangeArrowheads="1"/>
          </p:cNvSpPr>
          <p:nvPr/>
        </p:nvSpPr>
        <p:spPr bwMode="auto">
          <a:xfrm>
            <a:off x="6147859" y="5816014"/>
            <a:ext cx="902970" cy="257810"/>
          </a:xfrm>
          <a:prstGeom prst="rect">
            <a:avLst/>
          </a:prstGeom>
          <a:solidFill>
            <a:srgbClr val="003366">
              <a:alpha val="7843"/>
            </a:srgbClr>
          </a:solidFill>
          <a:ln w="28575">
            <a:solidFill>
              <a:srgbClr val="003366"/>
            </a:solidFill>
            <a:miter lim="800000"/>
            <a:headEnd/>
            <a:tailEnd/>
          </a:ln>
        </p:spPr>
        <p:txBody>
          <a:bodyPr wrap="none" anchor="ctr"/>
          <a:lstStyle/>
          <a:p>
            <a:pPr algn="ctr">
              <a:defRPr/>
            </a:pPr>
            <a:endParaRPr lang="en-US" b="0" u="none"/>
          </a:p>
        </p:txBody>
      </p:sp>
      <p:sp>
        <p:nvSpPr>
          <p:cNvPr id="104457" name="Rectangle 9"/>
          <p:cNvSpPr>
            <a:spLocks noGrp="1" noChangeArrowheads="1"/>
          </p:cNvSpPr>
          <p:nvPr>
            <p:ph type="title"/>
          </p:nvPr>
        </p:nvSpPr>
        <p:spPr>
          <a:xfrm>
            <a:off x="1370013" y="166688"/>
            <a:ext cx="6408737" cy="396875"/>
          </a:xfrm>
        </p:spPr>
        <p:txBody>
          <a:bodyPr anchor="ctr"/>
          <a:lstStyle/>
          <a:p>
            <a:pPr algn="ctr" eaLnBrk="1" hangingPunct="1"/>
            <a:r>
              <a:rPr lang="es-MX" smtClean="0">
                <a:solidFill>
                  <a:schemeClr val="bg1"/>
                </a:solidFill>
              </a:rPr>
              <a:t>4. Movimiento  “Intercambio”</a:t>
            </a:r>
            <a:endParaRPr lang="es-ES" smtClean="0">
              <a:solidFill>
                <a:schemeClr val="bg1"/>
              </a:solidFill>
            </a:endParaRPr>
          </a:p>
        </p:txBody>
      </p:sp>
      <p:sp>
        <p:nvSpPr>
          <p:cNvPr id="104474" name="Rectangle 26"/>
          <p:cNvSpPr>
            <a:spLocks noChangeArrowheads="1"/>
          </p:cNvSpPr>
          <p:nvPr/>
        </p:nvSpPr>
        <p:spPr bwMode="auto">
          <a:xfrm>
            <a:off x="164940" y="1450066"/>
            <a:ext cx="2728912" cy="1772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spcBef>
                <a:spcPct val="20000"/>
              </a:spcBef>
            </a:pPr>
            <a:r>
              <a:rPr lang="es-MX" b="0" u="none" dirty="0">
                <a:solidFill>
                  <a:schemeClr val="tx1"/>
                </a:solidFill>
              </a:rPr>
              <a:t>Se abrirá una pantalla para </a:t>
            </a:r>
            <a:r>
              <a:rPr lang="es-MX" b="0" u="none" dirty="0">
                <a:solidFill>
                  <a:srgbClr val="4D4D4D"/>
                </a:solidFill>
              </a:rPr>
              <a:t>“Verificar la Información Correspondiente”</a:t>
            </a:r>
            <a:r>
              <a:rPr lang="es-MX" b="0" u="none" dirty="0">
                <a:solidFill>
                  <a:schemeClr val="tx1"/>
                </a:solidFill>
              </a:rPr>
              <a:t> antes de que ésta sea enviada al sistema.</a:t>
            </a:r>
          </a:p>
          <a:p>
            <a:pPr algn="just">
              <a:spcBef>
                <a:spcPct val="20000"/>
              </a:spcBef>
            </a:pPr>
            <a:r>
              <a:rPr lang="es-MX" b="0" u="none" dirty="0">
                <a:solidFill>
                  <a:schemeClr val="tx1"/>
                </a:solidFill>
              </a:rPr>
              <a:t>Por favor </a:t>
            </a:r>
            <a:r>
              <a:rPr lang="es-MX" b="0" u="none" dirty="0" smtClean="0">
                <a:solidFill>
                  <a:schemeClr val="tx1"/>
                </a:solidFill>
              </a:rPr>
              <a:t>verifique.</a:t>
            </a:r>
            <a:endParaRPr lang="es-MX" b="0" u="none" dirty="0">
              <a:solidFill>
                <a:schemeClr val="tx1"/>
              </a:solidFill>
            </a:endParaRPr>
          </a:p>
          <a:p>
            <a:pPr algn="just">
              <a:spcBef>
                <a:spcPct val="20000"/>
              </a:spcBef>
            </a:pPr>
            <a:endParaRPr lang="es-MX" b="0" u="none" dirty="0">
              <a:solidFill>
                <a:schemeClr val="tx1"/>
              </a:solidFill>
            </a:endParaRP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1852" r="87267" b="21077"/>
          <a:stretch/>
        </p:blipFill>
        <p:spPr bwMode="auto">
          <a:xfrm>
            <a:off x="3187116" y="979062"/>
            <a:ext cx="1070465" cy="5094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2892" t="25439" r="31406" b="70031"/>
          <a:stretch/>
        </p:blipFill>
        <p:spPr bwMode="auto">
          <a:xfrm>
            <a:off x="4257581" y="1029637"/>
            <a:ext cx="4591377" cy="264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04457"/>
                                        </p:tgtEl>
                                        <p:attrNameLst>
                                          <p:attrName>style.visibility</p:attrName>
                                        </p:attrNameLst>
                                      </p:cBhvr>
                                      <p:to>
                                        <p:strVal val="visible"/>
                                      </p:to>
                                    </p:set>
                                    <p:anim calcmode="lin" valueType="num">
                                      <p:cBhvr>
                                        <p:cTn id="7" dur="1000" fill="hold"/>
                                        <p:tgtEl>
                                          <p:spTgt spid="104457"/>
                                        </p:tgtEl>
                                        <p:attrNameLst>
                                          <p:attrName>ppt_w</p:attrName>
                                        </p:attrNameLst>
                                      </p:cBhvr>
                                      <p:tavLst>
                                        <p:tav tm="0">
                                          <p:val>
                                            <p:fltVal val="0"/>
                                          </p:val>
                                        </p:tav>
                                        <p:tav tm="100000">
                                          <p:val>
                                            <p:strVal val="#ppt_w"/>
                                          </p:val>
                                        </p:tav>
                                      </p:tavLst>
                                    </p:anim>
                                    <p:anim calcmode="lin" valueType="num">
                                      <p:cBhvr>
                                        <p:cTn id="8" dur="1000" fill="hold"/>
                                        <p:tgtEl>
                                          <p:spTgt spid="104457"/>
                                        </p:tgtEl>
                                        <p:attrNameLst>
                                          <p:attrName>ppt_h</p:attrName>
                                        </p:attrNameLst>
                                      </p:cBhvr>
                                      <p:tavLst>
                                        <p:tav tm="0">
                                          <p:val>
                                            <p:fltVal val="0"/>
                                          </p:val>
                                        </p:tav>
                                        <p:tav tm="100000">
                                          <p:val>
                                            <p:strVal val="#ppt_h"/>
                                          </p:val>
                                        </p:tav>
                                      </p:tavLst>
                                    </p:anim>
                                    <p:animEffect transition="in" filter="fade">
                                      <p:cBhvr>
                                        <p:cTn id="9" dur="1000"/>
                                        <p:tgtEl>
                                          <p:spTgt spid="10445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04474"/>
                                        </p:tgtEl>
                                        <p:attrNameLst>
                                          <p:attrName>style.visibility</p:attrName>
                                        </p:attrNameLst>
                                      </p:cBhvr>
                                      <p:to>
                                        <p:strVal val="visible"/>
                                      </p:to>
                                    </p:set>
                                    <p:anim calcmode="lin" valueType="num">
                                      <p:cBhvr>
                                        <p:cTn id="14" dur="1000" fill="hold"/>
                                        <p:tgtEl>
                                          <p:spTgt spid="104474"/>
                                        </p:tgtEl>
                                        <p:attrNameLst>
                                          <p:attrName>ppt_w</p:attrName>
                                        </p:attrNameLst>
                                      </p:cBhvr>
                                      <p:tavLst>
                                        <p:tav tm="0">
                                          <p:val>
                                            <p:strVal val="#ppt_w*0.70"/>
                                          </p:val>
                                        </p:tav>
                                        <p:tav tm="100000">
                                          <p:val>
                                            <p:strVal val="#ppt_w"/>
                                          </p:val>
                                        </p:tav>
                                      </p:tavLst>
                                    </p:anim>
                                    <p:anim calcmode="lin" valueType="num">
                                      <p:cBhvr>
                                        <p:cTn id="15" dur="1000" fill="hold"/>
                                        <p:tgtEl>
                                          <p:spTgt spid="104474"/>
                                        </p:tgtEl>
                                        <p:attrNameLst>
                                          <p:attrName>ppt_h</p:attrName>
                                        </p:attrNameLst>
                                      </p:cBhvr>
                                      <p:tavLst>
                                        <p:tav tm="0">
                                          <p:val>
                                            <p:strVal val="#ppt_h"/>
                                          </p:val>
                                        </p:tav>
                                        <p:tav tm="100000">
                                          <p:val>
                                            <p:strVal val="#ppt_h"/>
                                          </p:val>
                                        </p:tav>
                                      </p:tavLst>
                                    </p:anim>
                                    <p:animEffect transition="in" filter="fade">
                                      <p:cBhvr>
                                        <p:cTn id="16" dur="1000"/>
                                        <p:tgtEl>
                                          <p:spTgt spid="1044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7" grpId="0"/>
      <p:bldP spid="10447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3" name="Rectangle 19"/>
          <p:cNvSpPr>
            <a:spLocks noChangeArrowheads="1"/>
          </p:cNvSpPr>
          <p:nvPr/>
        </p:nvSpPr>
        <p:spPr bwMode="auto">
          <a:xfrm>
            <a:off x="1388268" y="217632"/>
            <a:ext cx="6316663"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p>
            <a:pPr algn="ctr"/>
            <a:r>
              <a:rPr lang="es-MX" sz="2000" u="none" dirty="0">
                <a:solidFill>
                  <a:schemeClr val="bg1"/>
                </a:solidFill>
              </a:rPr>
              <a:t>¿Qué deben hacer las distribuidoras para presentar el </a:t>
            </a:r>
            <a:r>
              <a:rPr lang="es-MX" sz="2000" i="1" u="none" dirty="0">
                <a:solidFill>
                  <a:schemeClr val="bg1"/>
                </a:solidFill>
              </a:rPr>
              <a:t>Aviso de Venta de Vehículos Nuevos </a:t>
            </a:r>
            <a:r>
              <a:rPr lang="es-MX" sz="2000" u="none" dirty="0">
                <a:solidFill>
                  <a:schemeClr val="bg1"/>
                </a:solidFill>
              </a:rPr>
              <a:t>al Registro Público Vehicular? </a:t>
            </a:r>
            <a:endParaRPr lang="es-ES" sz="2000" u="none" dirty="0">
              <a:solidFill>
                <a:schemeClr val="bg1"/>
              </a:solidFill>
            </a:endParaRPr>
          </a:p>
        </p:txBody>
      </p:sp>
      <p:sp>
        <p:nvSpPr>
          <p:cNvPr id="6164" name="Rectangle 20">
            <a:hlinkClick r:id="rId2" action="ppaction://hlinksldjump"/>
          </p:cNvPr>
          <p:cNvSpPr>
            <a:spLocks noChangeArrowheads="1"/>
          </p:cNvSpPr>
          <p:nvPr/>
        </p:nvSpPr>
        <p:spPr bwMode="auto">
          <a:xfrm>
            <a:off x="2170791" y="2482658"/>
            <a:ext cx="935038" cy="936625"/>
          </a:xfrm>
          <a:prstGeom prst="rect">
            <a:avLst/>
          </a:prstGeom>
          <a:solidFill>
            <a:schemeClr val="bg1">
              <a:lumMod val="65000"/>
            </a:schemeClr>
          </a:solidFill>
          <a:ln w="9525" algn="ctr">
            <a:solidFill>
              <a:schemeClr val="bg1"/>
            </a:solidFill>
            <a:miter lim="800000"/>
            <a:headEnd/>
            <a:tailEnd/>
          </a:ln>
          <a:effectLst>
            <a:reflection blurRad="6350" stA="52000" endA="300" endPos="35000" dir="5400000" sy="-100000" algn="bl" rotWithShape="0"/>
          </a:effectLst>
          <a:scene3d>
            <a:camera prst="orthographicFront"/>
            <a:lightRig rig="threePt" dir="t"/>
          </a:scene3d>
          <a:sp3d>
            <a:bevelT/>
          </a:sp3d>
        </p:spPr>
        <p:txBody>
          <a:bodyPr tIns="0" bIns="0"/>
          <a:lstStyle/>
          <a:p>
            <a:pPr algn="ctr">
              <a:defRPr/>
            </a:pPr>
            <a:r>
              <a:rPr lang="es-MX" sz="1600" u="none" dirty="0">
                <a:solidFill>
                  <a:schemeClr val="tx1">
                    <a:lumMod val="95000"/>
                    <a:lumOff val="5000"/>
                  </a:schemeClr>
                </a:solidFill>
              </a:rPr>
              <a:t>1</a:t>
            </a:r>
          </a:p>
          <a:p>
            <a:pPr algn="ctr">
              <a:defRPr/>
            </a:pPr>
            <a:r>
              <a:rPr lang="es-MX" sz="1000" u="none" dirty="0">
                <a:solidFill>
                  <a:schemeClr val="tx1">
                    <a:lumMod val="95000"/>
                    <a:lumOff val="5000"/>
                  </a:schemeClr>
                </a:solidFill>
              </a:rPr>
              <a:t>Registrarse como USUARIO ante el SESNSP</a:t>
            </a:r>
            <a:endParaRPr lang="es-ES" sz="1000" u="none" dirty="0">
              <a:solidFill>
                <a:schemeClr val="tx1">
                  <a:lumMod val="95000"/>
                  <a:lumOff val="5000"/>
                </a:schemeClr>
              </a:solidFill>
            </a:endParaRPr>
          </a:p>
        </p:txBody>
      </p:sp>
      <p:sp>
        <p:nvSpPr>
          <p:cNvPr id="6166" name="Rectangle 22"/>
          <p:cNvSpPr>
            <a:spLocks noChangeArrowheads="1"/>
          </p:cNvSpPr>
          <p:nvPr/>
        </p:nvSpPr>
        <p:spPr bwMode="auto">
          <a:xfrm>
            <a:off x="775517" y="1229451"/>
            <a:ext cx="1368425" cy="1223963"/>
          </a:xfrm>
          <a:prstGeom prst="rect">
            <a:avLst/>
          </a:prstGeom>
          <a:solidFill>
            <a:schemeClr val="bg1">
              <a:lumMod val="50000"/>
            </a:schemeClr>
          </a:solidFill>
          <a:ln w="9525" algn="ctr">
            <a:solidFill>
              <a:schemeClr val="bg1"/>
            </a:solidFill>
            <a:miter lim="800000"/>
            <a:headEnd/>
            <a:tailEnd/>
          </a:ln>
          <a:effectLst>
            <a:reflection blurRad="6350" stA="52000" endA="300" endPos="35000" dir="5400000" sy="-100000" algn="bl" rotWithShape="0"/>
          </a:effectLst>
          <a:scene3d>
            <a:camera prst="orthographicFront"/>
            <a:lightRig rig="threePt" dir="t"/>
          </a:scene3d>
          <a:sp3d>
            <a:bevelT/>
          </a:sp3d>
        </p:spPr>
        <p:txBody>
          <a:bodyPr anchor="ctr"/>
          <a:lstStyle/>
          <a:p>
            <a:pPr algn="ctr">
              <a:defRPr/>
            </a:pPr>
            <a:r>
              <a:rPr lang="es-MX" sz="1200" u="none" dirty="0">
                <a:solidFill>
                  <a:schemeClr val="tx1"/>
                </a:solidFill>
              </a:rPr>
              <a:t>Conocer las.</a:t>
            </a:r>
          </a:p>
          <a:p>
            <a:pPr algn="ctr">
              <a:defRPr/>
            </a:pPr>
            <a:r>
              <a:rPr lang="es-MX" sz="1200" u="none" dirty="0">
                <a:solidFill>
                  <a:schemeClr val="tx1"/>
                </a:solidFill>
                <a:hlinkClick r:id="rId3" action="ppaction://hlinkfile"/>
              </a:rPr>
              <a:t>Especificaciones de información (LAYOUT</a:t>
            </a:r>
            <a:r>
              <a:rPr lang="es-MX" sz="1200" u="none" dirty="0">
                <a:solidFill>
                  <a:schemeClr val="tx1"/>
                </a:solidFill>
                <a:hlinkClick r:id="rId4" action="ppaction://hlinkfile"/>
              </a:rPr>
              <a:t>)</a:t>
            </a:r>
            <a:endParaRPr lang="es-ES" sz="1200" u="none" dirty="0">
              <a:solidFill>
                <a:schemeClr val="tx1"/>
              </a:solidFill>
            </a:endParaRPr>
          </a:p>
        </p:txBody>
      </p:sp>
      <p:sp>
        <p:nvSpPr>
          <p:cNvPr id="6167" name="Rectangle 23">
            <a:hlinkClick r:id="rId5" action="ppaction://hlinksldjump"/>
          </p:cNvPr>
          <p:cNvSpPr>
            <a:spLocks noChangeArrowheads="1"/>
          </p:cNvSpPr>
          <p:nvPr/>
        </p:nvSpPr>
        <p:spPr bwMode="auto">
          <a:xfrm>
            <a:off x="4079598" y="4406087"/>
            <a:ext cx="935038" cy="936625"/>
          </a:xfrm>
          <a:prstGeom prst="rect">
            <a:avLst/>
          </a:prstGeom>
          <a:solidFill>
            <a:schemeClr val="bg1">
              <a:lumMod val="85000"/>
            </a:schemeClr>
          </a:solidFill>
          <a:ln w="9525" algn="ctr">
            <a:solidFill>
              <a:srgbClr val="00B0F0"/>
            </a:solidFill>
            <a:miter lim="800000"/>
            <a:headEnd/>
            <a:tailEnd/>
          </a:ln>
          <a:effectLst>
            <a:reflection blurRad="6350" stA="52000" endA="300" endPos="35000" dir="5400000" sy="-100000" algn="bl" rotWithShape="0"/>
          </a:effectLst>
          <a:scene3d>
            <a:camera prst="orthographicFront"/>
            <a:lightRig rig="threePt" dir="t"/>
          </a:scene3d>
          <a:sp3d>
            <a:bevelT/>
          </a:sp3d>
        </p:spPr>
        <p:txBody>
          <a:bodyPr tIns="0" bIns="0"/>
          <a:lstStyle/>
          <a:p>
            <a:pPr algn="ctr">
              <a:defRPr/>
            </a:pPr>
            <a:r>
              <a:rPr lang="es-MX" sz="1600" u="none" dirty="0">
                <a:solidFill>
                  <a:schemeClr val="tx1">
                    <a:lumMod val="95000"/>
                    <a:lumOff val="5000"/>
                  </a:schemeClr>
                </a:solidFill>
              </a:rPr>
              <a:t>a</a:t>
            </a:r>
          </a:p>
          <a:p>
            <a:pPr algn="ctr">
              <a:defRPr/>
            </a:pPr>
            <a:r>
              <a:rPr lang="es-MX" sz="1000" u="none" dirty="0">
                <a:solidFill>
                  <a:schemeClr val="tx1">
                    <a:lumMod val="95000"/>
                    <a:lumOff val="5000"/>
                  </a:schemeClr>
                </a:solidFill>
              </a:rPr>
              <a:t>Envío de Información  CAPTURA EN  PANTALLA</a:t>
            </a:r>
            <a:endParaRPr lang="es-ES" sz="1000" u="none" dirty="0">
              <a:solidFill>
                <a:schemeClr val="tx1">
                  <a:lumMod val="95000"/>
                  <a:lumOff val="5000"/>
                </a:schemeClr>
              </a:solidFill>
            </a:endParaRPr>
          </a:p>
        </p:txBody>
      </p:sp>
      <p:sp>
        <p:nvSpPr>
          <p:cNvPr id="6169" name="Text Box 25">
            <a:hlinkClick r:id="rId6" action="ppaction://hlinksldjump"/>
          </p:cNvPr>
          <p:cNvSpPr txBox="1">
            <a:spLocks noChangeArrowheads="1"/>
          </p:cNvSpPr>
          <p:nvPr/>
        </p:nvSpPr>
        <p:spPr bwMode="auto">
          <a:xfrm>
            <a:off x="6416040" y="4523423"/>
            <a:ext cx="820738" cy="182562"/>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lIns="0" tIns="0" rIns="0" bIns="0">
            <a:spAutoFit/>
          </a:bodyPr>
          <a:lstStyle/>
          <a:p>
            <a:pPr>
              <a:defRPr/>
            </a:pPr>
            <a:r>
              <a:rPr lang="es-MX" sz="1200" u="none" dirty="0">
                <a:solidFill>
                  <a:schemeClr val="tx1"/>
                </a:solidFill>
              </a:rPr>
              <a:t>Antecedentes</a:t>
            </a:r>
            <a:endParaRPr lang="es-ES" sz="1200" u="none" dirty="0">
              <a:solidFill>
                <a:schemeClr val="tx1"/>
              </a:solidFill>
            </a:endParaRPr>
          </a:p>
        </p:txBody>
      </p:sp>
      <p:sp>
        <p:nvSpPr>
          <p:cNvPr id="6170" name="Text Box 26">
            <a:hlinkClick r:id="rId7" action="ppaction://hlinksldjump"/>
          </p:cNvPr>
          <p:cNvSpPr txBox="1">
            <a:spLocks noChangeArrowheads="1"/>
          </p:cNvSpPr>
          <p:nvPr/>
        </p:nvSpPr>
        <p:spPr bwMode="auto">
          <a:xfrm>
            <a:off x="6416040" y="4832985"/>
            <a:ext cx="2062163" cy="182563"/>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lIns="0" tIns="0" rIns="0" bIns="0">
            <a:spAutoFit/>
          </a:bodyPr>
          <a:lstStyle/>
          <a:p>
            <a:pPr>
              <a:defRPr/>
            </a:pPr>
            <a:r>
              <a:rPr lang="es-MX" sz="1200" u="none">
                <a:solidFill>
                  <a:schemeClr val="tx1"/>
                </a:solidFill>
              </a:rPr>
              <a:t>Ley del Registro Público Vehicular</a:t>
            </a:r>
            <a:endParaRPr lang="es-ES" sz="1200" u="none">
              <a:solidFill>
                <a:schemeClr val="tx1"/>
              </a:solidFill>
            </a:endParaRPr>
          </a:p>
        </p:txBody>
      </p:sp>
      <p:sp>
        <p:nvSpPr>
          <p:cNvPr id="6171" name="Text Box 27">
            <a:hlinkClick r:id="rId8" action="ppaction://hlinksldjump"/>
          </p:cNvPr>
          <p:cNvSpPr txBox="1">
            <a:spLocks noChangeArrowheads="1"/>
          </p:cNvSpPr>
          <p:nvPr/>
        </p:nvSpPr>
        <p:spPr bwMode="auto">
          <a:xfrm>
            <a:off x="6416040" y="5155248"/>
            <a:ext cx="1952458" cy="184666"/>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lIns="0" tIns="0" rIns="0" bIns="0">
            <a:spAutoFit/>
          </a:bodyPr>
          <a:lstStyle/>
          <a:p>
            <a:pPr>
              <a:defRPr/>
            </a:pPr>
            <a:r>
              <a:rPr lang="es-MX" sz="1200" u="none" dirty="0">
                <a:solidFill>
                  <a:schemeClr val="tx1"/>
                </a:solidFill>
              </a:rPr>
              <a:t>Fundamentos del </a:t>
            </a:r>
            <a:r>
              <a:rPr lang="es-MX" sz="1200" u="none" dirty="0" smtClean="0">
                <a:solidFill>
                  <a:schemeClr val="tx1"/>
                </a:solidFill>
              </a:rPr>
              <a:t>aviso de venta</a:t>
            </a:r>
            <a:endParaRPr lang="es-ES" sz="1200" u="none" dirty="0">
              <a:solidFill>
                <a:schemeClr val="tx1"/>
              </a:solidFill>
            </a:endParaRPr>
          </a:p>
        </p:txBody>
      </p:sp>
      <p:sp>
        <p:nvSpPr>
          <p:cNvPr id="6172" name="Rectangle 28"/>
          <p:cNvSpPr>
            <a:spLocks noChangeArrowheads="1"/>
          </p:cNvSpPr>
          <p:nvPr/>
        </p:nvSpPr>
        <p:spPr bwMode="auto">
          <a:xfrm>
            <a:off x="2722653" y="5899160"/>
            <a:ext cx="3693388" cy="369332"/>
          </a:xfrm>
          <a:prstGeom prst="rect">
            <a:avLst/>
          </a:prstGeom>
          <a:noFill/>
          <a:ln w="19050">
            <a:solidFill>
              <a:srgbClr val="3333FF"/>
            </a:solidFill>
            <a:miter lim="800000"/>
            <a:headEnd/>
            <a:tailEnd/>
          </a:ln>
          <a:effectLst>
            <a:reflection blurRad="6350" stA="52000" endA="300" endPos="35000" dir="5400000" sy="-100000" algn="bl" rotWithShape="0"/>
          </a:effectLst>
          <a:scene3d>
            <a:camera prst="orthographicFront"/>
            <a:lightRig rig="threePt" dir="t"/>
          </a:scene3d>
          <a:sp3d>
            <a:bevelT/>
          </a:sp3d>
        </p:spPr>
        <p:txBody>
          <a:bodyPr wrap="square" lIns="0" tIns="0" rIns="0" bIns="0">
            <a:spAutoFit/>
          </a:bodyPr>
          <a:lstStyle/>
          <a:p>
            <a:pPr algn="just">
              <a:spcBef>
                <a:spcPct val="20000"/>
              </a:spcBef>
              <a:defRPr/>
            </a:pPr>
            <a:r>
              <a:rPr lang="es-MX" sz="1200" u="none" dirty="0">
                <a:solidFill>
                  <a:schemeClr val="tx1"/>
                </a:solidFill>
              </a:rPr>
              <a:t>Permite el envío de información mediante una captura en pantalla puntual, indicando los campos a llenar.</a:t>
            </a:r>
            <a:endParaRPr lang="es-ES" sz="1200" u="none" dirty="0">
              <a:solidFill>
                <a:schemeClr val="tx1"/>
              </a:solidFill>
            </a:endParaRPr>
          </a:p>
        </p:txBody>
      </p:sp>
      <p:cxnSp>
        <p:nvCxnSpPr>
          <p:cNvPr id="6174" name="AutoShape 30"/>
          <p:cNvCxnSpPr>
            <a:cxnSpLocks noChangeShapeType="1"/>
            <a:stCxn id="6167" idx="2"/>
            <a:endCxn id="6172" idx="0"/>
          </p:cNvCxnSpPr>
          <p:nvPr/>
        </p:nvCxnSpPr>
        <p:spPr bwMode="auto">
          <a:xfrm>
            <a:off x="4547117" y="5342712"/>
            <a:ext cx="22230" cy="556448"/>
          </a:xfrm>
          <a:prstGeom prst="straightConnector1">
            <a:avLst/>
          </a:prstGeom>
          <a:ln>
            <a:headEnd/>
            <a:tailEnd/>
          </a:ln>
        </p:spPr>
        <p:style>
          <a:lnRef idx="3">
            <a:schemeClr val="accent6"/>
          </a:lnRef>
          <a:fillRef idx="0">
            <a:schemeClr val="accent6"/>
          </a:fillRef>
          <a:effectRef idx="2">
            <a:schemeClr val="accent6"/>
          </a:effectRef>
          <a:fontRef idx="minor">
            <a:schemeClr val="tx1"/>
          </a:fontRef>
        </p:style>
      </p:cxnSp>
      <p:sp>
        <p:nvSpPr>
          <p:cNvPr id="6176" name="Rectangle 32">
            <a:hlinkClick r:id="rId9" action="ppaction://hlinksldjump"/>
          </p:cNvPr>
          <p:cNvSpPr>
            <a:spLocks noChangeArrowheads="1"/>
          </p:cNvSpPr>
          <p:nvPr/>
        </p:nvSpPr>
        <p:spPr bwMode="auto">
          <a:xfrm>
            <a:off x="6067733" y="2492375"/>
            <a:ext cx="935037" cy="936625"/>
          </a:xfrm>
          <a:prstGeom prst="rect">
            <a:avLst/>
          </a:prstGeom>
          <a:solidFill>
            <a:schemeClr val="bg1">
              <a:lumMod val="65000"/>
            </a:schemeClr>
          </a:solidFill>
          <a:ln w="9525" algn="ctr">
            <a:solidFill>
              <a:schemeClr val="bg1"/>
            </a:solidFill>
            <a:miter lim="800000"/>
            <a:headEnd/>
            <a:tailEnd/>
          </a:ln>
          <a:effectLst>
            <a:reflection blurRad="6350" stA="52000" endA="300" endPos="35000" dir="5400000" sy="-100000" algn="bl" rotWithShape="0"/>
          </a:effectLst>
          <a:scene3d>
            <a:camera prst="orthographicFront"/>
            <a:lightRig rig="threePt" dir="t"/>
          </a:scene3d>
          <a:sp3d>
            <a:bevelT/>
          </a:sp3d>
        </p:spPr>
        <p:txBody>
          <a:bodyPr tIns="0" bIns="0"/>
          <a:lstStyle/>
          <a:p>
            <a:pPr algn="ctr">
              <a:defRPr/>
            </a:pPr>
            <a:r>
              <a:rPr lang="es-MX" sz="1600" u="none" dirty="0">
                <a:solidFill>
                  <a:schemeClr val="tx1">
                    <a:lumMod val="95000"/>
                    <a:lumOff val="5000"/>
                  </a:schemeClr>
                </a:solidFill>
              </a:rPr>
              <a:t>4</a:t>
            </a:r>
          </a:p>
          <a:p>
            <a:pPr algn="ctr">
              <a:defRPr/>
            </a:pPr>
            <a:endParaRPr lang="es-MX" sz="1100" u="none" dirty="0">
              <a:solidFill>
                <a:schemeClr val="tx1">
                  <a:lumMod val="95000"/>
                  <a:lumOff val="5000"/>
                </a:schemeClr>
              </a:solidFill>
            </a:endParaRPr>
          </a:p>
          <a:p>
            <a:pPr algn="ctr">
              <a:defRPr/>
            </a:pPr>
            <a:r>
              <a:rPr lang="es-MX" sz="1200" u="none" dirty="0">
                <a:solidFill>
                  <a:schemeClr val="tx1">
                    <a:lumMod val="95000"/>
                    <a:lumOff val="5000"/>
                  </a:schemeClr>
                </a:solidFill>
              </a:rPr>
              <a:t>Consulta de Información</a:t>
            </a:r>
            <a:endParaRPr lang="es-ES" sz="1200" u="none" dirty="0">
              <a:solidFill>
                <a:schemeClr val="tx1">
                  <a:lumMod val="95000"/>
                  <a:lumOff val="5000"/>
                </a:schemeClr>
              </a:solidFill>
            </a:endParaRPr>
          </a:p>
        </p:txBody>
      </p:sp>
      <p:sp>
        <p:nvSpPr>
          <p:cNvPr id="6177" name="Rectangle 33"/>
          <p:cNvSpPr>
            <a:spLocks noChangeArrowheads="1"/>
          </p:cNvSpPr>
          <p:nvPr/>
        </p:nvSpPr>
        <p:spPr bwMode="auto">
          <a:xfrm>
            <a:off x="7038110" y="1265410"/>
            <a:ext cx="1374370" cy="1226330"/>
          </a:xfrm>
          <a:prstGeom prst="rect">
            <a:avLst/>
          </a:prstGeom>
          <a:solidFill>
            <a:schemeClr val="bg1">
              <a:lumMod val="50000"/>
            </a:schemeClr>
          </a:solidFill>
          <a:ln w="9525" algn="ctr">
            <a:solidFill>
              <a:schemeClr val="bg1"/>
            </a:solidFill>
            <a:miter lim="800000"/>
            <a:headEnd/>
            <a:tailEnd/>
          </a:ln>
          <a:effectLst>
            <a:reflection blurRad="6350" stA="52000" endA="300" endPos="35000" dir="5400000" sy="-100000" algn="bl" rotWithShape="0"/>
          </a:effectLst>
          <a:scene3d>
            <a:camera prst="orthographicFront"/>
            <a:lightRig rig="threePt" dir="t"/>
          </a:scene3d>
          <a:sp3d>
            <a:bevelT/>
          </a:sp3d>
        </p:spPr>
        <p:txBody>
          <a:bodyPr anchor="ctr"/>
          <a:lstStyle/>
          <a:p>
            <a:pPr algn="ctr">
              <a:defRPr/>
            </a:pPr>
            <a:r>
              <a:rPr lang="es-MX" sz="1200" u="none" dirty="0">
                <a:solidFill>
                  <a:schemeClr val="tx1"/>
                </a:solidFill>
              </a:rPr>
              <a:t>La consulta de la información obedece a los niveles de acceso y perfil autorizado por el SESNSP.</a:t>
            </a:r>
            <a:endParaRPr lang="es-ES" sz="1200" u="none" dirty="0">
              <a:solidFill>
                <a:schemeClr val="tx1"/>
              </a:solidFill>
            </a:endParaRPr>
          </a:p>
        </p:txBody>
      </p:sp>
      <p:cxnSp>
        <p:nvCxnSpPr>
          <p:cNvPr id="6183" name="AutoShape 39"/>
          <p:cNvCxnSpPr>
            <a:cxnSpLocks noChangeShapeType="1"/>
            <a:stCxn id="6165" idx="2"/>
          </p:cNvCxnSpPr>
          <p:nvPr/>
        </p:nvCxnSpPr>
        <p:spPr bwMode="auto">
          <a:xfrm>
            <a:off x="1749425" y="2657475"/>
            <a:ext cx="0" cy="0"/>
          </a:xfrm>
          <a:prstGeom prst="straightConnector1">
            <a:avLst/>
          </a:prstGeom>
          <a:noFill/>
          <a:ln w="38100">
            <a:pattFill prst="wdDnDiag">
              <a:fgClr>
                <a:srgbClr val="FFCC66"/>
              </a:fgClr>
              <a:bgClr>
                <a:srgbClr val="FF9900"/>
              </a:bgClr>
            </a:pattFill>
            <a:round/>
            <a:headEnd/>
            <a:tailEnd type="triangle" w="med" len="med"/>
          </a:ln>
          <a:effectLst>
            <a:reflection blurRad="6350" stA="52000" endA="300" endPos="35000" dir="5400000" sy="-100000" algn="bl" rotWithShape="0"/>
          </a:effectLst>
          <a:scene3d>
            <a:camera prst="orthographicFront"/>
            <a:lightRig rig="threePt" dir="t"/>
          </a:scene3d>
          <a:sp3d>
            <a:bevelT/>
          </a:sp3d>
        </p:spPr>
      </p:cxnSp>
      <p:sp>
        <p:nvSpPr>
          <p:cNvPr id="6165" name="Rectangle 21">
            <a:hlinkClick r:id="rId10" action="ppaction://hlinksldjump"/>
          </p:cNvPr>
          <p:cNvSpPr>
            <a:spLocks noChangeArrowheads="1"/>
          </p:cNvSpPr>
          <p:nvPr/>
        </p:nvSpPr>
        <p:spPr bwMode="auto">
          <a:xfrm>
            <a:off x="3102789" y="3462381"/>
            <a:ext cx="935038" cy="936625"/>
          </a:xfrm>
          <a:prstGeom prst="rect">
            <a:avLst/>
          </a:prstGeom>
          <a:solidFill>
            <a:schemeClr val="bg1">
              <a:lumMod val="75000"/>
            </a:schemeClr>
          </a:solidFill>
          <a:ln w="9525" algn="ctr">
            <a:solidFill>
              <a:srgbClr val="0070C0"/>
            </a:solidFill>
            <a:miter lim="800000"/>
            <a:headEnd/>
            <a:tailEnd/>
          </a:ln>
          <a:effectLst>
            <a:reflection blurRad="6350" stA="52000" endA="300" endPos="35000" dir="5400000" sy="-100000" algn="bl" rotWithShape="0"/>
          </a:effectLst>
          <a:scene3d>
            <a:camera prst="orthographicFront"/>
            <a:lightRig rig="threePt" dir="t"/>
          </a:scene3d>
          <a:sp3d>
            <a:bevelT/>
          </a:sp3d>
        </p:spPr>
        <p:txBody>
          <a:bodyPr tIns="0" bIns="0"/>
          <a:lstStyle/>
          <a:p>
            <a:pPr algn="ctr">
              <a:defRPr/>
            </a:pPr>
            <a:r>
              <a:rPr lang="es-MX" sz="1600" u="none" dirty="0">
                <a:solidFill>
                  <a:schemeClr val="tx1">
                    <a:lumMod val="95000"/>
                    <a:lumOff val="5000"/>
                  </a:schemeClr>
                </a:solidFill>
              </a:rPr>
              <a:t>2</a:t>
            </a:r>
          </a:p>
          <a:p>
            <a:pPr algn="ctr">
              <a:defRPr/>
            </a:pPr>
            <a:r>
              <a:rPr lang="es-MX" sz="1000" u="none" dirty="0" err="1">
                <a:solidFill>
                  <a:schemeClr val="tx1">
                    <a:lumMod val="95000"/>
                    <a:lumOff val="5000"/>
                  </a:schemeClr>
                </a:solidFill>
              </a:rPr>
              <a:t>Accesar</a:t>
            </a:r>
            <a:r>
              <a:rPr lang="es-MX" sz="1000" u="none" dirty="0">
                <a:solidFill>
                  <a:schemeClr val="tx1">
                    <a:lumMod val="95000"/>
                    <a:lumOff val="5000"/>
                  </a:schemeClr>
                </a:solidFill>
              </a:rPr>
              <a:t> al Portal de Internet del REPUVE</a:t>
            </a:r>
            <a:endParaRPr lang="es-ES" sz="1000" u="none" dirty="0">
              <a:solidFill>
                <a:schemeClr val="tx1">
                  <a:lumMod val="95000"/>
                  <a:lumOff val="5000"/>
                </a:schemeClr>
              </a:solidFill>
            </a:endParaRPr>
          </a:p>
        </p:txBody>
      </p:sp>
      <p:sp>
        <p:nvSpPr>
          <p:cNvPr id="6198" name="Text Box 54">
            <a:hlinkClick r:id="rId11" action="ppaction://hlinkfile"/>
          </p:cNvPr>
          <p:cNvSpPr txBox="1">
            <a:spLocks noChangeArrowheads="1"/>
          </p:cNvSpPr>
          <p:nvPr/>
        </p:nvSpPr>
        <p:spPr bwMode="auto">
          <a:xfrm>
            <a:off x="6416040" y="5493385"/>
            <a:ext cx="1827213" cy="184150"/>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lIns="0" tIns="0" rIns="0" bIns="0">
            <a:spAutoFit/>
          </a:bodyPr>
          <a:lstStyle/>
          <a:p>
            <a:pPr>
              <a:defRPr/>
            </a:pPr>
            <a:r>
              <a:rPr lang="es-MX" sz="1200" u="none" dirty="0">
                <a:solidFill>
                  <a:schemeClr val="tx1"/>
                </a:solidFill>
              </a:rPr>
              <a:t>Procedimientos  de </a:t>
            </a:r>
            <a:r>
              <a:rPr lang="es-MX" sz="1200" u="none" dirty="0" smtClean="0">
                <a:solidFill>
                  <a:schemeClr val="tx1"/>
                </a:solidFill>
              </a:rPr>
              <a:t>operación</a:t>
            </a:r>
            <a:endParaRPr lang="es-ES" sz="1200" u="none" dirty="0">
              <a:solidFill>
                <a:schemeClr val="tx1"/>
              </a:solidFill>
            </a:endParaRPr>
          </a:p>
        </p:txBody>
      </p:sp>
      <p:cxnSp>
        <p:nvCxnSpPr>
          <p:cNvPr id="6200" name="AutoShape 56"/>
          <p:cNvCxnSpPr>
            <a:cxnSpLocks noChangeShapeType="1"/>
            <a:stCxn id="6165" idx="2"/>
            <a:endCxn id="6167" idx="1"/>
          </p:cNvCxnSpPr>
          <p:nvPr/>
        </p:nvCxnSpPr>
        <p:spPr bwMode="auto">
          <a:xfrm rot="16200000" flipH="1">
            <a:off x="3587751" y="4381500"/>
            <a:ext cx="474662" cy="509587"/>
          </a:xfrm>
          <a:prstGeom prst="bentConnector2">
            <a:avLst/>
          </a:prstGeom>
          <a:ln>
            <a:headEnd/>
            <a:tailEnd type="triangle" w="med" len="med"/>
          </a:ln>
        </p:spPr>
        <p:style>
          <a:lnRef idx="3">
            <a:schemeClr val="accent6"/>
          </a:lnRef>
          <a:fillRef idx="0">
            <a:schemeClr val="accent6"/>
          </a:fillRef>
          <a:effectRef idx="2">
            <a:schemeClr val="accent6"/>
          </a:effectRef>
          <a:fontRef idx="minor">
            <a:schemeClr val="tx1"/>
          </a:fontRef>
        </p:style>
      </p:cxnSp>
      <p:cxnSp>
        <p:nvCxnSpPr>
          <p:cNvPr id="6202" name="AutoShape 58"/>
          <p:cNvCxnSpPr>
            <a:cxnSpLocks noChangeShapeType="1"/>
            <a:stCxn id="6164" idx="3"/>
            <a:endCxn id="6165" idx="0"/>
          </p:cNvCxnSpPr>
          <p:nvPr/>
        </p:nvCxnSpPr>
        <p:spPr bwMode="auto">
          <a:xfrm>
            <a:off x="3105150" y="2951163"/>
            <a:ext cx="465138" cy="511175"/>
          </a:xfrm>
          <a:prstGeom prst="bentConnector2">
            <a:avLst/>
          </a:prstGeom>
          <a:ln>
            <a:headEnd/>
            <a:tailEnd type="triangle" w="med" len="med"/>
          </a:ln>
        </p:spPr>
        <p:style>
          <a:lnRef idx="3">
            <a:schemeClr val="accent6"/>
          </a:lnRef>
          <a:fillRef idx="0">
            <a:schemeClr val="accent6"/>
          </a:fillRef>
          <a:effectRef idx="2">
            <a:schemeClr val="accent6"/>
          </a:effectRef>
          <a:fontRef idx="minor">
            <a:schemeClr val="tx1"/>
          </a:fontRef>
        </p:style>
      </p:cxnSp>
      <p:sp>
        <p:nvSpPr>
          <p:cNvPr id="21" name="Rectangle 32">
            <a:hlinkClick r:id="rId12" action="ppaction://hlinksldjump"/>
          </p:cNvPr>
          <p:cNvSpPr>
            <a:spLocks noChangeArrowheads="1"/>
          </p:cNvSpPr>
          <p:nvPr/>
        </p:nvSpPr>
        <p:spPr bwMode="auto">
          <a:xfrm>
            <a:off x="5031829" y="3429000"/>
            <a:ext cx="1014641" cy="987233"/>
          </a:xfrm>
          <a:prstGeom prst="rect">
            <a:avLst/>
          </a:prstGeom>
          <a:solidFill>
            <a:schemeClr val="bg1">
              <a:lumMod val="75000"/>
            </a:schemeClr>
          </a:solidFill>
          <a:ln w="9525" algn="ctr">
            <a:solidFill>
              <a:srgbClr val="0070C0"/>
            </a:solidFill>
            <a:miter lim="800000"/>
            <a:headEnd/>
            <a:tailEnd/>
          </a:ln>
          <a:effectLst>
            <a:reflection blurRad="6350" stA="52000" endA="300" endPos="35000" dir="5400000" sy="-100000" algn="bl" rotWithShape="0"/>
          </a:effectLst>
          <a:scene3d>
            <a:camera prst="orthographicFront"/>
            <a:lightRig rig="threePt" dir="t"/>
          </a:scene3d>
          <a:sp3d>
            <a:bevelT/>
          </a:sp3d>
        </p:spPr>
        <p:txBody>
          <a:bodyPr tIns="0" bIns="0"/>
          <a:lstStyle/>
          <a:p>
            <a:pPr algn="ctr">
              <a:defRPr/>
            </a:pPr>
            <a:r>
              <a:rPr lang="es-MX" sz="1600" u="none" dirty="0">
                <a:solidFill>
                  <a:schemeClr val="tx1">
                    <a:lumMod val="95000"/>
                    <a:lumOff val="5000"/>
                  </a:schemeClr>
                </a:solidFill>
              </a:rPr>
              <a:t>3</a:t>
            </a:r>
          </a:p>
          <a:p>
            <a:pPr algn="ctr">
              <a:defRPr/>
            </a:pPr>
            <a:r>
              <a:rPr lang="es-MX" sz="1000" u="none" dirty="0">
                <a:solidFill>
                  <a:schemeClr val="tx1">
                    <a:lumMod val="95000"/>
                    <a:lumOff val="5000"/>
                  </a:schemeClr>
                </a:solidFill>
              </a:rPr>
              <a:t>COMPROBANTE</a:t>
            </a:r>
            <a:r>
              <a:rPr lang="es-MX" sz="1100" u="none" dirty="0">
                <a:solidFill>
                  <a:schemeClr val="tx1">
                    <a:lumMod val="95000"/>
                    <a:lumOff val="5000"/>
                  </a:schemeClr>
                </a:solidFill>
              </a:rPr>
              <a:t> recuperar </a:t>
            </a:r>
          </a:p>
          <a:p>
            <a:pPr algn="ctr">
              <a:defRPr/>
            </a:pPr>
            <a:r>
              <a:rPr lang="es-MX" sz="1100" u="none" dirty="0">
                <a:solidFill>
                  <a:schemeClr val="tx1">
                    <a:lumMod val="95000"/>
                    <a:lumOff val="5000"/>
                  </a:schemeClr>
                </a:solidFill>
              </a:rPr>
              <a:t>PDF</a:t>
            </a:r>
            <a:endParaRPr lang="es-ES" sz="1100" u="none" dirty="0">
              <a:solidFill>
                <a:schemeClr val="tx1">
                  <a:lumMod val="95000"/>
                  <a:lumOff val="5000"/>
                </a:schemeClr>
              </a:solidFill>
            </a:endParaRPr>
          </a:p>
        </p:txBody>
      </p:sp>
      <p:cxnSp>
        <p:nvCxnSpPr>
          <p:cNvPr id="26" name="AutoShape 58"/>
          <p:cNvCxnSpPr>
            <a:cxnSpLocks noChangeShapeType="1"/>
            <a:stCxn id="21" idx="0"/>
            <a:endCxn id="6176" idx="1"/>
          </p:cNvCxnSpPr>
          <p:nvPr/>
        </p:nvCxnSpPr>
        <p:spPr bwMode="auto">
          <a:xfrm rot="5400000" flipH="1" flipV="1">
            <a:off x="5568951" y="2930525"/>
            <a:ext cx="468312" cy="528637"/>
          </a:xfrm>
          <a:prstGeom prst="bentConnector2">
            <a:avLst/>
          </a:prstGeom>
          <a:ln>
            <a:headEnd/>
            <a:tailEnd type="triangle" w="med" len="med"/>
          </a:ln>
        </p:spPr>
        <p:style>
          <a:lnRef idx="3">
            <a:schemeClr val="accent6"/>
          </a:lnRef>
          <a:fillRef idx="0">
            <a:schemeClr val="accent6"/>
          </a:fillRef>
          <a:effectRef idx="2">
            <a:schemeClr val="accent6"/>
          </a:effectRef>
          <a:fontRef idx="minor">
            <a:schemeClr val="tx1"/>
          </a:fontRef>
        </p:style>
      </p:cxnSp>
      <p:cxnSp>
        <p:nvCxnSpPr>
          <p:cNvPr id="29" name="AutoShape 56"/>
          <p:cNvCxnSpPr>
            <a:cxnSpLocks noChangeShapeType="1"/>
            <a:stCxn id="6166" idx="3"/>
            <a:endCxn id="6164" idx="0"/>
          </p:cNvCxnSpPr>
          <p:nvPr/>
        </p:nvCxnSpPr>
        <p:spPr bwMode="auto">
          <a:xfrm>
            <a:off x="2143125" y="1841500"/>
            <a:ext cx="495300" cy="641350"/>
          </a:xfrm>
          <a:prstGeom prst="bentConnector2">
            <a:avLst/>
          </a:prstGeom>
          <a:ln>
            <a:headEnd/>
            <a:tailEnd type="triangle" w="med" len="med"/>
          </a:ln>
        </p:spPr>
        <p:style>
          <a:lnRef idx="3">
            <a:schemeClr val="accent6"/>
          </a:lnRef>
          <a:fillRef idx="0">
            <a:schemeClr val="accent6"/>
          </a:fillRef>
          <a:effectRef idx="2">
            <a:schemeClr val="accent6"/>
          </a:effectRef>
          <a:fontRef idx="minor">
            <a:schemeClr val="tx1"/>
          </a:fontRef>
        </p:style>
      </p:cxnSp>
      <p:cxnSp>
        <p:nvCxnSpPr>
          <p:cNvPr id="28" name="AutoShape 56"/>
          <p:cNvCxnSpPr>
            <a:cxnSpLocks noChangeShapeType="1"/>
            <a:stCxn id="6167" idx="3"/>
            <a:endCxn id="21" idx="2"/>
          </p:cNvCxnSpPr>
          <p:nvPr/>
        </p:nvCxnSpPr>
        <p:spPr bwMode="auto">
          <a:xfrm flipV="1">
            <a:off x="5014913" y="4416425"/>
            <a:ext cx="523875" cy="457200"/>
          </a:xfrm>
          <a:prstGeom prst="bentConnector2">
            <a:avLst/>
          </a:prstGeom>
          <a:ln>
            <a:headEnd/>
            <a:tailEnd type="triangle" w="med" len="med"/>
          </a:ln>
        </p:spPr>
        <p:style>
          <a:lnRef idx="3">
            <a:schemeClr val="accent6"/>
          </a:lnRef>
          <a:fillRef idx="0">
            <a:schemeClr val="accent6"/>
          </a:fillRef>
          <a:effectRef idx="2">
            <a:schemeClr val="accent6"/>
          </a:effectRef>
          <a:fontRef idx="minor">
            <a:schemeClr val="tx1"/>
          </a:fontRef>
        </p:style>
      </p:cxnSp>
      <p:cxnSp>
        <p:nvCxnSpPr>
          <p:cNvPr id="42" name="AutoShape 58"/>
          <p:cNvCxnSpPr>
            <a:cxnSpLocks noChangeShapeType="1"/>
            <a:stCxn id="6176" idx="0"/>
            <a:endCxn id="6177" idx="1"/>
          </p:cNvCxnSpPr>
          <p:nvPr/>
        </p:nvCxnSpPr>
        <p:spPr bwMode="auto">
          <a:xfrm rot="5400000" flipH="1" flipV="1">
            <a:off x="6479382" y="1934369"/>
            <a:ext cx="614362" cy="501650"/>
          </a:xfrm>
          <a:prstGeom prst="bentConnector2">
            <a:avLst/>
          </a:prstGeom>
          <a:ln>
            <a:headEnd/>
            <a:tailEnd type="triangle" w="med" len="med"/>
          </a:ln>
        </p:spPr>
        <p:style>
          <a:lnRef idx="3">
            <a:schemeClr val="accent6"/>
          </a:lnRef>
          <a:fillRef idx="0">
            <a:schemeClr val="accent6"/>
          </a:fillRef>
          <a:effectRef idx="2">
            <a:schemeClr val="accent6"/>
          </a:effectRef>
          <a:fontRef idx="minor">
            <a:schemeClr val="tx1"/>
          </a:fontRef>
        </p:style>
      </p:cxnSp>
    </p:spTree>
  </p:cSld>
  <p:clrMapOvr>
    <a:masterClrMapping/>
  </p:clrMapOvr>
  <p:transition xmlns:p14="http://schemas.microsoft.com/office/powerpoint/2010/main" spd="slow" advClick="0">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63"/>
                                        </p:tgtEl>
                                        <p:attrNameLst>
                                          <p:attrName>style.visibility</p:attrName>
                                        </p:attrNameLst>
                                      </p:cBhvr>
                                      <p:to>
                                        <p:strVal val="visible"/>
                                      </p:to>
                                    </p:set>
                                    <p:anim calcmode="lin" valueType="num">
                                      <p:cBhvr>
                                        <p:cTn id="7" dur="2000" fill="hold"/>
                                        <p:tgtEl>
                                          <p:spTgt spid="6163"/>
                                        </p:tgtEl>
                                        <p:attrNameLst>
                                          <p:attrName>ppt_w</p:attrName>
                                        </p:attrNameLst>
                                      </p:cBhvr>
                                      <p:tavLst>
                                        <p:tav tm="0">
                                          <p:val>
                                            <p:fltVal val="0"/>
                                          </p:val>
                                        </p:tav>
                                        <p:tav tm="100000">
                                          <p:val>
                                            <p:strVal val="#ppt_w"/>
                                          </p:val>
                                        </p:tav>
                                      </p:tavLst>
                                    </p:anim>
                                    <p:anim calcmode="lin" valueType="num">
                                      <p:cBhvr>
                                        <p:cTn id="8" dur="2000" fill="hold"/>
                                        <p:tgtEl>
                                          <p:spTgt spid="6163"/>
                                        </p:tgtEl>
                                        <p:attrNameLst>
                                          <p:attrName>ppt_h</p:attrName>
                                        </p:attrNameLst>
                                      </p:cBhvr>
                                      <p:tavLst>
                                        <p:tav tm="0">
                                          <p:val>
                                            <p:fltVal val="0"/>
                                          </p:val>
                                        </p:tav>
                                        <p:tav tm="100000">
                                          <p:val>
                                            <p:strVal val="#ppt_h"/>
                                          </p:val>
                                        </p:tav>
                                      </p:tavLst>
                                    </p:anim>
                                    <p:animEffect transition="in" filter="fade">
                                      <p:cBhvr>
                                        <p:cTn id="9" dur="2000"/>
                                        <p:tgtEl>
                                          <p:spTgt spid="6163"/>
                                        </p:tgtEl>
                                      </p:cBhvr>
                                    </p:animEffect>
                                  </p:childTnLst>
                                </p:cTn>
                              </p:par>
                            </p:childTnLst>
                          </p:cTn>
                        </p:par>
                        <p:par>
                          <p:cTn id="10" fill="hold" nodeType="afterGroup">
                            <p:stCondLst>
                              <p:cond delay="2000"/>
                            </p:stCondLst>
                            <p:childTnLst>
                              <p:par>
                                <p:cTn id="11" presetID="10" presetClass="entr" presetSubtype="0" fill="hold" nodeType="afterEffect">
                                  <p:stCondLst>
                                    <p:cond delay="0"/>
                                  </p:stCondLst>
                                  <p:childTnLst>
                                    <p:set>
                                      <p:cBhvr>
                                        <p:cTn id="12" dur="1" fill="hold">
                                          <p:stCondLst>
                                            <p:cond delay="0"/>
                                          </p:stCondLst>
                                        </p:cTn>
                                        <p:tgtEl>
                                          <p:spTgt spid="6166"/>
                                        </p:tgtEl>
                                        <p:attrNameLst>
                                          <p:attrName>style.visibility</p:attrName>
                                        </p:attrNameLst>
                                      </p:cBhvr>
                                      <p:to>
                                        <p:strVal val="visible"/>
                                      </p:to>
                                    </p:set>
                                    <p:animEffect transition="in" filter="fade">
                                      <p:cBhvr>
                                        <p:cTn id="13" dur="2000"/>
                                        <p:tgtEl>
                                          <p:spTgt spid="6166"/>
                                        </p:tgtEl>
                                      </p:cBhvr>
                                    </p:animEffect>
                                  </p:childTnLst>
                                </p:cTn>
                              </p:par>
                            </p:childTnLst>
                          </p:cTn>
                        </p:par>
                        <p:par>
                          <p:cTn id="14" fill="hold" nodeType="afterGroup">
                            <p:stCondLst>
                              <p:cond delay="4000"/>
                            </p:stCondLst>
                            <p:childTnLst>
                              <p:par>
                                <p:cTn id="15" presetID="53" presetClass="entr" presetSubtype="0" fill="hold" nodeType="afterEffect">
                                  <p:stCondLst>
                                    <p:cond delay="0"/>
                                  </p:stCondLst>
                                  <p:childTnLst>
                                    <p:set>
                                      <p:cBhvr>
                                        <p:cTn id="16" dur="1" fill="hold">
                                          <p:stCondLst>
                                            <p:cond delay="0"/>
                                          </p:stCondLst>
                                        </p:cTn>
                                        <p:tgtEl>
                                          <p:spTgt spid="6164"/>
                                        </p:tgtEl>
                                        <p:attrNameLst>
                                          <p:attrName>style.visibility</p:attrName>
                                        </p:attrNameLst>
                                      </p:cBhvr>
                                      <p:to>
                                        <p:strVal val="visible"/>
                                      </p:to>
                                    </p:set>
                                    <p:anim calcmode="lin" valueType="num">
                                      <p:cBhvr>
                                        <p:cTn id="17" dur="1000" fill="hold"/>
                                        <p:tgtEl>
                                          <p:spTgt spid="6164"/>
                                        </p:tgtEl>
                                        <p:attrNameLst>
                                          <p:attrName>ppt_w</p:attrName>
                                        </p:attrNameLst>
                                      </p:cBhvr>
                                      <p:tavLst>
                                        <p:tav tm="0">
                                          <p:val>
                                            <p:fltVal val="0"/>
                                          </p:val>
                                        </p:tav>
                                        <p:tav tm="100000">
                                          <p:val>
                                            <p:strVal val="#ppt_w"/>
                                          </p:val>
                                        </p:tav>
                                      </p:tavLst>
                                    </p:anim>
                                    <p:anim calcmode="lin" valueType="num">
                                      <p:cBhvr>
                                        <p:cTn id="18" dur="1000" fill="hold"/>
                                        <p:tgtEl>
                                          <p:spTgt spid="6164"/>
                                        </p:tgtEl>
                                        <p:attrNameLst>
                                          <p:attrName>ppt_h</p:attrName>
                                        </p:attrNameLst>
                                      </p:cBhvr>
                                      <p:tavLst>
                                        <p:tav tm="0">
                                          <p:val>
                                            <p:fltVal val="0"/>
                                          </p:val>
                                        </p:tav>
                                        <p:tav tm="100000">
                                          <p:val>
                                            <p:strVal val="#ppt_h"/>
                                          </p:val>
                                        </p:tav>
                                      </p:tavLst>
                                    </p:anim>
                                    <p:animEffect transition="in" filter="fade">
                                      <p:cBhvr>
                                        <p:cTn id="19" dur="1000"/>
                                        <p:tgtEl>
                                          <p:spTgt spid="6164"/>
                                        </p:tgtEl>
                                      </p:cBhvr>
                                    </p:animEffect>
                                  </p:childTnLst>
                                </p:cTn>
                              </p:par>
                            </p:childTnLst>
                          </p:cTn>
                        </p:par>
                        <p:par>
                          <p:cTn id="20" fill="hold" nodeType="afterGroup">
                            <p:stCondLst>
                              <p:cond delay="5000"/>
                            </p:stCondLst>
                            <p:childTnLst>
                              <p:par>
                                <p:cTn id="21" presetID="20" presetClass="entr" presetSubtype="0"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edge">
                                      <p:cBhvr>
                                        <p:cTn id="23" dur="2000"/>
                                        <p:tgtEl>
                                          <p:spTgt spid="29"/>
                                        </p:tgtEl>
                                      </p:cBhvr>
                                    </p:animEffect>
                                  </p:childTnLst>
                                </p:cTn>
                              </p:par>
                            </p:childTnLst>
                          </p:cTn>
                        </p:par>
                        <p:par>
                          <p:cTn id="24" fill="hold" nodeType="afterGroup">
                            <p:stCondLst>
                              <p:cond delay="7000"/>
                            </p:stCondLst>
                            <p:childTnLst>
                              <p:par>
                                <p:cTn id="25" presetID="20" presetClass="entr" presetSubtype="0" fill="hold" nodeType="afterEffect">
                                  <p:stCondLst>
                                    <p:cond delay="0"/>
                                  </p:stCondLst>
                                  <p:childTnLst>
                                    <p:set>
                                      <p:cBhvr>
                                        <p:cTn id="26" dur="1" fill="hold">
                                          <p:stCondLst>
                                            <p:cond delay="0"/>
                                          </p:stCondLst>
                                        </p:cTn>
                                        <p:tgtEl>
                                          <p:spTgt spid="6202"/>
                                        </p:tgtEl>
                                        <p:attrNameLst>
                                          <p:attrName>style.visibility</p:attrName>
                                        </p:attrNameLst>
                                      </p:cBhvr>
                                      <p:to>
                                        <p:strVal val="visible"/>
                                      </p:to>
                                    </p:set>
                                    <p:animEffect transition="in" filter="wedge">
                                      <p:cBhvr>
                                        <p:cTn id="27" dur="2000"/>
                                        <p:tgtEl>
                                          <p:spTgt spid="6202"/>
                                        </p:tgtEl>
                                      </p:cBhvr>
                                    </p:animEffect>
                                  </p:childTnLst>
                                </p:cTn>
                              </p:par>
                            </p:childTnLst>
                          </p:cTn>
                        </p:par>
                        <p:par>
                          <p:cTn id="28" fill="hold" nodeType="afterGroup">
                            <p:stCondLst>
                              <p:cond delay="9000"/>
                            </p:stCondLst>
                            <p:childTnLst>
                              <p:par>
                                <p:cTn id="29" presetID="53" presetClass="entr" presetSubtype="0" fill="hold" nodeType="afterEffect">
                                  <p:stCondLst>
                                    <p:cond delay="0"/>
                                  </p:stCondLst>
                                  <p:childTnLst>
                                    <p:set>
                                      <p:cBhvr>
                                        <p:cTn id="30" dur="1" fill="hold">
                                          <p:stCondLst>
                                            <p:cond delay="0"/>
                                          </p:stCondLst>
                                        </p:cTn>
                                        <p:tgtEl>
                                          <p:spTgt spid="6165"/>
                                        </p:tgtEl>
                                        <p:attrNameLst>
                                          <p:attrName>style.visibility</p:attrName>
                                        </p:attrNameLst>
                                      </p:cBhvr>
                                      <p:to>
                                        <p:strVal val="visible"/>
                                      </p:to>
                                    </p:set>
                                    <p:anim calcmode="lin" valueType="num">
                                      <p:cBhvr>
                                        <p:cTn id="31" dur="1000" fill="hold"/>
                                        <p:tgtEl>
                                          <p:spTgt spid="6165"/>
                                        </p:tgtEl>
                                        <p:attrNameLst>
                                          <p:attrName>ppt_w</p:attrName>
                                        </p:attrNameLst>
                                      </p:cBhvr>
                                      <p:tavLst>
                                        <p:tav tm="0">
                                          <p:val>
                                            <p:fltVal val="0"/>
                                          </p:val>
                                        </p:tav>
                                        <p:tav tm="100000">
                                          <p:val>
                                            <p:strVal val="#ppt_w"/>
                                          </p:val>
                                        </p:tav>
                                      </p:tavLst>
                                    </p:anim>
                                    <p:anim calcmode="lin" valueType="num">
                                      <p:cBhvr>
                                        <p:cTn id="32" dur="1000" fill="hold"/>
                                        <p:tgtEl>
                                          <p:spTgt spid="6165"/>
                                        </p:tgtEl>
                                        <p:attrNameLst>
                                          <p:attrName>ppt_h</p:attrName>
                                        </p:attrNameLst>
                                      </p:cBhvr>
                                      <p:tavLst>
                                        <p:tav tm="0">
                                          <p:val>
                                            <p:fltVal val="0"/>
                                          </p:val>
                                        </p:tav>
                                        <p:tav tm="100000">
                                          <p:val>
                                            <p:strVal val="#ppt_h"/>
                                          </p:val>
                                        </p:tav>
                                      </p:tavLst>
                                    </p:anim>
                                    <p:animEffect transition="in" filter="fade">
                                      <p:cBhvr>
                                        <p:cTn id="33" dur="1000"/>
                                        <p:tgtEl>
                                          <p:spTgt spid="6165"/>
                                        </p:tgtEl>
                                      </p:cBhvr>
                                    </p:animEffect>
                                  </p:childTnLst>
                                </p:cTn>
                              </p:par>
                            </p:childTnLst>
                          </p:cTn>
                        </p:par>
                        <p:par>
                          <p:cTn id="34" fill="hold" nodeType="afterGroup">
                            <p:stCondLst>
                              <p:cond delay="10000"/>
                            </p:stCondLst>
                            <p:childTnLst>
                              <p:par>
                                <p:cTn id="35" presetID="20" presetClass="entr" presetSubtype="0" fill="hold" nodeType="afterEffect">
                                  <p:stCondLst>
                                    <p:cond delay="0"/>
                                  </p:stCondLst>
                                  <p:childTnLst>
                                    <p:set>
                                      <p:cBhvr>
                                        <p:cTn id="36" dur="1" fill="hold">
                                          <p:stCondLst>
                                            <p:cond delay="0"/>
                                          </p:stCondLst>
                                        </p:cTn>
                                        <p:tgtEl>
                                          <p:spTgt spid="6200"/>
                                        </p:tgtEl>
                                        <p:attrNameLst>
                                          <p:attrName>style.visibility</p:attrName>
                                        </p:attrNameLst>
                                      </p:cBhvr>
                                      <p:to>
                                        <p:strVal val="visible"/>
                                      </p:to>
                                    </p:set>
                                    <p:animEffect transition="in" filter="wedge">
                                      <p:cBhvr>
                                        <p:cTn id="37" dur="2000"/>
                                        <p:tgtEl>
                                          <p:spTgt spid="6200"/>
                                        </p:tgtEl>
                                      </p:cBhvr>
                                    </p:animEffect>
                                  </p:childTnLst>
                                </p:cTn>
                              </p:par>
                              <p:par>
                                <p:cTn id="38" presetID="10" presetClass="entr" presetSubtype="0" fill="hold" nodeType="withEffect">
                                  <p:stCondLst>
                                    <p:cond delay="0"/>
                                  </p:stCondLst>
                                  <p:childTnLst>
                                    <p:set>
                                      <p:cBhvr>
                                        <p:cTn id="39" dur="1" fill="hold">
                                          <p:stCondLst>
                                            <p:cond delay="0"/>
                                          </p:stCondLst>
                                        </p:cTn>
                                        <p:tgtEl>
                                          <p:spTgt spid="6183"/>
                                        </p:tgtEl>
                                        <p:attrNameLst>
                                          <p:attrName>style.visibility</p:attrName>
                                        </p:attrNameLst>
                                      </p:cBhvr>
                                      <p:to>
                                        <p:strVal val="visible"/>
                                      </p:to>
                                    </p:set>
                                    <p:animEffect transition="in" filter="fade">
                                      <p:cBhvr>
                                        <p:cTn id="40" dur="2000"/>
                                        <p:tgtEl>
                                          <p:spTgt spid="6183"/>
                                        </p:tgtEl>
                                      </p:cBhvr>
                                    </p:animEffect>
                                  </p:childTnLst>
                                </p:cTn>
                              </p:par>
                            </p:childTnLst>
                          </p:cTn>
                        </p:par>
                        <p:par>
                          <p:cTn id="41" fill="hold" nodeType="afterGroup">
                            <p:stCondLst>
                              <p:cond delay="12000"/>
                            </p:stCondLst>
                            <p:childTnLst>
                              <p:par>
                                <p:cTn id="42" presetID="53" presetClass="entr" presetSubtype="0" fill="hold" nodeType="afterEffect">
                                  <p:stCondLst>
                                    <p:cond delay="0"/>
                                  </p:stCondLst>
                                  <p:childTnLst>
                                    <p:set>
                                      <p:cBhvr>
                                        <p:cTn id="43" dur="1" fill="hold">
                                          <p:stCondLst>
                                            <p:cond delay="0"/>
                                          </p:stCondLst>
                                        </p:cTn>
                                        <p:tgtEl>
                                          <p:spTgt spid="6167"/>
                                        </p:tgtEl>
                                        <p:attrNameLst>
                                          <p:attrName>style.visibility</p:attrName>
                                        </p:attrNameLst>
                                      </p:cBhvr>
                                      <p:to>
                                        <p:strVal val="visible"/>
                                      </p:to>
                                    </p:set>
                                    <p:anim calcmode="lin" valueType="num">
                                      <p:cBhvr>
                                        <p:cTn id="44" dur="1000" fill="hold"/>
                                        <p:tgtEl>
                                          <p:spTgt spid="6167"/>
                                        </p:tgtEl>
                                        <p:attrNameLst>
                                          <p:attrName>ppt_w</p:attrName>
                                        </p:attrNameLst>
                                      </p:cBhvr>
                                      <p:tavLst>
                                        <p:tav tm="0">
                                          <p:val>
                                            <p:fltVal val="0"/>
                                          </p:val>
                                        </p:tav>
                                        <p:tav tm="100000">
                                          <p:val>
                                            <p:strVal val="#ppt_w"/>
                                          </p:val>
                                        </p:tav>
                                      </p:tavLst>
                                    </p:anim>
                                    <p:anim calcmode="lin" valueType="num">
                                      <p:cBhvr>
                                        <p:cTn id="45" dur="1000" fill="hold"/>
                                        <p:tgtEl>
                                          <p:spTgt spid="6167"/>
                                        </p:tgtEl>
                                        <p:attrNameLst>
                                          <p:attrName>ppt_h</p:attrName>
                                        </p:attrNameLst>
                                      </p:cBhvr>
                                      <p:tavLst>
                                        <p:tav tm="0">
                                          <p:val>
                                            <p:fltVal val="0"/>
                                          </p:val>
                                        </p:tav>
                                        <p:tav tm="100000">
                                          <p:val>
                                            <p:strVal val="#ppt_h"/>
                                          </p:val>
                                        </p:tav>
                                      </p:tavLst>
                                    </p:anim>
                                    <p:animEffect transition="in" filter="fade">
                                      <p:cBhvr>
                                        <p:cTn id="46" dur="1000"/>
                                        <p:tgtEl>
                                          <p:spTgt spid="6167"/>
                                        </p:tgtEl>
                                      </p:cBhvr>
                                    </p:animEffect>
                                  </p:childTnLst>
                                </p:cTn>
                              </p:par>
                            </p:childTnLst>
                          </p:cTn>
                        </p:par>
                        <p:par>
                          <p:cTn id="47" fill="hold" nodeType="afterGroup">
                            <p:stCondLst>
                              <p:cond delay="13000"/>
                            </p:stCondLst>
                            <p:childTnLst>
                              <p:par>
                                <p:cTn id="48" presetID="20" presetClass="entr" presetSubtype="0" fill="hold" nodeType="after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edge">
                                      <p:cBhvr>
                                        <p:cTn id="50" dur="2000"/>
                                        <p:tgtEl>
                                          <p:spTgt spid="28"/>
                                        </p:tgtEl>
                                      </p:cBhvr>
                                    </p:animEffect>
                                  </p:childTnLst>
                                </p:cTn>
                              </p:par>
                              <p:par>
                                <p:cTn id="51" presetID="53" presetClass="entr" presetSubtype="0" fill="hold" nodeType="withEffect">
                                  <p:stCondLst>
                                    <p:cond delay="0"/>
                                  </p:stCondLst>
                                  <p:childTnLst>
                                    <p:set>
                                      <p:cBhvr>
                                        <p:cTn id="52" dur="1" fill="hold">
                                          <p:stCondLst>
                                            <p:cond delay="0"/>
                                          </p:stCondLst>
                                        </p:cTn>
                                        <p:tgtEl>
                                          <p:spTgt spid="6174"/>
                                        </p:tgtEl>
                                        <p:attrNameLst>
                                          <p:attrName>style.visibility</p:attrName>
                                        </p:attrNameLst>
                                      </p:cBhvr>
                                      <p:to>
                                        <p:strVal val="visible"/>
                                      </p:to>
                                    </p:set>
                                    <p:anim calcmode="lin" valueType="num">
                                      <p:cBhvr>
                                        <p:cTn id="53" dur="500" fill="hold"/>
                                        <p:tgtEl>
                                          <p:spTgt spid="6174"/>
                                        </p:tgtEl>
                                        <p:attrNameLst>
                                          <p:attrName>ppt_w</p:attrName>
                                        </p:attrNameLst>
                                      </p:cBhvr>
                                      <p:tavLst>
                                        <p:tav tm="0">
                                          <p:val>
                                            <p:fltVal val="0"/>
                                          </p:val>
                                        </p:tav>
                                        <p:tav tm="100000">
                                          <p:val>
                                            <p:strVal val="#ppt_w"/>
                                          </p:val>
                                        </p:tav>
                                      </p:tavLst>
                                    </p:anim>
                                    <p:anim calcmode="lin" valueType="num">
                                      <p:cBhvr>
                                        <p:cTn id="54" dur="500" fill="hold"/>
                                        <p:tgtEl>
                                          <p:spTgt spid="6174"/>
                                        </p:tgtEl>
                                        <p:attrNameLst>
                                          <p:attrName>ppt_h</p:attrName>
                                        </p:attrNameLst>
                                      </p:cBhvr>
                                      <p:tavLst>
                                        <p:tav tm="0">
                                          <p:val>
                                            <p:fltVal val="0"/>
                                          </p:val>
                                        </p:tav>
                                        <p:tav tm="100000">
                                          <p:val>
                                            <p:strVal val="#ppt_h"/>
                                          </p:val>
                                        </p:tav>
                                      </p:tavLst>
                                    </p:anim>
                                    <p:animEffect transition="in" filter="fade">
                                      <p:cBhvr>
                                        <p:cTn id="55" dur="500"/>
                                        <p:tgtEl>
                                          <p:spTgt spid="6174"/>
                                        </p:tgtEl>
                                      </p:cBhvr>
                                    </p:animEffect>
                                  </p:childTnLst>
                                </p:cTn>
                              </p:par>
                              <p:par>
                                <p:cTn id="56" presetID="53" presetClass="entr" presetSubtype="0" fill="hold" nodeType="withEffect">
                                  <p:stCondLst>
                                    <p:cond delay="0"/>
                                  </p:stCondLst>
                                  <p:childTnLst>
                                    <p:set>
                                      <p:cBhvr>
                                        <p:cTn id="57" dur="1" fill="hold">
                                          <p:stCondLst>
                                            <p:cond delay="0"/>
                                          </p:stCondLst>
                                        </p:cTn>
                                        <p:tgtEl>
                                          <p:spTgt spid="6172"/>
                                        </p:tgtEl>
                                        <p:attrNameLst>
                                          <p:attrName>style.visibility</p:attrName>
                                        </p:attrNameLst>
                                      </p:cBhvr>
                                      <p:to>
                                        <p:strVal val="visible"/>
                                      </p:to>
                                    </p:set>
                                    <p:anim calcmode="lin" valueType="num">
                                      <p:cBhvr>
                                        <p:cTn id="58" dur="1000" fill="hold"/>
                                        <p:tgtEl>
                                          <p:spTgt spid="6172"/>
                                        </p:tgtEl>
                                        <p:attrNameLst>
                                          <p:attrName>ppt_w</p:attrName>
                                        </p:attrNameLst>
                                      </p:cBhvr>
                                      <p:tavLst>
                                        <p:tav tm="0">
                                          <p:val>
                                            <p:fltVal val="0"/>
                                          </p:val>
                                        </p:tav>
                                        <p:tav tm="100000">
                                          <p:val>
                                            <p:strVal val="#ppt_w"/>
                                          </p:val>
                                        </p:tav>
                                      </p:tavLst>
                                    </p:anim>
                                    <p:anim calcmode="lin" valueType="num">
                                      <p:cBhvr>
                                        <p:cTn id="59" dur="1000" fill="hold"/>
                                        <p:tgtEl>
                                          <p:spTgt spid="6172"/>
                                        </p:tgtEl>
                                        <p:attrNameLst>
                                          <p:attrName>ppt_h</p:attrName>
                                        </p:attrNameLst>
                                      </p:cBhvr>
                                      <p:tavLst>
                                        <p:tav tm="0">
                                          <p:val>
                                            <p:fltVal val="0"/>
                                          </p:val>
                                        </p:tav>
                                        <p:tav tm="100000">
                                          <p:val>
                                            <p:strVal val="#ppt_h"/>
                                          </p:val>
                                        </p:tav>
                                      </p:tavLst>
                                    </p:anim>
                                    <p:animEffect transition="in" filter="fade">
                                      <p:cBhvr>
                                        <p:cTn id="60" dur="1000"/>
                                        <p:tgtEl>
                                          <p:spTgt spid="6172"/>
                                        </p:tgtEl>
                                      </p:cBhvr>
                                    </p:animEffect>
                                  </p:childTnLst>
                                </p:cTn>
                              </p:par>
                            </p:childTnLst>
                          </p:cTn>
                        </p:par>
                        <p:par>
                          <p:cTn id="61" fill="hold" nodeType="afterGroup">
                            <p:stCondLst>
                              <p:cond delay="15000"/>
                            </p:stCondLst>
                            <p:childTnLst>
                              <p:par>
                                <p:cTn id="62" presetID="53" presetClass="entr" presetSubtype="0" fill="hold" nodeType="afterEffect">
                                  <p:stCondLst>
                                    <p:cond delay="0"/>
                                  </p:stCondLst>
                                  <p:childTnLst>
                                    <p:set>
                                      <p:cBhvr>
                                        <p:cTn id="63" dur="1" fill="hold">
                                          <p:stCondLst>
                                            <p:cond delay="0"/>
                                          </p:stCondLst>
                                        </p:cTn>
                                        <p:tgtEl>
                                          <p:spTgt spid="21"/>
                                        </p:tgtEl>
                                        <p:attrNameLst>
                                          <p:attrName>style.visibility</p:attrName>
                                        </p:attrNameLst>
                                      </p:cBhvr>
                                      <p:to>
                                        <p:strVal val="visible"/>
                                      </p:to>
                                    </p:set>
                                    <p:anim calcmode="lin" valueType="num">
                                      <p:cBhvr>
                                        <p:cTn id="64" dur="1000" fill="hold"/>
                                        <p:tgtEl>
                                          <p:spTgt spid="21"/>
                                        </p:tgtEl>
                                        <p:attrNameLst>
                                          <p:attrName>ppt_w</p:attrName>
                                        </p:attrNameLst>
                                      </p:cBhvr>
                                      <p:tavLst>
                                        <p:tav tm="0">
                                          <p:val>
                                            <p:fltVal val="0"/>
                                          </p:val>
                                        </p:tav>
                                        <p:tav tm="100000">
                                          <p:val>
                                            <p:strVal val="#ppt_w"/>
                                          </p:val>
                                        </p:tav>
                                      </p:tavLst>
                                    </p:anim>
                                    <p:anim calcmode="lin" valueType="num">
                                      <p:cBhvr>
                                        <p:cTn id="65" dur="1000" fill="hold"/>
                                        <p:tgtEl>
                                          <p:spTgt spid="21"/>
                                        </p:tgtEl>
                                        <p:attrNameLst>
                                          <p:attrName>ppt_h</p:attrName>
                                        </p:attrNameLst>
                                      </p:cBhvr>
                                      <p:tavLst>
                                        <p:tav tm="0">
                                          <p:val>
                                            <p:fltVal val="0"/>
                                          </p:val>
                                        </p:tav>
                                        <p:tav tm="100000">
                                          <p:val>
                                            <p:strVal val="#ppt_h"/>
                                          </p:val>
                                        </p:tav>
                                      </p:tavLst>
                                    </p:anim>
                                    <p:animEffect transition="in" filter="fade">
                                      <p:cBhvr>
                                        <p:cTn id="66" dur="1000"/>
                                        <p:tgtEl>
                                          <p:spTgt spid="21"/>
                                        </p:tgtEl>
                                      </p:cBhvr>
                                    </p:animEffect>
                                  </p:childTnLst>
                                </p:cTn>
                              </p:par>
                            </p:childTnLst>
                          </p:cTn>
                        </p:par>
                        <p:par>
                          <p:cTn id="67" fill="hold" nodeType="afterGroup">
                            <p:stCondLst>
                              <p:cond delay="16000"/>
                            </p:stCondLst>
                            <p:childTnLst>
                              <p:par>
                                <p:cTn id="68" presetID="20" presetClass="entr" presetSubtype="0" fill="hold" nodeType="after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wedge">
                                      <p:cBhvr>
                                        <p:cTn id="70" dur="2000"/>
                                        <p:tgtEl>
                                          <p:spTgt spid="26"/>
                                        </p:tgtEl>
                                      </p:cBhvr>
                                    </p:animEffect>
                                  </p:childTnLst>
                                </p:cTn>
                              </p:par>
                            </p:childTnLst>
                          </p:cTn>
                        </p:par>
                        <p:par>
                          <p:cTn id="71" fill="hold" nodeType="afterGroup">
                            <p:stCondLst>
                              <p:cond delay="18000"/>
                            </p:stCondLst>
                            <p:childTnLst>
                              <p:par>
                                <p:cTn id="72" presetID="53" presetClass="entr" presetSubtype="0" fill="hold" nodeType="afterEffect">
                                  <p:stCondLst>
                                    <p:cond delay="0"/>
                                  </p:stCondLst>
                                  <p:childTnLst>
                                    <p:set>
                                      <p:cBhvr>
                                        <p:cTn id="73" dur="1" fill="hold">
                                          <p:stCondLst>
                                            <p:cond delay="0"/>
                                          </p:stCondLst>
                                        </p:cTn>
                                        <p:tgtEl>
                                          <p:spTgt spid="6176"/>
                                        </p:tgtEl>
                                        <p:attrNameLst>
                                          <p:attrName>style.visibility</p:attrName>
                                        </p:attrNameLst>
                                      </p:cBhvr>
                                      <p:to>
                                        <p:strVal val="visible"/>
                                      </p:to>
                                    </p:set>
                                    <p:anim calcmode="lin" valueType="num">
                                      <p:cBhvr>
                                        <p:cTn id="74" dur="1000" fill="hold"/>
                                        <p:tgtEl>
                                          <p:spTgt spid="6176"/>
                                        </p:tgtEl>
                                        <p:attrNameLst>
                                          <p:attrName>ppt_w</p:attrName>
                                        </p:attrNameLst>
                                      </p:cBhvr>
                                      <p:tavLst>
                                        <p:tav tm="0">
                                          <p:val>
                                            <p:fltVal val="0"/>
                                          </p:val>
                                        </p:tav>
                                        <p:tav tm="100000">
                                          <p:val>
                                            <p:strVal val="#ppt_w"/>
                                          </p:val>
                                        </p:tav>
                                      </p:tavLst>
                                    </p:anim>
                                    <p:anim calcmode="lin" valueType="num">
                                      <p:cBhvr>
                                        <p:cTn id="75" dur="1000" fill="hold"/>
                                        <p:tgtEl>
                                          <p:spTgt spid="6176"/>
                                        </p:tgtEl>
                                        <p:attrNameLst>
                                          <p:attrName>ppt_h</p:attrName>
                                        </p:attrNameLst>
                                      </p:cBhvr>
                                      <p:tavLst>
                                        <p:tav tm="0">
                                          <p:val>
                                            <p:fltVal val="0"/>
                                          </p:val>
                                        </p:tav>
                                        <p:tav tm="100000">
                                          <p:val>
                                            <p:strVal val="#ppt_h"/>
                                          </p:val>
                                        </p:tav>
                                      </p:tavLst>
                                    </p:anim>
                                    <p:animEffect transition="in" filter="fade">
                                      <p:cBhvr>
                                        <p:cTn id="76" dur="1000"/>
                                        <p:tgtEl>
                                          <p:spTgt spid="6176"/>
                                        </p:tgtEl>
                                      </p:cBhvr>
                                    </p:animEffect>
                                  </p:childTnLst>
                                </p:cTn>
                              </p:par>
                              <p:par>
                                <p:cTn id="77" presetID="53" presetClass="entr" presetSubtype="0" fill="hold" nodeType="withEffect">
                                  <p:stCondLst>
                                    <p:cond delay="0"/>
                                  </p:stCondLst>
                                  <p:childTnLst>
                                    <p:set>
                                      <p:cBhvr>
                                        <p:cTn id="78" dur="1" fill="hold">
                                          <p:stCondLst>
                                            <p:cond delay="0"/>
                                          </p:stCondLst>
                                        </p:cTn>
                                        <p:tgtEl>
                                          <p:spTgt spid="6177"/>
                                        </p:tgtEl>
                                        <p:attrNameLst>
                                          <p:attrName>style.visibility</p:attrName>
                                        </p:attrNameLst>
                                      </p:cBhvr>
                                      <p:to>
                                        <p:strVal val="visible"/>
                                      </p:to>
                                    </p:set>
                                    <p:anim calcmode="lin" valueType="num">
                                      <p:cBhvr>
                                        <p:cTn id="79" dur="500" fill="hold"/>
                                        <p:tgtEl>
                                          <p:spTgt spid="6177"/>
                                        </p:tgtEl>
                                        <p:attrNameLst>
                                          <p:attrName>ppt_w</p:attrName>
                                        </p:attrNameLst>
                                      </p:cBhvr>
                                      <p:tavLst>
                                        <p:tav tm="0">
                                          <p:val>
                                            <p:fltVal val="0"/>
                                          </p:val>
                                        </p:tav>
                                        <p:tav tm="100000">
                                          <p:val>
                                            <p:strVal val="#ppt_w"/>
                                          </p:val>
                                        </p:tav>
                                      </p:tavLst>
                                    </p:anim>
                                    <p:anim calcmode="lin" valueType="num">
                                      <p:cBhvr>
                                        <p:cTn id="80" dur="500" fill="hold"/>
                                        <p:tgtEl>
                                          <p:spTgt spid="6177"/>
                                        </p:tgtEl>
                                        <p:attrNameLst>
                                          <p:attrName>ppt_h</p:attrName>
                                        </p:attrNameLst>
                                      </p:cBhvr>
                                      <p:tavLst>
                                        <p:tav tm="0">
                                          <p:val>
                                            <p:fltVal val="0"/>
                                          </p:val>
                                        </p:tav>
                                        <p:tav tm="100000">
                                          <p:val>
                                            <p:strVal val="#ppt_h"/>
                                          </p:val>
                                        </p:tav>
                                      </p:tavLst>
                                    </p:anim>
                                    <p:animEffect transition="in" filter="fade">
                                      <p:cBhvr>
                                        <p:cTn id="81" dur="500"/>
                                        <p:tgtEl>
                                          <p:spTgt spid="6177"/>
                                        </p:tgtEl>
                                      </p:cBhvr>
                                    </p:animEffect>
                                  </p:childTnLst>
                                </p:cTn>
                              </p:par>
                            </p:childTnLst>
                          </p:cTn>
                        </p:par>
                        <p:par>
                          <p:cTn id="82" fill="hold" nodeType="afterGroup">
                            <p:stCondLst>
                              <p:cond delay="19000"/>
                            </p:stCondLst>
                            <p:childTnLst>
                              <p:par>
                                <p:cTn id="83" presetID="20" presetClass="entr" presetSubtype="0" fill="hold" nodeType="afterEffect">
                                  <p:stCondLst>
                                    <p:cond delay="0"/>
                                  </p:stCondLst>
                                  <p:childTnLst>
                                    <p:set>
                                      <p:cBhvr>
                                        <p:cTn id="84" dur="1" fill="hold">
                                          <p:stCondLst>
                                            <p:cond delay="0"/>
                                          </p:stCondLst>
                                        </p:cTn>
                                        <p:tgtEl>
                                          <p:spTgt spid="42"/>
                                        </p:tgtEl>
                                        <p:attrNameLst>
                                          <p:attrName>style.visibility</p:attrName>
                                        </p:attrNameLst>
                                      </p:cBhvr>
                                      <p:to>
                                        <p:strVal val="visible"/>
                                      </p:to>
                                    </p:set>
                                    <p:animEffect transition="in" filter="wedge">
                                      <p:cBhvr>
                                        <p:cTn id="85" dur="2000"/>
                                        <p:tgtEl>
                                          <p:spTgt spid="42"/>
                                        </p:tgtEl>
                                      </p:cBhvr>
                                    </p:animEffect>
                                  </p:childTnLst>
                                </p:cTn>
                              </p:par>
                            </p:childTnLst>
                          </p:cTn>
                        </p:par>
                        <p:par>
                          <p:cTn id="86" fill="hold" nodeType="afterGroup">
                            <p:stCondLst>
                              <p:cond delay="21000"/>
                            </p:stCondLst>
                            <p:childTnLst>
                              <p:par>
                                <p:cTn id="87" presetID="6" presetClass="emph" presetSubtype="0" accel="50000" decel="50000" autoRev="1" fill="hold" nodeType="afterEffect">
                                  <p:stCondLst>
                                    <p:cond delay="0"/>
                                  </p:stCondLst>
                                  <p:childTnLst>
                                    <p:animScale>
                                      <p:cBhvr>
                                        <p:cTn id="88" dur="500" fill="hold"/>
                                        <p:tgtEl>
                                          <p:spTgt spid="6169"/>
                                        </p:tgtEl>
                                      </p:cBhvr>
                                      <p:by x="150000" y="150000"/>
                                    </p:animScale>
                                  </p:childTnLst>
                                </p:cTn>
                              </p:par>
                            </p:childTnLst>
                          </p:cTn>
                        </p:par>
                        <p:par>
                          <p:cTn id="89" fill="hold" nodeType="afterGroup">
                            <p:stCondLst>
                              <p:cond delay="22000"/>
                            </p:stCondLst>
                            <p:childTnLst>
                              <p:par>
                                <p:cTn id="90" presetID="6" presetClass="emph" presetSubtype="0" accel="50000" decel="50000" autoRev="1" fill="hold" nodeType="afterEffect">
                                  <p:stCondLst>
                                    <p:cond delay="0"/>
                                  </p:stCondLst>
                                  <p:childTnLst>
                                    <p:animScale>
                                      <p:cBhvr>
                                        <p:cTn id="91" dur="500" fill="hold"/>
                                        <p:tgtEl>
                                          <p:spTgt spid="6170"/>
                                        </p:tgtEl>
                                      </p:cBhvr>
                                      <p:by x="150000" y="150000"/>
                                    </p:animScale>
                                  </p:childTnLst>
                                </p:cTn>
                              </p:par>
                            </p:childTnLst>
                          </p:cTn>
                        </p:par>
                        <p:par>
                          <p:cTn id="92" fill="hold" nodeType="afterGroup">
                            <p:stCondLst>
                              <p:cond delay="23000"/>
                            </p:stCondLst>
                            <p:childTnLst>
                              <p:par>
                                <p:cTn id="93" presetID="6" presetClass="emph" presetSubtype="0" accel="50000" decel="50000" autoRev="1" fill="hold" nodeType="afterEffect">
                                  <p:stCondLst>
                                    <p:cond delay="0"/>
                                  </p:stCondLst>
                                  <p:childTnLst>
                                    <p:animScale>
                                      <p:cBhvr>
                                        <p:cTn id="94" dur="500" fill="hold"/>
                                        <p:tgtEl>
                                          <p:spTgt spid="6171"/>
                                        </p:tgtEl>
                                      </p:cBhvr>
                                      <p:by x="150000" y="150000"/>
                                    </p:animScale>
                                  </p:childTnLst>
                                </p:cTn>
                              </p:par>
                            </p:childTnLst>
                          </p:cTn>
                        </p:par>
                        <p:par>
                          <p:cTn id="95" fill="hold" nodeType="afterGroup">
                            <p:stCondLst>
                              <p:cond delay="24000"/>
                            </p:stCondLst>
                            <p:childTnLst>
                              <p:par>
                                <p:cTn id="96" presetID="6" presetClass="emph" presetSubtype="0" accel="50000" decel="50000" autoRev="1" fill="hold" nodeType="afterEffect">
                                  <p:stCondLst>
                                    <p:cond delay="0"/>
                                  </p:stCondLst>
                                  <p:childTnLst>
                                    <p:animScale>
                                      <p:cBhvr>
                                        <p:cTn id="97" dur="500" fill="hold"/>
                                        <p:tgtEl>
                                          <p:spTgt spid="619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3" name="Rectangle 5"/>
          <p:cNvSpPr>
            <a:spLocks noChangeArrowheads="1"/>
          </p:cNvSpPr>
          <p:nvPr/>
        </p:nvSpPr>
        <p:spPr bwMode="auto">
          <a:xfrm>
            <a:off x="5367338" y="5708650"/>
            <a:ext cx="571500" cy="215900"/>
          </a:xfrm>
          <a:prstGeom prst="rect">
            <a:avLst/>
          </a:prstGeom>
          <a:solidFill>
            <a:srgbClr val="003366">
              <a:alpha val="50195"/>
            </a:srgbClr>
          </a:solidFill>
          <a:ln w="28575">
            <a:solidFill>
              <a:srgbClr val="003366"/>
            </a:solidFill>
            <a:miter lim="800000"/>
            <a:headEnd/>
            <a:tailEnd/>
          </a:ln>
        </p:spPr>
        <p:txBody>
          <a:bodyPr wrap="none" anchor="ctr"/>
          <a:lstStyle/>
          <a:p>
            <a:pPr algn="ctr"/>
            <a:endParaRPr lang="en-US" b="0" u="none"/>
          </a:p>
        </p:txBody>
      </p:sp>
      <p:sp>
        <p:nvSpPr>
          <p:cNvPr id="104457" name="Rectangle 9"/>
          <p:cNvSpPr>
            <a:spLocks noGrp="1" noChangeArrowheads="1"/>
          </p:cNvSpPr>
          <p:nvPr>
            <p:ph type="title"/>
          </p:nvPr>
        </p:nvSpPr>
        <p:spPr>
          <a:xfrm>
            <a:off x="1370013" y="166688"/>
            <a:ext cx="6408737" cy="396875"/>
          </a:xfrm>
        </p:spPr>
        <p:txBody>
          <a:bodyPr anchor="ctr"/>
          <a:lstStyle/>
          <a:p>
            <a:pPr algn="ctr" eaLnBrk="1" hangingPunct="1"/>
            <a:r>
              <a:rPr lang="es-MX" smtClean="0">
                <a:solidFill>
                  <a:schemeClr val="bg1"/>
                </a:solidFill>
              </a:rPr>
              <a:t>4. Movimiento  “Intercambio”</a:t>
            </a:r>
            <a:endParaRPr lang="es-ES" smtClean="0">
              <a:solidFill>
                <a:schemeClr val="bg1"/>
              </a:solidFill>
            </a:endParaRPr>
          </a:p>
        </p:txBody>
      </p:sp>
      <p:sp>
        <p:nvSpPr>
          <p:cNvPr id="104474" name="Rectangle 26"/>
          <p:cNvSpPr>
            <a:spLocks noChangeArrowheads="1"/>
          </p:cNvSpPr>
          <p:nvPr/>
        </p:nvSpPr>
        <p:spPr bwMode="auto">
          <a:xfrm>
            <a:off x="252466" y="1412153"/>
            <a:ext cx="2309813" cy="2105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spcBef>
                <a:spcPct val="20000"/>
              </a:spcBef>
            </a:pPr>
            <a:endParaRPr lang="es-MX" b="0" u="none" dirty="0">
              <a:solidFill>
                <a:schemeClr val="tx1"/>
              </a:solidFill>
            </a:endParaRPr>
          </a:p>
          <a:p>
            <a:pPr algn="just">
              <a:spcBef>
                <a:spcPct val="20000"/>
              </a:spcBef>
            </a:pPr>
            <a:r>
              <a:rPr lang="es-MX" b="0" u="none" dirty="0">
                <a:solidFill>
                  <a:srgbClr val="000066"/>
                </a:solidFill>
              </a:rPr>
              <a:t>Si están correctos dar clic en aceptar</a:t>
            </a:r>
            <a:r>
              <a:rPr lang="es-MX" b="0" u="none" dirty="0">
                <a:solidFill>
                  <a:schemeClr val="tx1"/>
                </a:solidFill>
              </a:rPr>
              <a:t> .</a:t>
            </a:r>
          </a:p>
          <a:p>
            <a:pPr algn="just">
              <a:spcBef>
                <a:spcPct val="20000"/>
              </a:spcBef>
            </a:pPr>
            <a:endParaRPr lang="es-MX" b="0" u="none" dirty="0">
              <a:solidFill>
                <a:schemeClr val="tx1"/>
              </a:solidFill>
            </a:endParaRPr>
          </a:p>
          <a:p>
            <a:pPr algn="just">
              <a:spcBef>
                <a:spcPct val="20000"/>
              </a:spcBef>
            </a:pPr>
            <a:r>
              <a:rPr lang="es-MX" b="0" u="none" dirty="0">
                <a:solidFill>
                  <a:srgbClr val="FF0000"/>
                </a:solidFill>
              </a:rPr>
              <a:t>Si detecta un dato erróneo dar clic en cerrar y corrija la información.</a:t>
            </a:r>
            <a:endParaRPr lang="es-ES" b="0" u="none" dirty="0">
              <a:solidFill>
                <a:srgbClr val="FF0000"/>
              </a:solidFill>
            </a:endParaRPr>
          </a:p>
        </p:txBody>
      </p:sp>
      <p:pic>
        <p:nvPicPr>
          <p:cNvPr id="104481" name="Picture 33"/>
          <p:cNvPicPr>
            <a:picLocks noChangeAspect="1" noChangeArrowheads="1"/>
          </p:cNvPicPr>
          <p:nvPr/>
        </p:nvPicPr>
        <p:blipFill>
          <a:blip r:embed="rId2" cstate="print"/>
          <a:srcRect t="18275" r="25705" b="5896"/>
          <a:stretch>
            <a:fillRect/>
          </a:stretch>
        </p:blipFill>
        <p:spPr bwMode="auto">
          <a:xfrm>
            <a:off x="2882900" y="816609"/>
            <a:ext cx="5220970" cy="5401473"/>
          </a:xfrm>
          <a:prstGeom prst="rect">
            <a:avLst/>
          </a:prstGeom>
          <a:noFill/>
          <a:ln w="9525">
            <a:noFill/>
            <a:miter lim="800000"/>
            <a:headEnd/>
            <a:tailEnd/>
          </a:ln>
          <a:effectLst>
            <a:outerShdw blurRad="76200" dir="18900000" sy="23000" kx="-1200000" algn="bl" rotWithShape="0">
              <a:prstClr val="black">
                <a:alpha val="20000"/>
              </a:prstClr>
            </a:outerShdw>
          </a:effectLst>
        </p:spPr>
      </p:pic>
      <p:sp>
        <p:nvSpPr>
          <p:cNvPr id="104475" name="Rectangle 27"/>
          <p:cNvSpPr>
            <a:spLocks noChangeArrowheads="1"/>
          </p:cNvSpPr>
          <p:nvPr/>
        </p:nvSpPr>
        <p:spPr bwMode="auto">
          <a:xfrm>
            <a:off x="2882899" y="929268"/>
            <a:ext cx="2478087" cy="320675"/>
          </a:xfrm>
          <a:prstGeom prst="rect">
            <a:avLst/>
          </a:prstGeom>
          <a:solidFill>
            <a:srgbClr val="4D4D4D">
              <a:alpha val="12157"/>
            </a:srgbClr>
          </a:solidFill>
          <a:ln w="28575">
            <a:solidFill>
              <a:srgbClr val="4D4D4D"/>
            </a:solidFill>
            <a:miter lim="800000"/>
            <a:headEnd/>
            <a:tailEnd/>
          </a:ln>
        </p:spPr>
        <p:txBody>
          <a:bodyPr wrap="none" anchor="ctr"/>
          <a:lstStyle/>
          <a:p>
            <a:pPr algn="ctr">
              <a:defRPr/>
            </a:pPr>
            <a:endParaRPr lang="en-US" b="0" u="none"/>
          </a:p>
        </p:txBody>
      </p:sp>
      <p:sp>
        <p:nvSpPr>
          <p:cNvPr id="104477" name="Rectangle 29"/>
          <p:cNvSpPr>
            <a:spLocks noChangeArrowheads="1"/>
          </p:cNvSpPr>
          <p:nvPr/>
        </p:nvSpPr>
        <p:spPr bwMode="auto">
          <a:xfrm>
            <a:off x="5457500" y="5793725"/>
            <a:ext cx="848043" cy="274320"/>
          </a:xfrm>
          <a:prstGeom prst="rect">
            <a:avLst/>
          </a:prstGeom>
          <a:solidFill>
            <a:srgbClr val="003366">
              <a:alpha val="10196"/>
            </a:srgbClr>
          </a:solidFill>
          <a:ln w="28575">
            <a:solidFill>
              <a:srgbClr val="003366"/>
            </a:solidFill>
            <a:miter lim="800000"/>
            <a:headEnd/>
            <a:tailEnd/>
          </a:ln>
        </p:spPr>
        <p:txBody>
          <a:bodyPr wrap="none" anchor="ctr"/>
          <a:lstStyle/>
          <a:p>
            <a:pPr algn="ctr">
              <a:defRPr/>
            </a:pPr>
            <a:endParaRPr lang="en-US" b="0" u="none"/>
          </a:p>
        </p:txBody>
      </p:sp>
      <p:sp>
        <p:nvSpPr>
          <p:cNvPr id="104478" name="Rectangle 30"/>
          <p:cNvSpPr>
            <a:spLocks noChangeArrowheads="1"/>
          </p:cNvSpPr>
          <p:nvPr/>
        </p:nvSpPr>
        <p:spPr bwMode="auto">
          <a:xfrm>
            <a:off x="6419763" y="5767062"/>
            <a:ext cx="894657" cy="274319"/>
          </a:xfrm>
          <a:prstGeom prst="rect">
            <a:avLst/>
          </a:prstGeom>
          <a:solidFill>
            <a:srgbClr val="FF0000">
              <a:alpha val="10196"/>
            </a:srgbClr>
          </a:solidFill>
          <a:ln w="28575">
            <a:solidFill>
              <a:srgbClr val="FF0000"/>
            </a:solidFill>
            <a:miter lim="800000"/>
            <a:headEnd/>
            <a:tailEnd/>
          </a:ln>
        </p:spPr>
        <p:txBody>
          <a:bodyPr wrap="none" anchor="ctr"/>
          <a:lstStyle/>
          <a:p>
            <a:pPr algn="ctr">
              <a:defRPr/>
            </a:pPr>
            <a:endParaRPr lang="en-US" b="0" u="none"/>
          </a:p>
        </p:txBody>
      </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892" t="27867" r="31406" b="70031"/>
          <a:stretch/>
        </p:blipFill>
        <p:spPr bwMode="auto">
          <a:xfrm>
            <a:off x="2991826" y="929268"/>
            <a:ext cx="5112044" cy="293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04457"/>
                                        </p:tgtEl>
                                        <p:attrNameLst>
                                          <p:attrName>style.visibility</p:attrName>
                                        </p:attrNameLst>
                                      </p:cBhvr>
                                      <p:to>
                                        <p:strVal val="visible"/>
                                      </p:to>
                                    </p:set>
                                    <p:anim calcmode="lin" valueType="num">
                                      <p:cBhvr>
                                        <p:cTn id="7" dur="1000" fill="hold"/>
                                        <p:tgtEl>
                                          <p:spTgt spid="104457"/>
                                        </p:tgtEl>
                                        <p:attrNameLst>
                                          <p:attrName>ppt_w</p:attrName>
                                        </p:attrNameLst>
                                      </p:cBhvr>
                                      <p:tavLst>
                                        <p:tav tm="0">
                                          <p:val>
                                            <p:fltVal val="0"/>
                                          </p:val>
                                        </p:tav>
                                        <p:tav tm="100000">
                                          <p:val>
                                            <p:strVal val="#ppt_w"/>
                                          </p:val>
                                        </p:tav>
                                      </p:tavLst>
                                    </p:anim>
                                    <p:anim calcmode="lin" valueType="num">
                                      <p:cBhvr>
                                        <p:cTn id="8" dur="1000" fill="hold"/>
                                        <p:tgtEl>
                                          <p:spTgt spid="104457"/>
                                        </p:tgtEl>
                                        <p:attrNameLst>
                                          <p:attrName>ppt_h</p:attrName>
                                        </p:attrNameLst>
                                      </p:cBhvr>
                                      <p:tavLst>
                                        <p:tav tm="0">
                                          <p:val>
                                            <p:fltVal val="0"/>
                                          </p:val>
                                        </p:tav>
                                        <p:tav tm="100000">
                                          <p:val>
                                            <p:strVal val="#ppt_h"/>
                                          </p:val>
                                        </p:tav>
                                      </p:tavLst>
                                    </p:anim>
                                    <p:animEffect transition="in" filter="fade">
                                      <p:cBhvr>
                                        <p:cTn id="9" dur="1000"/>
                                        <p:tgtEl>
                                          <p:spTgt spid="104457"/>
                                        </p:tgtEl>
                                      </p:cBhvr>
                                    </p:animEffect>
                                  </p:childTnLst>
                                </p:cTn>
                              </p:par>
                              <p:par>
                                <p:cTn id="10" presetID="33" presetClass="emph" presetSubtype="0" repeatCount="indefinite" fill="remove" grpId="0" nodeType="withEffect">
                                  <p:stCondLst>
                                    <p:cond delay="0"/>
                                  </p:stCondLst>
                                  <p:endCondLst>
                                    <p:cond evt="onNext" delay="0">
                                      <p:tgtEl>
                                        <p:sldTgt/>
                                      </p:tgtEl>
                                    </p:cond>
                                  </p:endCondLst>
                                  <p:childTnLst>
                                    <p:animClr clrSpc="rgb" dir="cw">
                                      <p:cBhvr override="childStyle">
                                        <p:cTn id="11" dur="250" accel="50000" autoRev="1" fill="hold" tmFilter="0, 0; .33333, 1; 1, 1">
                                          <p:stCondLst>
                                            <p:cond delay="0"/>
                                          </p:stCondLst>
                                        </p:cTn>
                                        <p:tgtEl>
                                          <p:spTgt spid="104453"/>
                                        </p:tgtEl>
                                        <p:attrNameLst>
                                          <p:attrName>style.color</p:attrName>
                                        </p:attrNameLst>
                                      </p:cBhvr>
                                      <p:to>
                                        <a:schemeClr val="bg1"/>
                                      </p:to>
                                    </p:animClr>
                                    <p:animClr clrSpc="rgb" dir="cw">
                                      <p:cBhvr>
                                        <p:cTn id="12" dur="250" accel="50000" autoRev="1" fill="hold" tmFilter="0, 0; .33333, 1; 1, 1">
                                          <p:stCondLst>
                                            <p:cond delay="0"/>
                                          </p:stCondLst>
                                        </p:cTn>
                                        <p:tgtEl>
                                          <p:spTgt spid="104453"/>
                                        </p:tgtEl>
                                        <p:attrNameLst>
                                          <p:attrName>fillcolor</p:attrName>
                                        </p:attrNameLst>
                                      </p:cBhvr>
                                      <p:to>
                                        <a:schemeClr val="bg1"/>
                                      </p:to>
                                    </p:animClr>
                                    <p:set>
                                      <p:cBhvr>
                                        <p:cTn id="13" dur="500" fill="hold"/>
                                        <p:tgtEl>
                                          <p:spTgt spid="104453"/>
                                        </p:tgtEl>
                                        <p:attrNameLst>
                                          <p:attrName>fill.type</p:attrName>
                                        </p:attrNameLst>
                                      </p:cBhvr>
                                      <p:to>
                                        <p:strVal val="solid"/>
                                      </p:to>
                                    </p:set>
                                    <p:set>
                                      <p:cBhvr>
                                        <p:cTn id="14" dur="500" fill="hold"/>
                                        <p:tgtEl>
                                          <p:spTgt spid="104453"/>
                                        </p:tgtEl>
                                        <p:attrNameLst>
                                          <p:attrName>fill.on</p:attrName>
                                        </p:attrNameLst>
                                      </p:cBhvr>
                                      <p:to>
                                        <p:strVal val="true"/>
                                      </p:to>
                                    </p:set>
                                    <p:animScale>
                                      <p:cBhvr>
                                        <p:cTn id="15" dur="250" accel="50000" autoRev="1" fill="hold" tmFilter="0, 0; .33333, 1; 1, 1">
                                          <p:stCondLst>
                                            <p:cond delay="0"/>
                                          </p:stCondLst>
                                        </p:cTn>
                                        <p:tgtEl>
                                          <p:spTgt spid="104453"/>
                                        </p:tgtEl>
                                      </p:cBhvr>
                                      <p:from x="100000" y="100000"/>
                                      <p:to x="100000" y="140000"/>
                                    </p:animScale>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104474"/>
                                        </p:tgtEl>
                                        <p:attrNameLst>
                                          <p:attrName>style.visibility</p:attrName>
                                        </p:attrNameLst>
                                      </p:cBhvr>
                                      <p:to>
                                        <p:strVal val="visible"/>
                                      </p:to>
                                    </p:set>
                                    <p:anim calcmode="lin" valueType="num">
                                      <p:cBhvr>
                                        <p:cTn id="20" dur="1000" fill="hold"/>
                                        <p:tgtEl>
                                          <p:spTgt spid="104474"/>
                                        </p:tgtEl>
                                        <p:attrNameLst>
                                          <p:attrName>ppt_w</p:attrName>
                                        </p:attrNameLst>
                                      </p:cBhvr>
                                      <p:tavLst>
                                        <p:tav tm="0">
                                          <p:val>
                                            <p:strVal val="#ppt_w*0.70"/>
                                          </p:val>
                                        </p:tav>
                                        <p:tav tm="100000">
                                          <p:val>
                                            <p:strVal val="#ppt_w"/>
                                          </p:val>
                                        </p:tav>
                                      </p:tavLst>
                                    </p:anim>
                                    <p:anim calcmode="lin" valueType="num">
                                      <p:cBhvr>
                                        <p:cTn id="21" dur="1000" fill="hold"/>
                                        <p:tgtEl>
                                          <p:spTgt spid="104474"/>
                                        </p:tgtEl>
                                        <p:attrNameLst>
                                          <p:attrName>ppt_h</p:attrName>
                                        </p:attrNameLst>
                                      </p:cBhvr>
                                      <p:tavLst>
                                        <p:tav tm="0">
                                          <p:val>
                                            <p:strVal val="#ppt_h"/>
                                          </p:val>
                                        </p:tav>
                                        <p:tav tm="100000">
                                          <p:val>
                                            <p:strVal val="#ppt_h"/>
                                          </p:val>
                                        </p:tav>
                                      </p:tavLst>
                                    </p:anim>
                                    <p:animEffect transition="in" filter="fade">
                                      <p:cBhvr>
                                        <p:cTn id="22" dur="1000"/>
                                        <p:tgtEl>
                                          <p:spTgt spid="104474"/>
                                        </p:tgtEl>
                                      </p:cBhvr>
                                    </p:animEffect>
                                  </p:childTnLst>
                                </p:cTn>
                              </p:par>
                            </p:childTnLst>
                          </p:cTn>
                        </p:par>
                        <p:par>
                          <p:cTn id="23" fill="hold" nodeType="afterGroup">
                            <p:stCondLst>
                              <p:cond delay="1000"/>
                            </p:stCondLst>
                            <p:childTnLst>
                              <p:par>
                                <p:cTn id="24" presetID="10" presetClass="entr" presetSubtype="0" fill="hold" nodeType="afterEffect">
                                  <p:stCondLst>
                                    <p:cond delay="0"/>
                                  </p:stCondLst>
                                  <p:childTnLst>
                                    <p:set>
                                      <p:cBhvr>
                                        <p:cTn id="25" dur="1" fill="hold">
                                          <p:stCondLst>
                                            <p:cond delay="0"/>
                                          </p:stCondLst>
                                        </p:cTn>
                                        <p:tgtEl>
                                          <p:spTgt spid="104481"/>
                                        </p:tgtEl>
                                        <p:attrNameLst>
                                          <p:attrName>style.visibility</p:attrName>
                                        </p:attrNameLst>
                                      </p:cBhvr>
                                      <p:to>
                                        <p:strVal val="visible"/>
                                      </p:to>
                                    </p:set>
                                    <p:animEffect transition="in" filter="fade">
                                      <p:cBhvr>
                                        <p:cTn id="26" dur="1000"/>
                                        <p:tgtEl>
                                          <p:spTgt spid="104481"/>
                                        </p:tgtEl>
                                      </p:cBhvr>
                                    </p:animEffect>
                                  </p:childTnLst>
                                </p:cTn>
                              </p:par>
                              <p:par>
                                <p:cTn id="27" presetID="1" presetClass="entr" presetSubtype="0" fill="hold" nodeType="withEffect">
                                  <p:stCondLst>
                                    <p:cond delay="0"/>
                                  </p:stCondLst>
                                  <p:childTnLst>
                                    <p:set>
                                      <p:cBhvr>
                                        <p:cTn id="28" dur="1" fill="hold">
                                          <p:stCondLst>
                                            <p:cond delay="0"/>
                                          </p:stCondLst>
                                        </p:cTn>
                                        <p:tgtEl>
                                          <p:spTgt spid="104475"/>
                                        </p:tgtEl>
                                        <p:attrNameLst>
                                          <p:attrName>style.visibility</p:attrName>
                                        </p:attrNameLst>
                                      </p:cBhvr>
                                      <p:to>
                                        <p:strVal val="visible"/>
                                      </p:to>
                                    </p:set>
                                  </p:childTnLst>
                                </p:cTn>
                              </p:par>
                              <p:par>
                                <p:cTn id="29" presetID="35" presetClass="emph" presetSubtype="0" repeatCount="indefinite" nodeType="withEffect">
                                  <p:stCondLst>
                                    <p:cond delay="0"/>
                                  </p:stCondLst>
                                  <p:childTnLst>
                                    <p:anim calcmode="discrete" valueType="str">
                                      <p:cBhvr>
                                        <p:cTn id="30" dur="1000" fill="hold"/>
                                        <p:tgtEl>
                                          <p:spTgt spid="104475"/>
                                        </p:tgtEl>
                                        <p:attrNameLst>
                                          <p:attrName>style.visibility</p:attrName>
                                        </p:attrNameLst>
                                      </p:cBhvr>
                                      <p:tavLst>
                                        <p:tav tm="0">
                                          <p:val>
                                            <p:strVal val="hidden"/>
                                          </p:val>
                                        </p:tav>
                                        <p:tav tm="50000">
                                          <p:val>
                                            <p:strVal val="visible"/>
                                          </p:val>
                                        </p:tav>
                                      </p:tavLst>
                                    </p:anim>
                                  </p:childTnLst>
                                </p:cTn>
                              </p:par>
                              <p:par>
                                <p:cTn id="31" presetID="10" presetClass="entr" presetSubtype="0" fill="hold" nodeType="withEffect">
                                  <p:stCondLst>
                                    <p:cond delay="0"/>
                                  </p:stCondLst>
                                  <p:childTnLst>
                                    <p:set>
                                      <p:cBhvr>
                                        <p:cTn id="32" dur="1" fill="hold">
                                          <p:stCondLst>
                                            <p:cond delay="0"/>
                                          </p:stCondLst>
                                        </p:cTn>
                                        <p:tgtEl>
                                          <p:spTgt spid="104477"/>
                                        </p:tgtEl>
                                        <p:attrNameLst>
                                          <p:attrName>style.visibility</p:attrName>
                                        </p:attrNameLst>
                                      </p:cBhvr>
                                      <p:to>
                                        <p:strVal val="visible"/>
                                      </p:to>
                                    </p:set>
                                    <p:animEffect transition="in" filter="fade">
                                      <p:cBhvr>
                                        <p:cTn id="33" dur="2000"/>
                                        <p:tgtEl>
                                          <p:spTgt spid="104477"/>
                                        </p:tgtEl>
                                      </p:cBhvr>
                                    </p:animEffect>
                                  </p:childTnLst>
                                </p:cTn>
                              </p:par>
                            </p:childTnLst>
                          </p:cTn>
                        </p:par>
                        <p:par>
                          <p:cTn id="34" fill="hold" nodeType="afterGroup">
                            <p:stCondLst>
                              <p:cond delay="3000"/>
                            </p:stCondLst>
                            <p:childTnLst>
                              <p:par>
                                <p:cTn id="35" presetID="10" presetClass="entr" presetSubtype="0" fill="hold" nodeType="afterEffect">
                                  <p:stCondLst>
                                    <p:cond delay="0"/>
                                  </p:stCondLst>
                                  <p:childTnLst>
                                    <p:set>
                                      <p:cBhvr>
                                        <p:cTn id="36" dur="1" fill="hold">
                                          <p:stCondLst>
                                            <p:cond delay="0"/>
                                          </p:stCondLst>
                                        </p:cTn>
                                        <p:tgtEl>
                                          <p:spTgt spid="104478"/>
                                        </p:tgtEl>
                                        <p:attrNameLst>
                                          <p:attrName>style.visibility</p:attrName>
                                        </p:attrNameLst>
                                      </p:cBhvr>
                                      <p:to>
                                        <p:strVal val="visible"/>
                                      </p:to>
                                    </p:set>
                                    <p:animEffect transition="in" filter="fade">
                                      <p:cBhvr>
                                        <p:cTn id="37" dur="2000"/>
                                        <p:tgtEl>
                                          <p:spTgt spid="10447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xit" presetSubtype="0" fill="hold" nodeType="clickEffect">
                                  <p:stCondLst>
                                    <p:cond delay="0"/>
                                  </p:stCondLst>
                                  <p:childTnLst>
                                    <p:anim calcmode="lin" valueType="num">
                                      <p:cBhvr>
                                        <p:cTn id="41" dur="1000"/>
                                        <p:tgtEl>
                                          <p:spTgt spid="104477"/>
                                        </p:tgtEl>
                                        <p:attrNameLst>
                                          <p:attrName>ppt_w</p:attrName>
                                        </p:attrNameLst>
                                      </p:cBhvr>
                                      <p:tavLst>
                                        <p:tav tm="0">
                                          <p:val>
                                            <p:strVal val="ppt_w"/>
                                          </p:val>
                                        </p:tav>
                                        <p:tav tm="100000">
                                          <p:val>
                                            <p:strVal val="ppt_w*0.70"/>
                                          </p:val>
                                        </p:tav>
                                      </p:tavLst>
                                    </p:anim>
                                    <p:anim calcmode="lin" valueType="num">
                                      <p:cBhvr>
                                        <p:cTn id="42" dur="1000"/>
                                        <p:tgtEl>
                                          <p:spTgt spid="104477"/>
                                        </p:tgtEl>
                                        <p:attrNameLst>
                                          <p:attrName>ppt_h</p:attrName>
                                        </p:attrNameLst>
                                      </p:cBhvr>
                                      <p:tavLst>
                                        <p:tav tm="0">
                                          <p:val>
                                            <p:strVal val="ppt_h"/>
                                          </p:val>
                                        </p:tav>
                                        <p:tav tm="100000">
                                          <p:val>
                                            <p:strVal val="ppt_h"/>
                                          </p:val>
                                        </p:tav>
                                      </p:tavLst>
                                    </p:anim>
                                    <p:animEffect transition="out" filter="fade">
                                      <p:cBhvr>
                                        <p:cTn id="43" dur="1000"/>
                                        <p:tgtEl>
                                          <p:spTgt spid="104477"/>
                                        </p:tgtEl>
                                      </p:cBhvr>
                                    </p:animEffect>
                                    <p:set>
                                      <p:cBhvr>
                                        <p:cTn id="44" dur="1" fill="hold">
                                          <p:stCondLst>
                                            <p:cond delay="999"/>
                                          </p:stCondLst>
                                        </p:cTn>
                                        <p:tgtEl>
                                          <p:spTgt spid="104477"/>
                                        </p:tgtEl>
                                        <p:attrNameLst>
                                          <p:attrName>style.visibility</p:attrName>
                                        </p:attrNameLst>
                                      </p:cBhvr>
                                      <p:to>
                                        <p:strVal val="hidden"/>
                                      </p:to>
                                    </p:set>
                                  </p:childTnLst>
                                </p:cTn>
                              </p:par>
                              <p:par>
                                <p:cTn id="45" presetID="55" presetClass="exit" presetSubtype="0" fill="hold" nodeType="withEffect">
                                  <p:stCondLst>
                                    <p:cond delay="0"/>
                                  </p:stCondLst>
                                  <p:childTnLst>
                                    <p:anim calcmode="lin" valueType="num">
                                      <p:cBhvr>
                                        <p:cTn id="46" dur="1000"/>
                                        <p:tgtEl>
                                          <p:spTgt spid="104478"/>
                                        </p:tgtEl>
                                        <p:attrNameLst>
                                          <p:attrName>ppt_w</p:attrName>
                                        </p:attrNameLst>
                                      </p:cBhvr>
                                      <p:tavLst>
                                        <p:tav tm="0">
                                          <p:val>
                                            <p:strVal val="ppt_w"/>
                                          </p:val>
                                        </p:tav>
                                        <p:tav tm="100000">
                                          <p:val>
                                            <p:strVal val="ppt_w*0.70"/>
                                          </p:val>
                                        </p:tav>
                                      </p:tavLst>
                                    </p:anim>
                                    <p:anim calcmode="lin" valueType="num">
                                      <p:cBhvr>
                                        <p:cTn id="47" dur="1000"/>
                                        <p:tgtEl>
                                          <p:spTgt spid="104478"/>
                                        </p:tgtEl>
                                        <p:attrNameLst>
                                          <p:attrName>ppt_h</p:attrName>
                                        </p:attrNameLst>
                                      </p:cBhvr>
                                      <p:tavLst>
                                        <p:tav tm="0">
                                          <p:val>
                                            <p:strVal val="ppt_h"/>
                                          </p:val>
                                        </p:tav>
                                        <p:tav tm="100000">
                                          <p:val>
                                            <p:strVal val="ppt_h"/>
                                          </p:val>
                                        </p:tav>
                                      </p:tavLst>
                                    </p:anim>
                                    <p:animEffect transition="out" filter="fade">
                                      <p:cBhvr>
                                        <p:cTn id="48" dur="1000"/>
                                        <p:tgtEl>
                                          <p:spTgt spid="104478"/>
                                        </p:tgtEl>
                                      </p:cBhvr>
                                    </p:animEffect>
                                    <p:set>
                                      <p:cBhvr>
                                        <p:cTn id="49" dur="1" fill="hold">
                                          <p:stCondLst>
                                            <p:cond delay="999"/>
                                          </p:stCondLst>
                                        </p:cTn>
                                        <p:tgtEl>
                                          <p:spTgt spid="1044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3" grpId="0" animBg="1" autoUpdateAnimBg="0"/>
      <p:bldP spid="104457" grpId="0"/>
      <p:bldP spid="10447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1819526" y="1073249"/>
            <a:ext cx="7072894" cy="3845968"/>
            <a:chOff x="1819526" y="1073249"/>
            <a:chExt cx="7072894" cy="3845968"/>
          </a:xfrm>
        </p:grpSpPr>
        <p:pic>
          <p:nvPicPr>
            <p:cNvPr id="64514" name="Picture 12"/>
            <p:cNvPicPr>
              <a:picLocks noChangeAspect="1" noChangeArrowheads="1"/>
            </p:cNvPicPr>
            <p:nvPr/>
          </p:nvPicPr>
          <p:blipFill>
            <a:blip r:embed="rId2" cstate="print"/>
            <a:srcRect/>
            <a:stretch>
              <a:fillRect/>
            </a:stretch>
          </p:blipFill>
          <p:spPr bwMode="auto">
            <a:xfrm>
              <a:off x="1819526" y="1073249"/>
              <a:ext cx="7072894" cy="3845968"/>
            </a:xfrm>
            <a:prstGeom prst="rect">
              <a:avLst/>
            </a:prstGeom>
            <a:noFill/>
            <a:ln w="9525">
              <a:noFill/>
              <a:miter lim="800000"/>
              <a:headEnd/>
              <a:tailEnd/>
            </a:ln>
            <a:effectLst>
              <a:outerShdw blurRad="50800" dist="38100" dir="18900000" algn="bl" rotWithShape="0">
                <a:prstClr val="black">
                  <a:alpha val="40000"/>
                </a:prstClr>
              </a:outerShdw>
            </a:effec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4963" r="87267" b="21077"/>
            <a:stretch/>
          </p:blipFill>
          <p:spPr bwMode="auto">
            <a:xfrm>
              <a:off x="1819526" y="1073249"/>
              <a:ext cx="1960850" cy="3845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4515" name="Rectangle 3"/>
          <p:cNvSpPr>
            <a:spLocks noGrp="1" noChangeArrowheads="1"/>
          </p:cNvSpPr>
          <p:nvPr>
            <p:ph type="body" sz="half" idx="1"/>
          </p:nvPr>
        </p:nvSpPr>
        <p:spPr>
          <a:xfrm>
            <a:off x="298450" y="2343150"/>
            <a:ext cx="2536825" cy="4046538"/>
          </a:xfrm>
          <a:solidFill>
            <a:schemeClr val="bg1">
              <a:lumMod val="50000"/>
            </a:schemeClr>
          </a:solidFill>
        </p:spPr>
        <p:txBody>
          <a:bodyPr/>
          <a:lstStyle/>
          <a:p>
            <a:pPr marL="0" indent="0" eaLnBrk="1" hangingPunct="1">
              <a:buFontTx/>
              <a:buNone/>
              <a:defRPr/>
            </a:pPr>
            <a:r>
              <a:rPr lang="es-MX" sz="1800" dirty="0" smtClean="0"/>
              <a:t>Se desplegará la </a:t>
            </a:r>
            <a:r>
              <a:rPr lang="es-MX" sz="1800" dirty="0" smtClean="0">
                <a:solidFill>
                  <a:srgbClr val="003366"/>
                </a:solidFill>
              </a:rPr>
              <a:t>pantalla de resultados</a:t>
            </a:r>
            <a:r>
              <a:rPr lang="es-MX" sz="1800" dirty="0" smtClean="0"/>
              <a:t> del movimiento realizado, donde aparecen los </a:t>
            </a:r>
            <a:r>
              <a:rPr lang="es-MX" sz="1800" dirty="0" smtClean="0">
                <a:solidFill>
                  <a:srgbClr val="0099FF"/>
                </a:solidFill>
              </a:rPr>
              <a:t>datos capturados</a:t>
            </a:r>
            <a:r>
              <a:rPr lang="es-MX" sz="1800" dirty="0" smtClean="0"/>
              <a:t>, y el </a:t>
            </a:r>
            <a:r>
              <a:rPr lang="es-MX" sz="1800" dirty="0" smtClean="0">
                <a:solidFill>
                  <a:srgbClr val="FF9900"/>
                </a:solidFill>
              </a:rPr>
              <a:t>nombre de la distribuidora con la que se intercambio el vehículo,</a:t>
            </a:r>
            <a:r>
              <a:rPr lang="es-MX" sz="1800" dirty="0" smtClean="0"/>
              <a:t> así como el </a:t>
            </a:r>
            <a:r>
              <a:rPr lang="es-MX" sz="1800" dirty="0" smtClean="0">
                <a:solidFill>
                  <a:schemeClr val="folHlink"/>
                </a:solidFill>
              </a:rPr>
              <a:t>número de folio</a:t>
            </a:r>
            <a:r>
              <a:rPr lang="es-MX" sz="1800" dirty="0" smtClean="0"/>
              <a:t> que asigna el sistema, como resultado exitoso, información que se debe guardar, dando clic en el botón de </a:t>
            </a:r>
            <a:r>
              <a:rPr lang="es-MX" sz="1800" dirty="0" smtClean="0">
                <a:solidFill>
                  <a:schemeClr val="hlink"/>
                </a:solidFill>
              </a:rPr>
              <a:t>Descargar</a:t>
            </a:r>
            <a:r>
              <a:rPr lang="es-MX" sz="1800" dirty="0" smtClean="0"/>
              <a:t>.</a:t>
            </a:r>
            <a:endParaRPr lang="es-ES" sz="1800" dirty="0" smtClean="0"/>
          </a:p>
        </p:txBody>
      </p:sp>
      <p:sp>
        <p:nvSpPr>
          <p:cNvPr id="105479" name="Rectangle 7"/>
          <p:cNvSpPr>
            <a:spLocks noChangeArrowheads="1"/>
          </p:cNvSpPr>
          <p:nvPr/>
        </p:nvSpPr>
        <p:spPr bwMode="auto">
          <a:xfrm>
            <a:off x="3780376" y="2996233"/>
            <a:ext cx="4511408" cy="1257268"/>
          </a:xfrm>
          <a:prstGeom prst="rect">
            <a:avLst/>
          </a:prstGeom>
          <a:solidFill>
            <a:schemeClr val="folHlink">
              <a:alpha val="12941"/>
            </a:schemeClr>
          </a:solidFill>
          <a:ln w="28575">
            <a:solidFill>
              <a:schemeClr val="folHlink"/>
            </a:solidFill>
            <a:miter lim="800000"/>
            <a:headEnd/>
            <a:tailEnd/>
          </a:ln>
        </p:spPr>
        <p:txBody>
          <a:bodyPr wrap="none" anchor="ctr"/>
          <a:lstStyle/>
          <a:p>
            <a:pPr algn="ctr">
              <a:defRPr/>
            </a:pPr>
            <a:endParaRPr lang="en-US" b="0" u="none"/>
          </a:p>
        </p:txBody>
      </p:sp>
      <p:sp>
        <p:nvSpPr>
          <p:cNvPr id="105480" name="Rectangle 8"/>
          <p:cNvSpPr>
            <a:spLocks noChangeArrowheads="1"/>
          </p:cNvSpPr>
          <p:nvPr/>
        </p:nvSpPr>
        <p:spPr bwMode="auto">
          <a:xfrm>
            <a:off x="5061425" y="4401692"/>
            <a:ext cx="1051699" cy="396173"/>
          </a:xfrm>
          <a:prstGeom prst="rect">
            <a:avLst/>
          </a:prstGeom>
          <a:solidFill>
            <a:schemeClr val="hlink">
              <a:alpha val="12941"/>
            </a:schemeClr>
          </a:solidFill>
          <a:ln w="28575">
            <a:solidFill>
              <a:schemeClr val="hlink"/>
            </a:solidFill>
            <a:miter lim="800000"/>
            <a:headEnd/>
            <a:tailEnd/>
          </a:ln>
        </p:spPr>
        <p:txBody>
          <a:bodyPr wrap="none" anchor="ctr"/>
          <a:lstStyle/>
          <a:p>
            <a:pPr algn="ctr">
              <a:defRPr/>
            </a:pPr>
            <a:endParaRPr lang="en-US" b="0" u="none"/>
          </a:p>
        </p:txBody>
      </p:sp>
      <p:sp>
        <p:nvSpPr>
          <p:cNvPr id="105484" name="Rectangle 12"/>
          <p:cNvSpPr>
            <a:spLocks noGrp="1" noChangeArrowheads="1"/>
          </p:cNvSpPr>
          <p:nvPr>
            <p:ph type="title"/>
          </p:nvPr>
        </p:nvSpPr>
        <p:spPr>
          <a:xfrm>
            <a:off x="1366838" y="171450"/>
            <a:ext cx="6408737" cy="396875"/>
          </a:xfrm>
        </p:spPr>
        <p:txBody>
          <a:bodyPr anchor="ctr"/>
          <a:lstStyle/>
          <a:p>
            <a:pPr algn="ctr" eaLnBrk="1" hangingPunct="1"/>
            <a:r>
              <a:rPr lang="es-MX" dirty="0" smtClean="0">
                <a:solidFill>
                  <a:schemeClr val="bg1"/>
                </a:solidFill>
              </a:rPr>
              <a:t>4. Movimiento “Intercambio”</a:t>
            </a:r>
            <a:endParaRPr lang="es-ES" dirty="0" smtClean="0">
              <a:solidFill>
                <a:schemeClr val="bg1"/>
              </a:solidFill>
            </a:endParaRPr>
          </a:p>
        </p:txBody>
      </p:sp>
      <p:sp>
        <p:nvSpPr>
          <p:cNvPr id="105500" name="Rectangle 28"/>
          <p:cNvSpPr>
            <a:spLocks noChangeArrowheads="1"/>
          </p:cNvSpPr>
          <p:nvPr/>
        </p:nvSpPr>
        <p:spPr bwMode="auto">
          <a:xfrm>
            <a:off x="4660733" y="5003348"/>
            <a:ext cx="3913187" cy="1600438"/>
          </a:xfrm>
          <a:prstGeom prst="rect">
            <a:avLst/>
          </a:prstGeom>
          <a:solidFill>
            <a:schemeClr val="bg1">
              <a:lumMod val="50000"/>
            </a:schemeClr>
          </a:solidFill>
          <a:ln w="9525" algn="ctr">
            <a:solidFill>
              <a:schemeClr val="bg1"/>
            </a:solidFill>
            <a:miter lim="800000"/>
            <a:headEnd/>
            <a:tailEnd/>
          </a:ln>
          <a:effectLst/>
          <a:scene3d>
            <a:camera prst="orthographicFront"/>
            <a:lightRig rig="threePt" dir="t"/>
          </a:scene3d>
          <a:sp3d>
            <a:bevelT/>
          </a:sp3d>
        </p:spPr>
        <p:txBody>
          <a:bodyPr lIns="0" tIns="0" rIns="0" bIns="0">
            <a:spAutoFit/>
          </a:bodyPr>
          <a:lstStyle/>
          <a:p>
            <a:pPr algn="ctr">
              <a:spcBef>
                <a:spcPct val="20000"/>
              </a:spcBef>
              <a:defRPr/>
            </a:pPr>
            <a:r>
              <a:rPr lang="es-MX" sz="2000" u="none" dirty="0">
                <a:solidFill>
                  <a:schemeClr val="tx1">
                    <a:lumMod val="95000"/>
                    <a:lumOff val="5000"/>
                  </a:schemeClr>
                </a:solidFill>
                <a:effectLst>
                  <a:outerShdw blurRad="38100" dist="38100" dir="2700000" algn="tl">
                    <a:srgbClr val="000000"/>
                  </a:outerShdw>
                </a:effectLst>
              </a:rPr>
              <a:t>¡Importante!</a:t>
            </a:r>
          </a:p>
          <a:p>
            <a:pPr algn="ctr">
              <a:spcBef>
                <a:spcPct val="20000"/>
              </a:spcBef>
              <a:defRPr/>
            </a:pPr>
            <a:r>
              <a:rPr lang="es-MX" sz="2000" u="none" dirty="0">
                <a:solidFill>
                  <a:schemeClr val="tx1">
                    <a:lumMod val="95000"/>
                    <a:lumOff val="5000"/>
                  </a:schemeClr>
                </a:solidFill>
                <a:effectLst>
                  <a:outerShdw blurRad="38100" dist="38100" dir="2700000" algn="tl">
                    <a:srgbClr val="000000">
                      <a:alpha val="43137"/>
                    </a:srgbClr>
                  </a:outerShdw>
                </a:effectLst>
              </a:rPr>
              <a:t>Es recomendable, siempre utilizar la opción de DESCARGAR, para que el sistema genere los resultados en un archivo con formato PDF.</a:t>
            </a:r>
            <a:endParaRPr lang="es-ES" sz="2000" u="none" dirty="0">
              <a:solidFill>
                <a:schemeClr val="tx1">
                  <a:lumMod val="95000"/>
                  <a:lumOff val="5000"/>
                </a:schemeClr>
              </a:solidFill>
              <a:effectLst>
                <a:outerShdw blurRad="38100" dist="38100" dir="2700000" algn="tl">
                  <a:srgbClr val="000000">
                    <a:alpha val="43137"/>
                  </a:srgbClr>
                </a:outerShdw>
              </a:effectLst>
            </a:endParaRPr>
          </a:p>
        </p:txBody>
      </p:sp>
      <p:sp>
        <p:nvSpPr>
          <p:cNvPr id="105502" name="Rectangle 30"/>
          <p:cNvSpPr>
            <a:spLocks noChangeArrowheads="1"/>
          </p:cNvSpPr>
          <p:nvPr/>
        </p:nvSpPr>
        <p:spPr bwMode="auto">
          <a:xfrm>
            <a:off x="3780376" y="3229648"/>
            <a:ext cx="4511408" cy="321118"/>
          </a:xfrm>
          <a:prstGeom prst="rect">
            <a:avLst/>
          </a:prstGeom>
          <a:solidFill>
            <a:srgbClr val="FF9900">
              <a:alpha val="12941"/>
            </a:srgbClr>
          </a:solidFill>
          <a:ln w="28575">
            <a:solidFill>
              <a:srgbClr val="FF9900"/>
            </a:solidFill>
            <a:miter lim="800000"/>
            <a:headEnd/>
            <a:tailEnd/>
          </a:ln>
        </p:spPr>
        <p:txBody>
          <a:bodyPr wrap="none" anchor="ctr"/>
          <a:lstStyle/>
          <a:p>
            <a:pPr algn="ctr">
              <a:defRPr/>
            </a:pPr>
            <a:endParaRPr lang="en-US" b="0" u="none"/>
          </a:p>
        </p:txBody>
      </p:sp>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2892" t="25439" r="31406" b="70031"/>
          <a:stretch/>
        </p:blipFill>
        <p:spPr bwMode="auto">
          <a:xfrm>
            <a:off x="3780376" y="1073249"/>
            <a:ext cx="5112044" cy="632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05484"/>
                                        </p:tgtEl>
                                        <p:attrNameLst>
                                          <p:attrName>style.visibility</p:attrName>
                                        </p:attrNameLst>
                                      </p:cBhvr>
                                      <p:to>
                                        <p:strVal val="visible"/>
                                      </p:to>
                                    </p:set>
                                    <p:anim calcmode="lin" valueType="num">
                                      <p:cBhvr>
                                        <p:cTn id="7" dur="1000" fill="hold"/>
                                        <p:tgtEl>
                                          <p:spTgt spid="105484"/>
                                        </p:tgtEl>
                                        <p:attrNameLst>
                                          <p:attrName>ppt_w</p:attrName>
                                        </p:attrNameLst>
                                      </p:cBhvr>
                                      <p:tavLst>
                                        <p:tav tm="0">
                                          <p:val>
                                            <p:fltVal val="0"/>
                                          </p:val>
                                        </p:tav>
                                        <p:tav tm="100000">
                                          <p:val>
                                            <p:strVal val="#ppt_w"/>
                                          </p:val>
                                        </p:tav>
                                      </p:tavLst>
                                    </p:anim>
                                    <p:anim calcmode="lin" valueType="num">
                                      <p:cBhvr>
                                        <p:cTn id="8" dur="1000" fill="hold"/>
                                        <p:tgtEl>
                                          <p:spTgt spid="105484"/>
                                        </p:tgtEl>
                                        <p:attrNameLst>
                                          <p:attrName>ppt_h</p:attrName>
                                        </p:attrNameLst>
                                      </p:cBhvr>
                                      <p:tavLst>
                                        <p:tav tm="0">
                                          <p:val>
                                            <p:fltVal val="0"/>
                                          </p:val>
                                        </p:tav>
                                        <p:tav tm="100000">
                                          <p:val>
                                            <p:strVal val="#ppt_h"/>
                                          </p:val>
                                        </p:tav>
                                      </p:tavLst>
                                    </p:anim>
                                    <p:animEffect transition="in" filter="fade">
                                      <p:cBhvr>
                                        <p:cTn id="9" dur="1000"/>
                                        <p:tgtEl>
                                          <p:spTgt spid="105484"/>
                                        </p:tgtEl>
                                      </p:cBhvr>
                                    </p:animEffect>
                                  </p:childTnLst>
                                </p:cTn>
                              </p:par>
                              <p:par>
                                <p:cTn id="10" presetID="1" presetClass="entr" presetSubtype="0" fill="hold" nodeType="withEffect">
                                  <p:stCondLst>
                                    <p:cond delay="0"/>
                                  </p:stCondLst>
                                  <p:childTnLst>
                                    <p:set>
                                      <p:cBhvr>
                                        <p:cTn id="11" dur="1" fill="hold">
                                          <p:stCondLst>
                                            <p:cond delay="0"/>
                                          </p:stCondLst>
                                        </p:cTn>
                                        <p:tgtEl>
                                          <p:spTgt spid="10550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xit" presetSubtype="4" fill="hold" nodeType="clickEffect">
                                  <p:stCondLst>
                                    <p:cond delay="0"/>
                                  </p:stCondLst>
                                  <p:childTnLst>
                                    <p:animEffect transition="out" filter="wipe(down)">
                                      <p:cBhvr>
                                        <p:cTn id="15" dur="500"/>
                                        <p:tgtEl>
                                          <p:spTgt spid="105502"/>
                                        </p:tgtEl>
                                      </p:cBhvr>
                                    </p:animEffect>
                                    <p:set>
                                      <p:cBhvr>
                                        <p:cTn id="16" dur="1" fill="hold">
                                          <p:stCondLst>
                                            <p:cond delay="499"/>
                                          </p:stCondLst>
                                        </p:cTn>
                                        <p:tgtEl>
                                          <p:spTgt spid="105502"/>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0547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xit" presetSubtype="4" fill="hold" nodeType="clickEffect">
                                  <p:stCondLst>
                                    <p:cond delay="0"/>
                                  </p:stCondLst>
                                  <p:childTnLst>
                                    <p:animEffect transition="out" filter="wipe(down)">
                                      <p:cBhvr>
                                        <p:cTn id="22" dur="500"/>
                                        <p:tgtEl>
                                          <p:spTgt spid="105479"/>
                                        </p:tgtEl>
                                      </p:cBhvr>
                                    </p:animEffect>
                                    <p:set>
                                      <p:cBhvr>
                                        <p:cTn id="23" dur="1" fill="hold">
                                          <p:stCondLst>
                                            <p:cond delay="499"/>
                                          </p:stCondLst>
                                        </p:cTn>
                                        <p:tgtEl>
                                          <p:spTgt spid="105479"/>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105480"/>
                                        </p:tgtEl>
                                        <p:attrNameLst>
                                          <p:attrName>style.visibility</p:attrName>
                                        </p:attrNameLst>
                                      </p:cBhvr>
                                      <p:to>
                                        <p:strVal val="visible"/>
                                      </p:to>
                                    </p:set>
                                  </p:childTnLst>
                                </p:cTn>
                              </p:par>
                            </p:childTnLst>
                          </p:cTn>
                        </p:par>
                        <p:par>
                          <p:cTn id="26" fill="hold" nodeType="afterGroup">
                            <p:stCondLst>
                              <p:cond delay="500"/>
                            </p:stCondLst>
                            <p:childTnLst>
                              <p:par>
                                <p:cTn id="27" presetID="53" presetClass="entr" presetSubtype="0" fill="hold" nodeType="afterEffect">
                                  <p:stCondLst>
                                    <p:cond delay="0"/>
                                  </p:stCondLst>
                                  <p:childTnLst>
                                    <p:set>
                                      <p:cBhvr>
                                        <p:cTn id="28" dur="1" fill="hold">
                                          <p:stCondLst>
                                            <p:cond delay="0"/>
                                          </p:stCondLst>
                                        </p:cTn>
                                        <p:tgtEl>
                                          <p:spTgt spid="105500"/>
                                        </p:tgtEl>
                                        <p:attrNameLst>
                                          <p:attrName>style.visibility</p:attrName>
                                        </p:attrNameLst>
                                      </p:cBhvr>
                                      <p:to>
                                        <p:strVal val="visible"/>
                                      </p:to>
                                    </p:set>
                                    <p:anim calcmode="lin" valueType="num">
                                      <p:cBhvr>
                                        <p:cTn id="29" dur="1000" fill="hold"/>
                                        <p:tgtEl>
                                          <p:spTgt spid="105500"/>
                                        </p:tgtEl>
                                        <p:attrNameLst>
                                          <p:attrName>ppt_w</p:attrName>
                                        </p:attrNameLst>
                                      </p:cBhvr>
                                      <p:tavLst>
                                        <p:tav tm="0">
                                          <p:val>
                                            <p:fltVal val="0"/>
                                          </p:val>
                                        </p:tav>
                                        <p:tav tm="100000">
                                          <p:val>
                                            <p:strVal val="#ppt_w"/>
                                          </p:val>
                                        </p:tav>
                                      </p:tavLst>
                                    </p:anim>
                                    <p:anim calcmode="lin" valueType="num">
                                      <p:cBhvr>
                                        <p:cTn id="30" dur="1000" fill="hold"/>
                                        <p:tgtEl>
                                          <p:spTgt spid="105500"/>
                                        </p:tgtEl>
                                        <p:attrNameLst>
                                          <p:attrName>ppt_h</p:attrName>
                                        </p:attrNameLst>
                                      </p:cBhvr>
                                      <p:tavLst>
                                        <p:tav tm="0">
                                          <p:val>
                                            <p:fltVal val="0"/>
                                          </p:val>
                                        </p:tav>
                                        <p:tav tm="100000">
                                          <p:val>
                                            <p:strVal val="#ppt_h"/>
                                          </p:val>
                                        </p:tav>
                                      </p:tavLst>
                                    </p:anim>
                                    <p:animEffect transition="in" filter="fade">
                                      <p:cBhvr>
                                        <p:cTn id="31" dur="1000"/>
                                        <p:tgtEl>
                                          <p:spTgt spid="105500"/>
                                        </p:tgtEl>
                                      </p:cBhvr>
                                    </p:animEffect>
                                  </p:childTnLst>
                                </p:cTn>
                              </p:par>
                            </p:childTnLst>
                          </p:cTn>
                        </p:par>
                        <p:par>
                          <p:cTn id="32" fill="hold" nodeType="afterGroup">
                            <p:stCondLst>
                              <p:cond delay="1500"/>
                            </p:stCondLst>
                            <p:childTnLst>
                              <p:par>
                                <p:cTn id="33" presetID="6" presetClass="emph" presetSubtype="0" decel="50000" autoRev="1" fill="hold" nodeType="afterEffect">
                                  <p:stCondLst>
                                    <p:cond delay="0"/>
                                  </p:stCondLst>
                                  <p:childTnLst>
                                    <p:animScale>
                                      <p:cBhvr>
                                        <p:cTn id="34" dur="500" fill="hold"/>
                                        <p:tgtEl>
                                          <p:spTgt spid="10550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8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4"/>
          <p:cNvPicPr>
            <a:picLocks noChangeAspect="1" noChangeArrowheads="1"/>
          </p:cNvPicPr>
          <p:nvPr/>
        </p:nvPicPr>
        <p:blipFill>
          <a:blip r:embed="rId2" cstate="print"/>
          <a:srcRect/>
          <a:stretch>
            <a:fillRect/>
          </a:stretch>
        </p:blipFill>
        <p:spPr bwMode="auto">
          <a:xfrm>
            <a:off x="200343" y="992028"/>
            <a:ext cx="5721350" cy="4919663"/>
          </a:xfrm>
          <a:prstGeom prst="rect">
            <a:avLst/>
          </a:prstGeom>
          <a:noFill/>
          <a:ln w="28575" algn="ctr">
            <a:noFill/>
            <a:miter lim="800000"/>
            <a:headEnd/>
            <a:tailEnd/>
          </a:ln>
        </p:spPr>
      </p:pic>
      <p:sp>
        <p:nvSpPr>
          <p:cNvPr id="106502" name="Rectangle 6"/>
          <p:cNvSpPr>
            <a:spLocks noChangeArrowheads="1"/>
          </p:cNvSpPr>
          <p:nvPr/>
        </p:nvSpPr>
        <p:spPr bwMode="auto">
          <a:xfrm>
            <a:off x="2171700" y="3451860"/>
            <a:ext cx="2124393" cy="2017713"/>
          </a:xfrm>
          <a:prstGeom prst="rect">
            <a:avLst/>
          </a:prstGeom>
          <a:solidFill>
            <a:srgbClr val="0099FF">
              <a:alpha val="5882"/>
            </a:srgbClr>
          </a:solidFill>
          <a:ln w="28575">
            <a:solidFill>
              <a:srgbClr val="0099FF"/>
            </a:solidFill>
            <a:miter lim="800000"/>
            <a:headEnd/>
            <a:tailEnd/>
          </a:ln>
        </p:spPr>
        <p:txBody>
          <a:bodyPr wrap="none" anchor="ctr"/>
          <a:lstStyle/>
          <a:p>
            <a:pPr algn="ctr">
              <a:defRPr/>
            </a:pPr>
            <a:endParaRPr lang="en-US" b="0" u="none"/>
          </a:p>
        </p:txBody>
      </p:sp>
      <p:sp>
        <p:nvSpPr>
          <p:cNvPr id="106503" name="Rectangle 7"/>
          <p:cNvSpPr>
            <a:spLocks noChangeArrowheads="1"/>
          </p:cNvSpPr>
          <p:nvPr/>
        </p:nvSpPr>
        <p:spPr bwMode="auto">
          <a:xfrm>
            <a:off x="733449" y="4042689"/>
            <a:ext cx="2420302" cy="345287"/>
          </a:xfrm>
          <a:prstGeom prst="rect">
            <a:avLst/>
          </a:prstGeom>
          <a:solidFill>
            <a:srgbClr val="003300">
              <a:alpha val="5098"/>
            </a:srgbClr>
          </a:solidFill>
          <a:ln w="28575">
            <a:solidFill>
              <a:schemeClr val="folHlink"/>
            </a:solidFill>
            <a:miter lim="800000"/>
            <a:headEnd/>
            <a:tailEnd/>
          </a:ln>
        </p:spPr>
        <p:txBody>
          <a:bodyPr wrap="none" anchor="ctr"/>
          <a:lstStyle/>
          <a:p>
            <a:pPr algn="ctr">
              <a:defRPr/>
            </a:pPr>
            <a:endParaRPr lang="en-US" b="0" u="none"/>
          </a:p>
        </p:txBody>
      </p:sp>
      <p:sp>
        <p:nvSpPr>
          <p:cNvPr id="106507" name="Rectangle 11"/>
          <p:cNvSpPr>
            <a:spLocks noGrp="1" noChangeArrowheads="1"/>
          </p:cNvSpPr>
          <p:nvPr>
            <p:ph type="title"/>
          </p:nvPr>
        </p:nvSpPr>
        <p:spPr>
          <a:xfrm>
            <a:off x="1366838" y="214313"/>
            <a:ext cx="6408737" cy="396875"/>
          </a:xfrm>
        </p:spPr>
        <p:txBody>
          <a:bodyPr anchor="ctr"/>
          <a:lstStyle/>
          <a:p>
            <a:pPr algn="ctr" eaLnBrk="1" hangingPunct="1"/>
            <a:r>
              <a:rPr lang="es-MX" smtClean="0">
                <a:solidFill>
                  <a:schemeClr val="bg1"/>
                </a:solidFill>
              </a:rPr>
              <a:t>4. Movimiento  “Intercambio”</a:t>
            </a:r>
            <a:endParaRPr lang="es-ES" smtClean="0">
              <a:solidFill>
                <a:schemeClr val="bg1"/>
              </a:solidFill>
            </a:endParaRPr>
          </a:p>
        </p:txBody>
      </p:sp>
      <p:sp>
        <p:nvSpPr>
          <p:cNvPr id="13" name="Rectangle 8"/>
          <p:cNvSpPr>
            <a:spLocks noChangeArrowheads="1"/>
          </p:cNvSpPr>
          <p:nvPr/>
        </p:nvSpPr>
        <p:spPr bwMode="auto">
          <a:xfrm>
            <a:off x="4572000" y="1221795"/>
            <a:ext cx="4231958" cy="4505849"/>
          </a:xfrm>
          <a:prstGeom prst="rect">
            <a:avLst/>
          </a:prstGeom>
          <a:solidFill>
            <a:schemeClr val="bg1">
              <a:lumMod val="50000"/>
            </a:schemeClr>
          </a:solidFill>
          <a:ln w="9525" algn="ctr">
            <a:solidFill>
              <a:schemeClr val="bg1"/>
            </a:solidFill>
            <a:miter lim="800000"/>
            <a:headEnd/>
            <a:tailEnd/>
          </a:ln>
          <a:effectLst/>
          <a:scene3d>
            <a:camera prst="orthographicFront"/>
            <a:lightRig rig="threePt" dir="t"/>
          </a:scene3d>
          <a:sp3d>
            <a:bevelT w="165100" prst="coolSlant"/>
          </a:sp3d>
        </p:spPr>
        <p:txBody>
          <a:bodyPr lIns="0" tIns="0" rIns="0" bIns="0">
            <a:spAutoFit/>
          </a:bodyPr>
          <a:lstStyle/>
          <a:p>
            <a:pPr algn="ctr">
              <a:spcBef>
                <a:spcPct val="20000"/>
              </a:spcBef>
              <a:defRPr/>
            </a:pPr>
            <a:r>
              <a:rPr lang="es-MX" sz="2400" u="none" dirty="0">
                <a:solidFill>
                  <a:schemeClr val="tx1">
                    <a:lumMod val="95000"/>
                    <a:lumOff val="5000"/>
                  </a:schemeClr>
                </a:solidFill>
                <a:effectLst>
                  <a:outerShdw blurRad="38100" dist="38100" dir="2700000" algn="tl">
                    <a:srgbClr val="000000"/>
                  </a:outerShdw>
                </a:effectLst>
              </a:rPr>
              <a:t>Importante!</a:t>
            </a:r>
            <a:endParaRPr lang="es-MX" sz="2400" b="0" u="none" dirty="0">
              <a:solidFill>
                <a:schemeClr val="tx1">
                  <a:lumMod val="95000"/>
                  <a:lumOff val="5000"/>
                </a:schemeClr>
              </a:solidFill>
            </a:endParaRPr>
          </a:p>
          <a:p>
            <a:pPr algn="ctr">
              <a:spcBef>
                <a:spcPct val="20000"/>
              </a:spcBef>
              <a:defRPr/>
            </a:pPr>
            <a:r>
              <a:rPr lang="es-MX" sz="2400" u="none" dirty="0">
                <a:solidFill>
                  <a:schemeClr val="tx1">
                    <a:lumMod val="95000"/>
                    <a:lumOff val="5000"/>
                  </a:schemeClr>
                </a:solidFill>
                <a:effectLst>
                  <a:outerShdw blurRad="38100" dist="38100" dir="2700000" algn="tl">
                    <a:srgbClr val="000000">
                      <a:alpha val="43137"/>
                    </a:srgbClr>
                  </a:outerShdw>
                </a:effectLst>
              </a:rPr>
              <a:t>Recuerda que no hay un movimiento para </a:t>
            </a:r>
            <a:r>
              <a:rPr lang="es-MX" sz="2400" u="none" dirty="0" smtClean="0">
                <a:solidFill>
                  <a:schemeClr val="tx1">
                    <a:lumMod val="95000"/>
                    <a:lumOff val="5000"/>
                  </a:schemeClr>
                </a:solidFill>
                <a:effectLst>
                  <a:glow rad="228600">
                    <a:schemeClr val="accent2">
                      <a:satMod val="175000"/>
                      <a:alpha val="40000"/>
                    </a:schemeClr>
                  </a:glow>
                  <a:outerShdw blurRad="38100" dist="38100" dir="2700000" algn="tl">
                    <a:srgbClr val="000000">
                      <a:alpha val="43137"/>
                    </a:srgbClr>
                  </a:outerShdw>
                </a:effectLst>
              </a:rPr>
              <a:t>”cancelar el movimiento de intercambio”,</a:t>
            </a:r>
            <a:r>
              <a:rPr lang="es-MX" sz="2400" u="none" dirty="0" smtClean="0">
                <a:solidFill>
                  <a:schemeClr val="tx1">
                    <a:lumMod val="95000"/>
                    <a:lumOff val="5000"/>
                  </a:schemeClr>
                </a:solidFill>
                <a:effectLst>
                  <a:outerShdw blurRad="38100" dist="38100" dir="2700000" algn="tl">
                    <a:srgbClr val="000000">
                      <a:alpha val="43137"/>
                    </a:srgbClr>
                  </a:outerShdw>
                </a:effectLst>
              </a:rPr>
              <a:t>  por </a:t>
            </a:r>
            <a:r>
              <a:rPr lang="es-MX" sz="2400" u="none" dirty="0">
                <a:solidFill>
                  <a:schemeClr val="tx1">
                    <a:lumMod val="95000"/>
                    <a:lumOff val="5000"/>
                  </a:schemeClr>
                </a:solidFill>
                <a:effectLst>
                  <a:outerShdw blurRad="38100" dist="38100" dir="2700000" algn="tl">
                    <a:srgbClr val="000000">
                      <a:alpha val="43137"/>
                    </a:srgbClr>
                  </a:outerShdw>
                </a:effectLst>
              </a:rPr>
              <a:t>lo que en caso de algún error debes comunicarte con la distribuidora a la que equivocadamente le cediste el vehículo y que te  haga un </a:t>
            </a:r>
            <a:r>
              <a:rPr lang="es-MX" sz="2400" u="none" dirty="0">
                <a:solidFill>
                  <a:schemeClr val="tx1">
                    <a:lumMod val="95000"/>
                    <a:lumOff val="5000"/>
                  </a:schemeClr>
                </a:solidFill>
                <a:effectLst>
                  <a:glow rad="101600">
                    <a:schemeClr val="accent6">
                      <a:satMod val="175000"/>
                      <a:alpha val="40000"/>
                    </a:schemeClr>
                  </a:glow>
                  <a:outerShdw blurRad="38100" dist="38100" dir="2700000" algn="tl">
                    <a:srgbClr val="000000">
                      <a:alpha val="43137"/>
                    </a:srgbClr>
                  </a:outerShdw>
                </a:effectLst>
              </a:rPr>
              <a:t>intercambio a favor de tu distribuidora sin los datos de facturación</a:t>
            </a:r>
            <a:r>
              <a:rPr lang="es-MX" sz="2400" u="none" dirty="0">
                <a:solidFill>
                  <a:schemeClr val="tx1">
                    <a:lumMod val="95000"/>
                    <a:lumOff val="5000"/>
                  </a:schemeClr>
                </a:solidFill>
                <a:effectLst>
                  <a:outerShdw blurRad="38100" dist="38100" dir="2700000" algn="tl">
                    <a:srgbClr val="000000">
                      <a:alpha val="43137"/>
                    </a:srgbClr>
                  </a:outerShdw>
                </a:effectLst>
              </a:rPr>
              <a:t>.</a:t>
            </a:r>
            <a:endParaRPr lang="es-ES" sz="2400" u="none" dirty="0">
              <a:solidFill>
                <a:schemeClr val="tx1">
                  <a:lumMod val="95000"/>
                  <a:lumOff val="5000"/>
                </a:schemeClr>
              </a:solidFill>
              <a:effectLst>
                <a:outerShdw blurRad="38100" dist="38100" dir="2700000" algn="tl">
                  <a:srgbClr val="000000">
                    <a:alpha val="43137"/>
                  </a:srgbClr>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06507"/>
                                        </p:tgtEl>
                                        <p:attrNameLst>
                                          <p:attrName>style.visibility</p:attrName>
                                        </p:attrNameLst>
                                      </p:cBhvr>
                                      <p:to>
                                        <p:strVal val="visible"/>
                                      </p:to>
                                    </p:set>
                                    <p:anim calcmode="lin" valueType="num">
                                      <p:cBhvr>
                                        <p:cTn id="7" dur="1000" fill="hold"/>
                                        <p:tgtEl>
                                          <p:spTgt spid="106507"/>
                                        </p:tgtEl>
                                        <p:attrNameLst>
                                          <p:attrName>ppt_w</p:attrName>
                                        </p:attrNameLst>
                                      </p:cBhvr>
                                      <p:tavLst>
                                        <p:tav tm="0">
                                          <p:val>
                                            <p:fltVal val="0"/>
                                          </p:val>
                                        </p:tav>
                                        <p:tav tm="100000">
                                          <p:val>
                                            <p:strVal val="#ppt_w"/>
                                          </p:val>
                                        </p:tav>
                                      </p:tavLst>
                                    </p:anim>
                                    <p:anim calcmode="lin" valueType="num">
                                      <p:cBhvr>
                                        <p:cTn id="8" dur="1000" fill="hold"/>
                                        <p:tgtEl>
                                          <p:spTgt spid="106507"/>
                                        </p:tgtEl>
                                        <p:attrNameLst>
                                          <p:attrName>ppt_h</p:attrName>
                                        </p:attrNameLst>
                                      </p:cBhvr>
                                      <p:tavLst>
                                        <p:tav tm="0">
                                          <p:val>
                                            <p:fltVal val="0"/>
                                          </p:val>
                                        </p:tav>
                                        <p:tav tm="100000">
                                          <p:val>
                                            <p:strVal val="#ppt_h"/>
                                          </p:val>
                                        </p:tav>
                                      </p:tavLst>
                                    </p:anim>
                                    <p:animEffect transition="in" filter="fade">
                                      <p:cBhvr>
                                        <p:cTn id="9" dur="1000"/>
                                        <p:tgtEl>
                                          <p:spTgt spid="106507"/>
                                        </p:tgtEl>
                                      </p:cBhvr>
                                    </p:animEffect>
                                  </p:childTnLst>
                                </p:cTn>
                              </p:par>
                              <p:par>
                                <p:cTn id="10" presetID="35" presetClass="emph" presetSubtype="0" repeatCount="indefinite" fill="hold" nodeType="withEffect">
                                  <p:stCondLst>
                                    <p:cond delay="0"/>
                                  </p:stCondLst>
                                  <p:childTnLst>
                                    <p:anim calcmode="discrete" valueType="str">
                                      <p:cBhvr>
                                        <p:cTn id="11" dur="1000" fill="hold"/>
                                        <p:tgtEl>
                                          <p:spTgt spid="106502"/>
                                        </p:tgtEl>
                                        <p:attrNameLst>
                                          <p:attrName>style.visibility</p:attrName>
                                        </p:attrNameLst>
                                      </p:cBhvr>
                                      <p:tavLst>
                                        <p:tav tm="0">
                                          <p:val>
                                            <p:strVal val="hidden"/>
                                          </p:val>
                                        </p:tav>
                                        <p:tav tm="50000">
                                          <p:val>
                                            <p:strVal val="visible"/>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xit" presetSubtype="4" fill="hold" nodeType="clickEffect">
                                  <p:stCondLst>
                                    <p:cond delay="0"/>
                                  </p:stCondLst>
                                  <p:childTnLst>
                                    <p:animEffect transition="out" filter="wipe(down)">
                                      <p:cBhvr>
                                        <p:cTn id="15" dur="500"/>
                                        <p:tgtEl>
                                          <p:spTgt spid="106502"/>
                                        </p:tgtEl>
                                      </p:cBhvr>
                                    </p:animEffect>
                                    <p:set>
                                      <p:cBhvr>
                                        <p:cTn id="16" dur="1" fill="hold">
                                          <p:stCondLst>
                                            <p:cond delay="499"/>
                                          </p:stCondLst>
                                        </p:cTn>
                                        <p:tgtEl>
                                          <p:spTgt spid="106502"/>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06503"/>
                                        </p:tgtEl>
                                        <p:attrNameLst>
                                          <p:attrName>style.visibility</p:attrName>
                                        </p:attrNameLst>
                                      </p:cBhvr>
                                      <p:to>
                                        <p:strVal val="visible"/>
                                      </p:to>
                                    </p:set>
                                  </p:childTnLst>
                                </p:cTn>
                              </p:par>
                            </p:childTnLst>
                          </p:cTn>
                        </p:par>
                        <p:par>
                          <p:cTn id="19" fill="hold" nodeType="afterGroup">
                            <p:stCondLst>
                              <p:cond delay="500"/>
                            </p:stCondLst>
                            <p:childTnLst>
                              <p:par>
                                <p:cTn id="20" presetID="53"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fltVal val="0"/>
                                          </p:val>
                                        </p:tav>
                                        <p:tav tm="100000">
                                          <p:val>
                                            <p:strVal val="#ppt_w"/>
                                          </p:val>
                                        </p:tav>
                                      </p:tavLst>
                                    </p:anim>
                                    <p:anim calcmode="lin" valueType="num">
                                      <p:cBhvr>
                                        <p:cTn id="23" dur="1000" fill="hold"/>
                                        <p:tgtEl>
                                          <p:spTgt spid="13"/>
                                        </p:tgtEl>
                                        <p:attrNameLst>
                                          <p:attrName>ppt_h</p:attrName>
                                        </p:attrNameLst>
                                      </p:cBhvr>
                                      <p:tavLst>
                                        <p:tav tm="0">
                                          <p:val>
                                            <p:fltVal val="0"/>
                                          </p:val>
                                        </p:tav>
                                        <p:tav tm="100000">
                                          <p:val>
                                            <p:strVal val="#ppt_h"/>
                                          </p:val>
                                        </p:tav>
                                      </p:tavLst>
                                    </p:anim>
                                    <p:animEffect transition="in" filter="fade">
                                      <p:cBhvr>
                                        <p:cTn id="24" dur="1000"/>
                                        <p:tgtEl>
                                          <p:spTgt spid="13"/>
                                        </p:tgtEl>
                                      </p:cBhvr>
                                    </p:animEffect>
                                  </p:childTnLst>
                                </p:cTn>
                              </p:par>
                            </p:childTnLst>
                          </p:cTn>
                        </p:par>
                        <p:par>
                          <p:cTn id="25" fill="hold" nodeType="afterGroup">
                            <p:stCondLst>
                              <p:cond delay="1500"/>
                            </p:stCondLst>
                            <p:childTnLst>
                              <p:par>
                                <p:cTn id="26" presetID="6" presetClass="emph" presetSubtype="0" decel="50000" autoRev="1" fill="hold" nodeType="afterEffect">
                                  <p:stCondLst>
                                    <p:cond delay="0"/>
                                  </p:stCondLst>
                                  <p:childTnLst>
                                    <p:animScale>
                                      <p:cBhvr>
                                        <p:cTn id="27" dur="500" fill="hold"/>
                                        <p:tgtEl>
                                          <p:spTgt spid="1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5" name="Picture 6"/>
          <p:cNvPicPr>
            <a:picLocks noChangeAspect="1" noChangeArrowheads="1"/>
          </p:cNvPicPr>
          <p:nvPr/>
        </p:nvPicPr>
        <p:blipFill>
          <a:blip r:embed="rId2" cstate="print"/>
          <a:srcRect/>
          <a:stretch>
            <a:fillRect/>
          </a:stretch>
        </p:blipFill>
        <p:spPr bwMode="auto">
          <a:xfrm>
            <a:off x="4353024" y="1649506"/>
            <a:ext cx="4525963" cy="3578767"/>
          </a:xfrm>
          <a:prstGeom prst="rect">
            <a:avLst/>
          </a:prstGeom>
          <a:noFill/>
          <a:ln w="9525">
            <a:noFill/>
            <a:miter lim="800000"/>
            <a:headEnd/>
            <a:tailEnd/>
          </a:ln>
          <a:effectLst>
            <a:outerShdw blurRad="50800" dist="38100" dir="5400000" algn="t" rotWithShape="0">
              <a:prstClr val="black">
                <a:alpha val="40000"/>
              </a:prstClr>
            </a:outerShdw>
          </a:effectLst>
        </p:spPr>
      </p:pic>
      <p:sp>
        <p:nvSpPr>
          <p:cNvPr id="68611" name="Rectangle 4"/>
          <p:cNvSpPr>
            <a:spLocks noChangeArrowheads="1"/>
          </p:cNvSpPr>
          <p:nvPr/>
        </p:nvSpPr>
        <p:spPr bwMode="auto">
          <a:xfrm>
            <a:off x="954088" y="73025"/>
            <a:ext cx="7221537" cy="615950"/>
          </a:xfrm>
          <a:prstGeom prst="rect">
            <a:avLst/>
          </a:prstGeom>
          <a:noFill/>
          <a:ln w="9525" algn="ctr">
            <a:noFill/>
            <a:miter lim="800000"/>
            <a:headEnd/>
            <a:tailEnd/>
          </a:ln>
          <a:effectLst>
            <a:outerShdw blurRad="50800" dist="38100" dir="5400000" algn="t" rotWithShape="0">
              <a:prstClr val="black">
                <a:alpha val="40000"/>
              </a:prstClr>
            </a:outerShdw>
          </a:effectLst>
        </p:spPr>
        <p:txBody>
          <a:bodyPr lIns="0" tIns="0" rIns="0" bIns="0" anchor="b">
            <a:spAutoFit/>
          </a:bodyPr>
          <a:lstStyle/>
          <a:p>
            <a:pPr algn="ctr">
              <a:defRPr/>
            </a:pPr>
            <a:r>
              <a:rPr lang="es-MX" sz="2000" u="none" dirty="0">
                <a:solidFill>
                  <a:schemeClr val="tx1">
                    <a:lumMod val="95000"/>
                    <a:lumOff val="5000"/>
                  </a:schemeClr>
                </a:solidFill>
              </a:rPr>
              <a:t>¿Qué información se pide para el movimiento </a:t>
            </a:r>
            <a:br>
              <a:rPr lang="es-MX" sz="2000" u="none" dirty="0">
                <a:solidFill>
                  <a:schemeClr val="tx1">
                    <a:lumMod val="95000"/>
                    <a:lumOff val="5000"/>
                  </a:schemeClr>
                </a:solidFill>
              </a:rPr>
            </a:br>
            <a:r>
              <a:rPr lang="es-MX" sz="2000" u="none" dirty="0">
                <a:solidFill>
                  <a:schemeClr val="tx1">
                    <a:lumMod val="95000"/>
                    <a:lumOff val="5000"/>
                  </a:schemeClr>
                </a:solidFill>
              </a:rPr>
              <a:t>“Intercambio”?</a:t>
            </a:r>
            <a:endParaRPr lang="es-ES" sz="2000" u="none" dirty="0">
              <a:solidFill>
                <a:schemeClr val="tx1">
                  <a:lumMod val="95000"/>
                  <a:lumOff val="5000"/>
                </a:schemeClr>
              </a:solidFill>
            </a:endParaRPr>
          </a:p>
        </p:txBody>
      </p:sp>
      <p:sp>
        <p:nvSpPr>
          <p:cNvPr id="66563" name="Rectangle 5"/>
          <p:cNvSpPr>
            <a:spLocks noChangeArrowheads="1"/>
          </p:cNvSpPr>
          <p:nvPr/>
        </p:nvSpPr>
        <p:spPr bwMode="auto">
          <a:xfrm>
            <a:off x="217130" y="1243176"/>
            <a:ext cx="4005547" cy="4481227"/>
          </a:xfrm>
          <a:prstGeom prst="rect">
            <a:avLst/>
          </a:prstGeom>
          <a:noFill/>
          <a:ln w="9525">
            <a:noFill/>
            <a:miter lim="800000"/>
            <a:headEnd/>
            <a:tailEnd/>
          </a:ln>
        </p:spPr>
        <p:txBody>
          <a:bodyPr wrap="square" lIns="0" tIns="0" rIns="0" bIns="0">
            <a:spAutoFit/>
          </a:bodyPr>
          <a:lstStyle/>
          <a:p>
            <a:pPr marL="228600" indent="-228600" algn="just">
              <a:spcBef>
                <a:spcPct val="20000"/>
              </a:spcBef>
              <a:buClr>
                <a:schemeClr val="accent2"/>
              </a:buClr>
              <a:buFontTx/>
              <a:buAutoNum type="arabicPeriod"/>
              <a:defRPr/>
            </a:pPr>
            <a:r>
              <a:rPr lang="es-MX" sz="1600" b="0" u="none" dirty="0">
                <a:solidFill>
                  <a:schemeClr val="hlink"/>
                </a:solidFill>
              </a:rPr>
              <a:t>NIV / VIN:</a:t>
            </a:r>
            <a:r>
              <a:rPr lang="es-MX" sz="1600" b="0" u="none" dirty="0">
                <a:solidFill>
                  <a:schemeClr val="tx1"/>
                </a:solidFill>
              </a:rPr>
              <a:t> </a:t>
            </a:r>
            <a:r>
              <a:rPr lang="es-ES" sz="1600" b="0" u="none" dirty="0">
                <a:solidFill>
                  <a:schemeClr val="tx1"/>
                </a:solidFill>
              </a:rPr>
              <a:t>Sólo se permite el uso de letras de la A </a:t>
            </a:r>
            <a:r>
              <a:rPr lang="es-ES" sz="1600" b="0" u="none" dirty="0" err="1">
                <a:solidFill>
                  <a:schemeClr val="tx1"/>
                </a:solidFill>
              </a:rPr>
              <a:t>a</a:t>
            </a:r>
            <a:r>
              <a:rPr lang="es-ES" sz="1600" b="0" u="none" dirty="0">
                <a:solidFill>
                  <a:schemeClr val="tx1"/>
                </a:solidFill>
              </a:rPr>
              <a:t> la Z y números del 0 al 9. </a:t>
            </a:r>
            <a:endParaRPr lang="es-MX" sz="1600" b="0" u="none" dirty="0">
              <a:solidFill>
                <a:schemeClr val="tx1"/>
              </a:solidFill>
            </a:endParaRPr>
          </a:p>
          <a:p>
            <a:pPr marL="228600" indent="-228600" algn="just">
              <a:spcBef>
                <a:spcPct val="20000"/>
              </a:spcBef>
              <a:buClr>
                <a:schemeClr val="accent2"/>
              </a:buClr>
              <a:buFontTx/>
              <a:buAutoNum type="arabicPeriod"/>
              <a:defRPr/>
            </a:pPr>
            <a:r>
              <a:rPr lang="es-MX" sz="1600" b="0" u="none" dirty="0">
                <a:solidFill>
                  <a:schemeClr val="hlink"/>
                </a:solidFill>
              </a:rPr>
              <a:t>NCI</a:t>
            </a:r>
            <a:r>
              <a:rPr lang="es-MX" sz="1600" b="0" u="none" dirty="0">
                <a:solidFill>
                  <a:schemeClr val="tx1"/>
                </a:solidFill>
              </a:rPr>
              <a:t>: </a:t>
            </a:r>
            <a:r>
              <a:rPr lang="es-ES" sz="1600" b="0" u="none" dirty="0">
                <a:solidFill>
                  <a:schemeClr val="tx1"/>
                </a:solidFill>
              </a:rPr>
              <a:t>Sólo se permiten letras de la A </a:t>
            </a:r>
            <a:r>
              <a:rPr lang="es-ES" sz="1600" b="0" u="none" dirty="0" err="1">
                <a:solidFill>
                  <a:schemeClr val="tx1"/>
                </a:solidFill>
              </a:rPr>
              <a:t>a</a:t>
            </a:r>
            <a:r>
              <a:rPr lang="es-ES" sz="1600" b="0" u="none" dirty="0">
                <a:solidFill>
                  <a:schemeClr val="tx1"/>
                </a:solidFill>
              </a:rPr>
              <a:t> la Z y números del 0 al 9. </a:t>
            </a:r>
          </a:p>
          <a:p>
            <a:pPr marL="228600" indent="-228600" algn="just">
              <a:spcBef>
                <a:spcPct val="20000"/>
              </a:spcBef>
              <a:buClr>
                <a:schemeClr val="accent2"/>
              </a:buClr>
              <a:buFontTx/>
              <a:buAutoNum type="arabicPeriod"/>
              <a:defRPr/>
            </a:pPr>
            <a:r>
              <a:rPr lang="es-MX" sz="1600" b="0" u="none" dirty="0">
                <a:solidFill>
                  <a:schemeClr val="hlink"/>
                </a:solidFill>
              </a:rPr>
              <a:t>Distribuidor:</a:t>
            </a:r>
            <a:r>
              <a:rPr lang="es-MX" sz="1600" b="0" u="none" dirty="0">
                <a:solidFill>
                  <a:schemeClr val="tx1"/>
                </a:solidFill>
              </a:rPr>
              <a:t> </a:t>
            </a:r>
            <a:r>
              <a:rPr lang="es-ES" sz="1600" b="0" u="none" dirty="0">
                <a:solidFill>
                  <a:schemeClr val="tx1"/>
                </a:solidFill>
              </a:rPr>
              <a:t>Seleccione el Distribuidor con el cual se va a realizar el intercambio. </a:t>
            </a:r>
          </a:p>
          <a:p>
            <a:pPr marL="228600" indent="-228600" algn="just">
              <a:spcBef>
                <a:spcPct val="20000"/>
              </a:spcBef>
              <a:buClr>
                <a:schemeClr val="accent2"/>
              </a:buClr>
              <a:buFontTx/>
              <a:buAutoNum type="arabicPeriod"/>
              <a:defRPr/>
            </a:pPr>
            <a:r>
              <a:rPr lang="es-MX" sz="1600" b="0" u="none" dirty="0">
                <a:solidFill>
                  <a:schemeClr val="hlink"/>
                </a:solidFill>
              </a:rPr>
              <a:t>Fecha de Movimiento:</a:t>
            </a:r>
            <a:r>
              <a:rPr lang="es-MX" sz="1600" b="0" u="none" dirty="0">
                <a:solidFill>
                  <a:schemeClr val="tx1"/>
                </a:solidFill>
              </a:rPr>
              <a:t> </a:t>
            </a:r>
            <a:r>
              <a:rPr lang="es-ES" sz="1600" b="0" u="none" dirty="0">
                <a:solidFill>
                  <a:schemeClr val="tx1"/>
                </a:solidFill>
              </a:rPr>
              <a:t>El sistema toma automáticamente la fecha del servidor. </a:t>
            </a:r>
            <a:endParaRPr lang="es-MX" sz="1600" b="0" u="none" dirty="0">
              <a:solidFill>
                <a:schemeClr val="tx1"/>
              </a:solidFill>
            </a:endParaRPr>
          </a:p>
          <a:p>
            <a:pPr marL="228600" indent="-228600" algn="just">
              <a:spcBef>
                <a:spcPct val="20000"/>
              </a:spcBef>
              <a:buClr>
                <a:schemeClr val="accent2"/>
              </a:buClr>
              <a:buFontTx/>
              <a:buAutoNum type="arabicPeriod"/>
              <a:defRPr/>
            </a:pPr>
            <a:r>
              <a:rPr lang="es-MX" sz="1600" b="0" u="none" dirty="0">
                <a:solidFill>
                  <a:schemeClr val="hlink"/>
                </a:solidFill>
              </a:rPr>
              <a:t>Factura:</a:t>
            </a:r>
            <a:r>
              <a:rPr lang="es-MX" sz="1600" b="0" u="none" dirty="0">
                <a:solidFill>
                  <a:schemeClr val="tx1"/>
                </a:solidFill>
              </a:rPr>
              <a:t> </a:t>
            </a:r>
            <a:r>
              <a:rPr lang="es-ES" sz="1600" b="0" u="none" dirty="0">
                <a:solidFill>
                  <a:schemeClr val="tx1"/>
                </a:solidFill>
              </a:rPr>
              <a:t>Escriba el Número de Factura correspondiente al movimiento. Para la </a:t>
            </a:r>
            <a:r>
              <a:rPr lang="es-ES" sz="1600" b="0" u="none" dirty="0" smtClean="0">
                <a:solidFill>
                  <a:schemeClr val="tx1"/>
                </a:solidFill>
              </a:rPr>
              <a:t>factura </a:t>
            </a:r>
            <a:r>
              <a:rPr lang="es-ES" sz="1600" b="0" u="none" dirty="0">
                <a:solidFill>
                  <a:schemeClr val="tx1"/>
                </a:solidFill>
              </a:rPr>
              <a:t>sólo se permiten letras de la A </a:t>
            </a:r>
            <a:r>
              <a:rPr lang="es-ES" sz="1600" b="0" u="none" dirty="0" err="1">
                <a:solidFill>
                  <a:schemeClr val="tx1"/>
                </a:solidFill>
              </a:rPr>
              <a:t>a</a:t>
            </a:r>
            <a:r>
              <a:rPr lang="es-ES" sz="1600" b="0" u="none" dirty="0">
                <a:solidFill>
                  <a:schemeClr val="tx1"/>
                </a:solidFill>
              </a:rPr>
              <a:t> la Z, números del 0 al 9 y los símbolos punto (.) y guión (-). </a:t>
            </a:r>
          </a:p>
          <a:p>
            <a:pPr marL="228600" indent="-228600" algn="just">
              <a:spcBef>
                <a:spcPct val="20000"/>
              </a:spcBef>
              <a:buClr>
                <a:schemeClr val="accent2"/>
              </a:buClr>
              <a:buFontTx/>
              <a:buAutoNum type="arabicPeriod"/>
              <a:defRPr/>
            </a:pPr>
            <a:r>
              <a:rPr lang="es-MX" sz="1600" b="0" u="none" dirty="0">
                <a:solidFill>
                  <a:schemeClr val="hlink"/>
                </a:solidFill>
              </a:rPr>
              <a:t>Fecha Facturación: </a:t>
            </a:r>
            <a:r>
              <a:rPr lang="es-ES" sz="1600" b="0" u="none" dirty="0">
                <a:solidFill>
                  <a:schemeClr val="tx1"/>
                </a:solidFill>
              </a:rPr>
              <a:t>Escriba la Fecha de la Factura. La </a:t>
            </a:r>
            <a:r>
              <a:rPr lang="es-ES" sz="1600" b="0" u="none" dirty="0" smtClean="0">
                <a:solidFill>
                  <a:schemeClr val="tx1"/>
                </a:solidFill>
              </a:rPr>
              <a:t>fecha </a:t>
            </a:r>
            <a:r>
              <a:rPr lang="es-ES" sz="1600" b="0" u="none" dirty="0">
                <a:solidFill>
                  <a:schemeClr val="tx1"/>
                </a:solidFill>
              </a:rPr>
              <a:t>de </a:t>
            </a:r>
            <a:r>
              <a:rPr lang="es-ES" sz="1600" b="0" u="none" dirty="0" smtClean="0">
                <a:solidFill>
                  <a:schemeClr val="tx1"/>
                </a:solidFill>
              </a:rPr>
              <a:t>factura </a:t>
            </a:r>
            <a:r>
              <a:rPr lang="es-ES" sz="1600" b="0" u="none" dirty="0">
                <a:solidFill>
                  <a:schemeClr val="tx1"/>
                </a:solidFill>
              </a:rPr>
              <a:t>es obligatoria si se teclea el número de factura. </a:t>
            </a:r>
          </a:p>
          <a:p>
            <a:pPr marL="228600" indent="-228600" algn="just">
              <a:spcBef>
                <a:spcPct val="20000"/>
              </a:spcBef>
              <a:buClr>
                <a:schemeClr val="accent2"/>
              </a:buClr>
              <a:buFontTx/>
              <a:buAutoNum type="arabicPeriod"/>
              <a:defRPr/>
            </a:pPr>
            <a:r>
              <a:rPr lang="es-MX" sz="1600" b="0" u="none" dirty="0">
                <a:solidFill>
                  <a:schemeClr val="hlink"/>
                </a:solidFill>
              </a:rPr>
              <a:t>Fecha de Entrega: </a:t>
            </a:r>
            <a:r>
              <a:rPr lang="es-ES" sz="1600" b="0" u="none" dirty="0">
                <a:solidFill>
                  <a:schemeClr val="tx1"/>
                </a:solidFill>
              </a:rPr>
              <a:t>Es la fecha en la que el Vehículo es entregado al distribuidor.  </a:t>
            </a:r>
            <a:endParaRPr lang="es-MX" sz="1600" b="0" u="none" dirty="0">
              <a:solidFill>
                <a:schemeClr val="tx1"/>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892" t="25439" r="31406" b="70031"/>
          <a:stretch/>
        </p:blipFill>
        <p:spPr bwMode="auto">
          <a:xfrm>
            <a:off x="5322013" y="1649506"/>
            <a:ext cx="3556974" cy="264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41852" r="87267" b="21077"/>
          <a:stretch/>
        </p:blipFill>
        <p:spPr bwMode="auto">
          <a:xfrm>
            <a:off x="4353024" y="1649506"/>
            <a:ext cx="975022" cy="3578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8"/>
          <p:cNvPicPr>
            <a:picLocks noChangeAspect="1" noChangeArrowheads="1"/>
          </p:cNvPicPr>
          <p:nvPr/>
        </p:nvPicPr>
        <p:blipFill rotWithShape="1">
          <a:blip r:embed="rId2" cstate="print"/>
          <a:srcRect l="20888" b="35008"/>
          <a:stretch/>
        </p:blipFill>
        <p:spPr bwMode="auto">
          <a:xfrm>
            <a:off x="2702103" y="1125537"/>
            <a:ext cx="6121540" cy="4292466"/>
          </a:xfrm>
          <a:prstGeom prst="rect">
            <a:avLst/>
          </a:prstGeom>
          <a:noFill/>
          <a:ln w="9525">
            <a:noFill/>
            <a:miter lim="800000"/>
            <a:headEnd/>
            <a:tailEnd/>
          </a:ln>
          <a:effectLst>
            <a:innerShdw blurRad="63500" dist="50800" dir="18900000">
              <a:prstClr val="black">
                <a:alpha val="50000"/>
              </a:prstClr>
            </a:innerShdw>
          </a:effectLst>
        </p:spPr>
      </p:pic>
      <p:sp>
        <p:nvSpPr>
          <p:cNvPr id="107522" name="Rectangle 2"/>
          <p:cNvSpPr>
            <a:spLocks noGrp="1" noChangeArrowheads="1"/>
          </p:cNvSpPr>
          <p:nvPr>
            <p:ph type="title"/>
          </p:nvPr>
        </p:nvSpPr>
        <p:spPr>
          <a:xfrm>
            <a:off x="1366838" y="282575"/>
            <a:ext cx="6408737" cy="307975"/>
          </a:xfrm>
          <a:ln algn="ctr"/>
          <a:effectLst>
            <a:outerShdw blurRad="50800" dist="38100" dir="5400000" algn="t" rotWithShape="0">
              <a:prstClr val="black">
                <a:alpha val="40000"/>
              </a:prstClr>
            </a:outerShdw>
          </a:effectLst>
        </p:spPr>
        <p:txBody>
          <a:bodyPr lIns="0" tIns="0" rIns="0" bIns="0"/>
          <a:lstStyle/>
          <a:p>
            <a:pPr algn="ctr" eaLnBrk="1" hangingPunct="1">
              <a:defRPr/>
            </a:pPr>
            <a:r>
              <a:rPr lang="es-MX" kern="1200" dirty="0" smtClean="0">
                <a:solidFill>
                  <a:schemeClr val="tx1">
                    <a:lumMod val="95000"/>
                    <a:lumOff val="5000"/>
                  </a:schemeClr>
                </a:solidFill>
                <a:ea typeface="+mn-ea"/>
                <a:cs typeface="+mn-cs"/>
              </a:rPr>
              <a:t>5. Movimiento “Traslado”</a:t>
            </a:r>
            <a:endParaRPr lang="es-ES" kern="1200" dirty="0" smtClean="0">
              <a:solidFill>
                <a:schemeClr val="tx1">
                  <a:lumMod val="95000"/>
                  <a:lumOff val="5000"/>
                </a:schemeClr>
              </a:solidFill>
              <a:ea typeface="+mn-ea"/>
              <a:cs typeface="+mn-cs"/>
            </a:endParaRPr>
          </a:p>
        </p:txBody>
      </p:sp>
      <p:sp>
        <p:nvSpPr>
          <p:cNvPr id="69636" name="Rectangle 3"/>
          <p:cNvSpPr>
            <a:spLocks noGrp="1" noChangeArrowheads="1"/>
          </p:cNvSpPr>
          <p:nvPr>
            <p:ph type="body" sz="half" idx="1"/>
          </p:nvPr>
        </p:nvSpPr>
        <p:spPr>
          <a:xfrm>
            <a:off x="373063" y="1233488"/>
            <a:ext cx="2163762" cy="3716337"/>
          </a:xfrm>
          <a:solidFill>
            <a:schemeClr val="bg1">
              <a:lumMod val="75000"/>
            </a:schemeClr>
          </a:solidFill>
        </p:spPr>
        <p:txBody>
          <a:bodyPr/>
          <a:lstStyle/>
          <a:p>
            <a:pPr marL="0" indent="0" eaLnBrk="1" hangingPunct="1">
              <a:buFontTx/>
              <a:buNone/>
            </a:pPr>
            <a:r>
              <a:rPr lang="es-MX" sz="1600" dirty="0" smtClean="0"/>
              <a:t>Este tipo de movimiento se presentará cuando el vehículo o vehículos que debieran ser comercializados sufren daños o pérdidas, y se traslada la propiedad a una aseguradora, para que ésta en su momento envíe el aviso correspondiente, como pudiera ser el de pérdida total, aviso de compraventa, etcétera . </a:t>
            </a:r>
            <a:endParaRPr lang="es-ES" sz="1600" dirty="0" smtClean="0"/>
          </a:p>
        </p:txBody>
      </p:sp>
      <p:sp>
        <p:nvSpPr>
          <p:cNvPr id="107525" name="Rectangle 5"/>
          <p:cNvSpPr>
            <a:spLocks noChangeArrowheads="1"/>
          </p:cNvSpPr>
          <p:nvPr/>
        </p:nvSpPr>
        <p:spPr bwMode="auto">
          <a:xfrm>
            <a:off x="3231198" y="2560320"/>
            <a:ext cx="1706562" cy="297180"/>
          </a:xfrm>
          <a:prstGeom prst="rect">
            <a:avLst/>
          </a:prstGeom>
          <a:solidFill>
            <a:srgbClr val="003300">
              <a:alpha val="10196"/>
            </a:srgbClr>
          </a:solidFill>
          <a:ln w="28575">
            <a:noFill/>
            <a:miter lim="800000"/>
            <a:headEnd/>
            <a:tailEnd/>
          </a:ln>
          <a:effectLst>
            <a:glow rad="63500">
              <a:schemeClr val="accent6">
                <a:satMod val="175000"/>
                <a:alpha val="40000"/>
              </a:schemeClr>
            </a:glow>
          </a:effectLst>
        </p:spPr>
        <p:txBody>
          <a:bodyPr wrap="none" anchor="ctr"/>
          <a:lstStyle/>
          <a:p>
            <a:pPr algn="ctr">
              <a:defRPr/>
            </a:pPr>
            <a:endParaRPr lang="en-US" b="0" u="none"/>
          </a:p>
        </p:txBody>
      </p:sp>
      <p:sp>
        <p:nvSpPr>
          <p:cNvPr id="107537" name="Rectangle 17"/>
          <p:cNvSpPr>
            <a:spLocks noChangeArrowheads="1"/>
          </p:cNvSpPr>
          <p:nvPr/>
        </p:nvSpPr>
        <p:spPr bwMode="auto">
          <a:xfrm>
            <a:off x="531654" y="5075555"/>
            <a:ext cx="8080692" cy="1163395"/>
          </a:xfrm>
          <a:prstGeom prst="rect">
            <a:avLst/>
          </a:prstGeom>
          <a:solidFill>
            <a:schemeClr val="bg1">
              <a:lumMod val="50000"/>
            </a:schemeClr>
          </a:solidFill>
          <a:ln w="9525" algn="ctr">
            <a:solidFill>
              <a:schemeClr val="bg1"/>
            </a:solidFill>
            <a:miter lim="800000"/>
            <a:headEnd/>
            <a:tailEnd/>
          </a:ln>
          <a:effectLst/>
          <a:scene3d>
            <a:camera prst="orthographicFront"/>
            <a:lightRig rig="threePt" dir="t"/>
          </a:scene3d>
          <a:sp3d>
            <a:bevelT w="165100" prst="coolSlant"/>
          </a:sp3d>
        </p:spPr>
        <p:txBody>
          <a:bodyPr lIns="0" tIns="0" rIns="0" bIns="0">
            <a:spAutoFit/>
          </a:bodyPr>
          <a:lstStyle/>
          <a:p>
            <a:pPr algn="ctr">
              <a:spcBef>
                <a:spcPct val="20000"/>
              </a:spcBef>
              <a:defRPr/>
            </a:pPr>
            <a:r>
              <a:rPr lang="es-MX" u="none" dirty="0">
                <a:solidFill>
                  <a:schemeClr val="tx1">
                    <a:lumMod val="95000"/>
                    <a:lumOff val="5000"/>
                  </a:schemeClr>
                </a:solidFill>
                <a:effectLst>
                  <a:outerShdw blurRad="38100" dist="38100" dir="2700000" algn="tl">
                    <a:srgbClr val="000000"/>
                  </a:outerShdw>
                </a:effectLst>
              </a:rPr>
              <a:t>¡Importante!</a:t>
            </a:r>
          </a:p>
          <a:p>
            <a:pPr algn="ctr">
              <a:spcBef>
                <a:spcPct val="20000"/>
              </a:spcBef>
              <a:defRPr/>
            </a:pPr>
            <a:r>
              <a:rPr lang="es-MX" u="none" dirty="0">
                <a:solidFill>
                  <a:schemeClr val="tx1">
                    <a:lumMod val="95000"/>
                    <a:lumOff val="5000"/>
                  </a:schemeClr>
                </a:solidFill>
                <a:effectLst>
                  <a:outerShdw blurRad="38100" dist="38100" dir="2700000" algn="tl">
                    <a:srgbClr val="000000">
                      <a:alpha val="43137"/>
                    </a:srgbClr>
                  </a:outerShdw>
                </a:effectLst>
              </a:rPr>
              <a:t>Este movimiento, representa un aviso de venta a una aseguradora, pues la distribuidora le factura a ésta. Con el  fin de diferenciar los vehículos que sufren un percance o siniestro se nombró “TRASLADO</a:t>
            </a:r>
            <a:r>
              <a:rPr lang="es-MX" b="0" u="none" dirty="0">
                <a:solidFill>
                  <a:schemeClr val="tx1">
                    <a:lumMod val="95000"/>
                    <a:lumOff val="5000"/>
                  </a:schemeClr>
                </a:solidFill>
              </a:rPr>
              <a:t>”</a:t>
            </a:r>
            <a:endParaRPr lang="es-ES" b="0" u="none" dirty="0">
              <a:solidFill>
                <a:schemeClr val="tx1">
                  <a:lumMod val="95000"/>
                  <a:lumOff val="5000"/>
                </a:schemeClr>
              </a:solidFill>
            </a:endParaRP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892" t="25439" r="31406" b="70031"/>
          <a:stretch/>
        </p:blipFill>
        <p:spPr bwMode="auto">
          <a:xfrm>
            <a:off x="2702103" y="1125537"/>
            <a:ext cx="6121540" cy="53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07522"/>
                                        </p:tgtEl>
                                        <p:attrNameLst>
                                          <p:attrName>style.visibility</p:attrName>
                                        </p:attrNameLst>
                                      </p:cBhvr>
                                      <p:to>
                                        <p:strVal val="visible"/>
                                      </p:to>
                                    </p:set>
                                    <p:anim calcmode="lin" valueType="num">
                                      <p:cBhvr>
                                        <p:cTn id="7" dur="1000" fill="hold"/>
                                        <p:tgtEl>
                                          <p:spTgt spid="107522"/>
                                        </p:tgtEl>
                                        <p:attrNameLst>
                                          <p:attrName>ppt_w</p:attrName>
                                        </p:attrNameLst>
                                      </p:cBhvr>
                                      <p:tavLst>
                                        <p:tav tm="0">
                                          <p:val>
                                            <p:fltVal val="0"/>
                                          </p:val>
                                        </p:tav>
                                        <p:tav tm="100000">
                                          <p:val>
                                            <p:strVal val="#ppt_w"/>
                                          </p:val>
                                        </p:tav>
                                      </p:tavLst>
                                    </p:anim>
                                    <p:anim calcmode="lin" valueType="num">
                                      <p:cBhvr>
                                        <p:cTn id="8" dur="1000" fill="hold"/>
                                        <p:tgtEl>
                                          <p:spTgt spid="107522"/>
                                        </p:tgtEl>
                                        <p:attrNameLst>
                                          <p:attrName>ppt_h</p:attrName>
                                        </p:attrNameLst>
                                      </p:cBhvr>
                                      <p:tavLst>
                                        <p:tav tm="0">
                                          <p:val>
                                            <p:fltVal val="0"/>
                                          </p:val>
                                        </p:tav>
                                        <p:tav tm="100000">
                                          <p:val>
                                            <p:strVal val="#ppt_h"/>
                                          </p:val>
                                        </p:tav>
                                      </p:tavLst>
                                    </p:anim>
                                    <p:animEffect transition="in" filter="fade">
                                      <p:cBhvr>
                                        <p:cTn id="9" dur="1000"/>
                                        <p:tgtEl>
                                          <p:spTgt spid="107522"/>
                                        </p:tgtEl>
                                      </p:cBhvr>
                                    </p:animEffect>
                                  </p:childTnLst>
                                </p:cTn>
                              </p:par>
                              <p:par>
                                <p:cTn id="10" presetID="1" presetClass="entr" presetSubtype="0" fill="hold" nodeType="withEffect">
                                  <p:stCondLst>
                                    <p:cond delay="0"/>
                                  </p:stCondLst>
                                  <p:childTnLst>
                                    <p:set>
                                      <p:cBhvr>
                                        <p:cTn id="11" dur="1" fill="hold">
                                          <p:stCondLst>
                                            <p:cond delay="0"/>
                                          </p:stCondLst>
                                        </p:cTn>
                                        <p:tgtEl>
                                          <p:spTgt spid="107525"/>
                                        </p:tgtEl>
                                        <p:attrNameLst>
                                          <p:attrName>style.visibility</p:attrName>
                                        </p:attrNameLst>
                                      </p:cBhvr>
                                      <p:to>
                                        <p:strVal val="visible"/>
                                      </p:to>
                                    </p:set>
                                  </p:childTnLst>
                                </p:cTn>
                              </p:par>
                            </p:childTnLst>
                          </p:cTn>
                        </p:par>
                        <p:par>
                          <p:cTn id="12" fill="hold" nodeType="afterGroup">
                            <p:stCondLst>
                              <p:cond delay="1000"/>
                            </p:stCondLst>
                            <p:childTnLst>
                              <p:par>
                                <p:cTn id="13" presetID="53" presetClass="entr" presetSubtype="0" fill="hold" nodeType="afterEffect">
                                  <p:stCondLst>
                                    <p:cond delay="0"/>
                                  </p:stCondLst>
                                  <p:childTnLst>
                                    <p:set>
                                      <p:cBhvr>
                                        <p:cTn id="14" dur="1" fill="hold">
                                          <p:stCondLst>
                                            <p:cond delay="0"/>
                                          </p:stCondLst>
                                        </p:cTn>
                                        <p:tgtEl>
                                          <p:spTgt spid="107537"/>
                                        </p:tgtEl>
                                        <p:attrNameLst>
                                          <p:attrName>style.visibility</p:attrName>
                                        </p:attrNameLst>
                                      </p:cBhvr>
                                      <p:to>
                                        <p:strVal val="visible"/>
                                      </p:to>
                                    </p:set>
                                    <p:anim calcmode="lin" valueType="num">
                                      <p:cBhvr>
                                        <p:cTn id="15" dur="1000" fill="hold"/>
                                        <p:tgtEl>
                                          <p:spTgt spid="107537"/>
                                        </p:tgtEl>
                                        <p:attrNameLst>
                                          <p:attrName>ppt_w</p:attrName>
                                        </p:attrNameLst>
                                      </p:cBhvr>
                                      <p:tavLst>
                                        <p:tav tm="0">
                                          <p:val>
                                            <p:fltVal val="0"/>
                                          </p:val>
                                        </p:tav>
                                        <p:tav tm="100000">
                                          <p:val>
                                            <p:strVal val="#ppt_w"/>
                                          </p:val>
                                        </p:tav>
                                      </p:tavLst>
                                    </p:anim>
                                    <p:anim calcmode="lin" valueType="num">
                                      <p:cBhvr>
                                        <p:cTn id="16" dur="1000" fill="hold"/>
                                        <p:tgtEl>
                                          <p:spTgt spid="107537"/>
                                        </p:tgtEl>
                                        <p:attrNameLst>
                                          <p:attrName>ppt_h</p:attrName>
                                        </p:attrNameLst>
                                      </p:cBhvr>
                                      <p:tavLst>
                                        <p:tav tm="0">
                                          <p:val>
                                            <p:fltVal val="0"/>
                                          </p:val>
                                        </p:tav>
                                        <p:tav tm="100000">
                                          <p:val>
                                            <p:strVal val="#ppt_h"/>
                                          </p:val>
                                        </p:tav>
                                      </p:tavLst>
                                    </p:anim>
                                    <p:animEffect transition="in" filter="fade">
                                      <p:cBhvr>
                                        <p:cTn id="17" dur="1000"/>
                                        <p:tgtEl>
                                          <p:spTgt spid="107537"/>
                                        </p:tgtEl>
                                      </p:cBhvr>
                                    </p:animEffect>
                                  </p:childTnLst>
                                </p:cTn>
                              </p:par>
                            </p:childTnLst>
                          </p:cTn>
                        </p:par>
                        <p:par>
                          <p:cTn id="18" fill="hold" nodeType="afterGroup">
                            <p:stCondLst>
                              <p:cond delay="2000"/>
                            </p:stCondLst>
                            <p:childTnLst>
                              <p:par>
                                <p:cTn id="19" presetID="6" presetClass="emph" presetSubtype="0" decel="50000" autoRev="1" fill="hold" nodeType="afterEffect">
                                  <p:stCondLst>
                                    <p:cond delay="0"/>
                                  </p:stCondLst>
                                  <p:childTnLst>
                                    <p:animScale>
                                      <p:cBhvr>
                                        <p:cTn id="20" dur="500" fill="hold"/>
                                        <p:tgtEl>
                                          <p:spTgt spid="10753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9"/>
          <p:cNvPicPr>
            <a:picLocks noChangeAspect="1" noChangeArrowheads="1"/>
          </p:cNvPicPr>
          <p:nvPr/>
        </p:nvPicPr>
        <p:blipFill>
          <a:blip r:embed="rId2" cstate="print"/>
          <a:srcRect/>
          <a:stretch>
            <a:fillRect/>
          </a:stretch>
        </p:blipFill>
        <p:spPr bwMode="auto">
          <a:xfrm>
            <a:off x="80010" y="961152"/>
            <a:ext cx="6370469" cy="5164296"/>
          </a:xfrm>
          <a:prstGeom prst="rect">
            <a:avLst/>
          </a:prstGeom>
          <a:noFill/>
          <a:ln w="9525">
            <a:noFill/>
            <a:miter lim="800000"/>
            <a:headEnd/>
            <a:tailEnd/>
          </a:ln>
          <a:effectLst>
            <a:innerShdw blurRad="63500" dist="50800" dir="18900000">
              <a:prstClr val="black">
                <a:alpha val="50000"/>
              </a:prstClr>
            </a:innerShdw>
          </a:effectLst>
        </p:spPr>
      </p:pic>
      <p:sp>
        <p:nvSpPr>
          <p:cNvPr id="68611" name="Rectangle 5"/>
          <p:cNvSpPr>
            <a:spLocks noGrp="1" noChangeArrowheads="1"/>
          </p:cNvSpPr>
          <p:nvPr>
            <p:ph type="body" sz="half" idx="1"/>
          </p:nvPr>
        </p:nvSpPr>
        <p:spPr>
          <a:xfrm>
            <a:off x="6515100" y="1344613"/>
            <a:ext cx="2333625" cy="1107996"/>
          </a:xfrm>
        </p:spPr>
        <p:txBody>
          <a:bodyPr lIns="0" tIns="0" rIns="0" bIns="0">
            <a:spAutoFit/>
          </a:bodyPr>
          <a:lstStyle/>
          <a:p>
            <a:pPr marL="0" indent="0" eaLnBrk="1" hangingPunct="1">
              <a:buFontTx/>
              <a:buNone/>
              <a:defRPr/>
            </a:pPr>
            <a:r>
              <a:rPr lang="es-MX" sz="1800" dirty="0" smtClean="0"/>
              <a:t>Cuando el usuario ingrese correctamente uno de los dos campos llave, </a:t>
            </a:r>
            <a:r>
              <a:rPr lang="es-MX" sz="1800" dirty="0" smtClean="0">
                <a:solidFill>
                  <a:srgbClr val="3399FF"/>
                </a:solidFill>
              </a:rPr>
              <a:t>NIV o NCI,</a:t>
            </a:r>
            <a:r>
              <a:rPr lang="es-MX" sz="1800" dirty="0" smtClean="0"/>
              <a:t> de clic en </a:t>
            </a:r>
            <a:r>
              <a:rPr lang="es-MX" sz="1800" dirty="0" smtClean="0">
                <a:solidFill>
                  <a:schemeClr val="hlink"/>
                </a:solidFill>
              </a:rPr>
              <a:t>Buscar.</a:t>
            </a:r>
            <a:endParaRPr lang="es-ES" sz="1800" dirty="0" smtClean="0"/>
          </a:p>
        </p:txBody>
      </p:sp>
      <p:sp>
        <p:nvSpPr>
          <p:cNvPr id="165894" name="Rectangle 6"/>
          <p:cNvSpPr>
            <a:spLocks noGrp="1" noChangeArrowheads="1"/>
          </p:cNvSpPr>
          <p:nvPr>
            <p:ph type="title"/>
          </p:nvPr>
        </p:nvSpPr>
        <p:spPr>
          <a:xfrm>
            <a:off x="1358900" y="257175"/>
            <a:ext cx="6408738" cy="307975"/>
          </a:xfrm>
          <a:ln algn="ctr"/>
          <a:effectLst>
            <a:outerShdw blurRad="50800" dist="38100" dir="5400000" algn="t" rotWithShape="0">
              <a:prstClr val="black">
                <a:alpha val="40000"/>
              </a:prstClr>
            </a:outerShdw>
          </a:effectLst>
        </p:spPr>
        <p:txBody>
          <a:bodyPr lIns="0" tIns="0" rIns="0" bIns="0"/>
          <a:lstStyle/>
          <a:p>
            <a:pPr algn="ctr" eaLnBrk="1" hangingPunct="1">
              <a:defRPr/>
            </a:pPr>
            <a:r>
              <a:rPr lang="es-MX" kern="1200" dirty="0" smtClean="0">
                <a:solidFill>
                  <a:schemeClr val="tx1">
                    <a:lumMod val="95000"/>
                    <a:lumOff val="5000"/>
                  </a:schemeClr>
                </a:solidFill>
                <a:ea typeface="+mn-ea"/>
                <a:cs typeface="+mn-cs"/>
              </a:rPr>
              <a:t>5. Movimiento “Traslado”</a:t>
            </a:r>
            <a:endParaRPr lang="es-ES" kern="1200" dirty="0" smtClean="0">
              <a:solidFill>
                <a:schemeClr val="tx1">
                  <a:lumMod val="95000"/>
                  <a:lumOff val="5000"/>
                </a:schemeClr>
              </a:solidFill>
              <a:ea typeface="+mn-ea"/>
              <a:cs typeface="+mn-cs"/>
            </a:endParaRPr>
          </a:p>
        </p:txBody>
      </p:sp>
      <p:sp>
        <p:nvSpPr>
          <p:cNvPr id="165899" name="Rectangle 11"/>
          <p:cNvSpPr>
            <a:spLocks noChangeArrowheads="1"/>
          </p:cNvSpPr>
          <p:nvPr/>
        </p:nvSpPr>
        <p:spPr bwMode="auto">
          <a:xfrm>
            <a:off x="6526213" y="3338513"/>
            <a:ext cx="2349500" cy="2049462"/>
          </a:xfrm>
          <a:prstGeom prst="rect">
            <a:avLst/>
          </a:prstGeom>
          <a:noFill/>
          <a:ln w="9525">
            <a:noFill/>
            <a:miter lim="800000"/>
            <a:headEnd/>
            <a:tailEnd/>
          </a:ln>
        </p:spPr>
        <p:txBody>
          <a:bodyPr lIns="0" tIns="0" rIns="0" bIns="0">
            <a:spAutoFit/>
          </a:bodyPr>
          <a:lstStyle/>
          <a:p>
            <a:pPr algn="just">
              <a:spcBef>
                <a:spcPct val="20000"/>
              </a:spcBef>
              <a:defRPr/>
            </a:pPr>
            <a:r>
              <a:rPr lang="es-MX" b="0" u="none" dirty="0">
                <a:solidFill>
                  <a:schemeClr val="tx1"/>
                </a:solidFill>
                <a:latin typeface="+mj-lt"/>
              </a:rPr>
              <a:t>Si el vehículo se encuentra inscrito, el sistema proporciona: </a:t>
            </a:r>
          </a:p>
          <a:p>
            <a:pPr algn="just">
              <a:spcBef>
                <a:spcPct val="20000"/>
              </a:spcBef>
              <a:defRPr/>
            </a:pPr>
            <a:r>
              <a:rPr lang="es-MX" b="0" u="none" dirty="0">
                <a:solidFill>
                  <a:schemeClr val="tx1"/>
                </a:solidFill>
                <a:latin typeface="+mj-lt"/>
              </a:rPr>
              <a:t>-</a:t>
            </a:r>
            <a:r>
              <a:rPr lang="es-MX" b="0" u="none" dirty="0">
                <a:solidFill>
                  <a:srgbClr val="3399FF"/>
                </a:solidFill>
                <a:latin typeface="+mj-lt"/>
              </a:rPr>
              <a:t>Si </a:t>
            </a:r>
            <a:r>
              <a:rPr lang="es-MX" b="0" u="none" dirty="0" smtClean="0">
                <a:solidFill>
                  <a:srgbClr val="3399FF"/>
                </a:solidFill>
                <a:latin typeface="+mj-lt"/>
              </a:rPr>
              <a:t>capturó </a:t>
            </a:r>
            <a:r>
              <a:rPr lang="es-MX" b="0" u="none" dirty="0">
                <a:solidFill>
                  <a:srgbClr val="3399FF"/>
                </a:solidFill>
                <a:latin typeface="+mj-lt"/>
              </a:rPr>
              <a:t>el NIV, proporciona el NCI, o viceversa. </a:t>
            </a:r>
            <a:endParaRPr lang="es-MX" b="0" u="none" dirty="0">
              <a:solidFill>
                <a:schemeClr val="hlink"/>
              </a:solidFill>
              <a:latin typeface="+mj-lt"/>
            </a:endParaRPr>
          </a:p>
          <a:p>
            <a:pPr algn="just">
              <a:spcBef>
                <a:spcPct val="20000"/>
              </a:spcBef>
              <a:defRPr/>
            </a:pPr>
            <a:r>
              <a:rPr lang="es-MX" b="0" u="none" dirty="0">
                <a:solidFill>
                  <a:schemeClr val="tx1"/>
                </a:solidFill>
                <a:latin typeface="+mj-lt"/>
              </a:rPr>
              <a:t>-</a:t>
            </a:r>
            <a:r>
              <a:rPr lang="es-MX" b="0" u="none" dirty="0">
                <a:latin typeface="+mj-lt"/>
              </a:rPr>
              <a:t>Información del vehículo</a:t>
            </a:r>
            <a:r>
              <a:rPr lang="es-MX" u="none" dirty="0">
                <a:effectLst>
                  <a:outerShdw blurRad="38100" dist="38100" dir="2700000" algn="tl">
                    <a:srgbClr val="000000">
                      <a:alpha val="43137"/>
                    </a:srgbClr>
                  </a:outerShdw>
                </a:effectLst>
                <a:latin typeface="+mj-lt"/>
              </a:rPr>
              <a:t>. </a:t>
            </a:r>
            <a:endParaRPr lang="es-ES" u="none" dirty="0">
              <a:effectLst>
                <a:outerShdw blurRad="38100" dist="38100" dir="2700000" algn="tl">
                  <a:srgbClr val="000000">
                    <a:alpha val="43137"/>
                  </a:srgbClr>
                </a:outerShdw>
              </a:effectLst>
              <a:latin typeface="+mj-lt"/>
            </a:endParaRPr>
          </a:p>
        </p:txBody>
      </p:sp>
      <p:cxnSp>
        <p:nvCxnSpPr>
          <p:cNvPr id="165901" name="AutoShape 13"/>
          <p:cNvCxnSpPr>
            <a:cxnSpLocks noChangeShapeType="1"/>
            <a:stCxn id="165899" idx="1"/>
            <a:endCxn id="165902" idx="3"/>
          </p:cNvCxnSpPr>
          <p:nvPr/>
        </p:nvCxnSpPr>
        <p:spPr bwMode="auto">
          <a:xfrm rot="10800000">
            <a:off x="3521075" y="2984500"/>
            <a:ext cx="3005138" cy="1379538"/>
          </a:xfrm>
          <a:prstGeom prst="bentConnector3">
            <a:avLst>
              <a:gd name="adj1" fmla="val 50000"/>
            </a:avLst>
          </a:prstGeom>
          <a:noFill/>
          <a:ln w="28575">
            <a:solidFill>
              <a:srgbClr val="0000FF"/>
            </a:solidFill>
            <a:miter lim="800000"/>
            <a:headEnd/>
            <a:tailEnd type="triangle" w="med" len="med"/>
          </a:ln>
          <a:extLst>
            <a:ext uri="{909E8E84-426E-40dd-AFC4-6F175D3DCCD1}">
              <a14:hiddenFill xmlns:a14="http://schemas.microsoft.com/office/drawing/2010/main">
                <a:noFill/>
              </a14:hiddenFill>
            </a:ext>
          </a:extLst>
        </p:spPr>
      </p:cxnSp>
      <p:sp>
        <p:nvSpPr>
          <p:cNvPr id="165902" name="Rectangle 14"/>
          <p:cNvSpPr>
            <a:spLocks noChangeArrowheads="1"/>
          </p:cNvSpPr>
          <p:nvPr/>
        </p:nvSpPr>
        <p:spPr bwMode="auto">
          <a:xfrm>
            <a:off x="2978150" y="2689225"/>
            <a:ext cx="542925" cy="590550"/>
          </a:xfrm>
          <a:prstGeom prst="rect">
            <a:avLst/>
          </a:prstGeom>
          <a:solidFill>
            <a:srgbClr val="3399FF">
              <a:alpha val="5882"/>
            </a:srgbClr>
          </a:solidFill>
          <a:ln w="28575">
            <a:solidFill>
              <a:srgbClr val="3399FF"/>
            </a:solidFill>
            <a:miter lim="800000"/>
            <a:headEnd/>
            <a:tailEnd/>
          </a:ln>
        </p:spPr>
        <p:txBody>
          <a:bodyPr wrap="none" anchor="ctr"/>
          <a:lstStyle/>
          <a:p>
            <a:pPr algn="ctr"/>
            <a:endParaRPr lang="en-US" b="0" u="none"/>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892" t="25439" r="31406" b="70031"/>
          <a:stretch/>
        </p:blipFill>
        <p:spPr bwMode="auto">
          <a:xfrm>
            <a:off x="1500027" y="961152"/>
            <a:ext cx="4950451" cy="436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41852" r="87267" b="21077"/>
          <a:stretch/>
        </p:blipFill>
        <p:spPr bwMode="auto">
          <a:xfrm>
            <a:off x="80010" y="961152"/>
            <a:ext cx="1420017" cy="5164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65894"/>
                                        </p:tgtEl>
                                        <p:attrNameLst>
                                          <p:attrName>style.visibility</p:attrName>
                                        </p:attrNameLst>
                                      </p:cBhvr>
                                      <p:to>
                                        <p:strVal val="visible"/>
                                      </p:to>
                                    </p:set>
                                    <p:anim calcmode="lin" valueType="num">
                                      <p:cBhvr>
                                        <p:cTn id="7" dur="1000" fill="hold"/>
                                        <p:tgtEl>
                                          <p:spTgt spid="165894"/>
                                        </p:tgtEl>
                                        <p:attrNameLst>
                                          <p:attrName>ppt_w</p:attrName>
                                        </p:attrNameLst>
                                      </p:cBhvr>
                                      <p:tavLst>
                                        <p:tav tm="0">
                                          <p:val>
                                            <p:fltVal val="0"/>
                                          </p:val>
                                        </p:tav>
                                        <p:tav tm="100000">
                                          <p:val>
                                            <p:strVal val="#ppt_w"/>
                                          </p:val>
                                        </p:tav>
                                      </p:tavLst>
                                    </p:anim>
                                    <p:anim calcmode="lin" valueType="num">
                                      <p:cBhvr>
                                        <p:cTn id="8" dur="1000" fill="hold"/>
                                        <p:tgtEl>
                                          <p:spTgt spid="165894"/>
                                        </p:tgtEl>
                                        <p:attrNameLst>
                                          <p:attrName>ppt_h</p:attrName>
                                        </p:attrNameLst>
                                      </p:cBhvr>
                                      <p:tavLst>
                                        <p:tav tm="0">
                                          <p:val>
                                            <p:fltVal val="0"/>
                                          </p:val>
                                        </p:tav>
                                        <p:tav tm="100000">
                                          <p:val>
                                            <p:strVal val="#ppt_h"/>
                                          </p:val>
                                        </p:tav>
                                      </p:tavLst>
                                    </p:anim>
                                    <p:animEffect transition="in" filter="fade">
                                      <p:cBhvr>
                                        <p:cTn id="9" dur="1000"/>
                                        <p:tgtEl>
                                          <p:spTgt spid="165894"/>
                                        </p:tgtEl>
                                      </p:cBhvr>
                                    </p:animEffect>
                                  </p:childTnLst>
                                </p:cTn>
                              </p:par>
                            </p:childTnLst>
                          </p:cTn>
                        </p:par>
                        <p:par>
                          <p:cTn id="10" fill="hold" nodeType="afterGroup">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65899"/>
                                        </p:tgtEl>
                                        <p:attrNameLst>
                                          <p:attrName>style.visibility</p:attrName>
                                        </p:attrNameLst>
                                      </p:cBhvr>
                                      <p:to>
                                        <p:strVal val="visible"/>
                                      </p:to>
                                    </p:set>
                                    <p:animEffect transition="in" filter="fade">
                                      <p:cBhvr>
                                        <p:cTn id="13" dur="2000"/>
                                        <p:tgtEl>
                                          <p:spTgt spid="165899"/>
                                        </p:tgtEl>
                                      </p:cBhvr>
                                    </p:animEffect>
                                  </p:childTnLst>
                                </p:cTn>
                              </p:par>
                              <p:par>
                                <p:cTn id="14" presetID="20" presetClass="entr" presetSubtype="0" fill="hold" nodeType="withEffect">
                                  <p:stCondLst>
                                    <p:cond delay="0"/>
                                  </p:stCondLst>
                                  <p:childTnLst>
                                    <p:set>
                                      <p:cBhvr>
                                        <p:cTn id="15" dur="1" fill="hold">
                                          <p:stCondLst>
                                            <p:cond delay="0"/>
                                          </p:stCondLst>
                                        </p:cTn>
                                        <p:tgtEl>
                                          <p:spTgt spid="165901"/>
                                        </p:tgtEl>
                                        <p:attrNameLst>
                                          <p:attrName>style.visibility</p:attrName>
                                        </p:attrNameLst>
                                      </p:cBhvr>
                                      <p:to>
                                        <p:strVal val="visible"/>
                                      </p:to>
                                    </p:set>
                                    <p:animEffect transition="in" filter="wedge">
                                      <p:cBhvr>
                                        <p:cTn id="16" dur="2000"/>
                                        <p:tgtEl>
                                          <p:spTgt spid="165901"/>
                                        </p:tgtEl>
                                      </p:cBhvr>
                                    </p:animEffect>
                                  </p:childTnLst>
                                </p:cTn>
                              </p:par>
                            </p:childTnLst>
                          </p:cTn>
                        </p:par>
                        <p:par>
                          <p:cTn id="17" fill="hold" nodeType="afterGroup">
                            <p:stCondLst>
                              <p:cond delay="3000"/>
                            </p:stCondLst>
                            <p:childTnLst>
                              <p:par>
                                <p:cTn id="18" presetID="1" presetClass="entr" presetSubtype="0" fill="hold" grpId="2" nodeType="afterEffect">
                                  <p:stCondLst>
                                    <p:cond delay="0"/>
                                  </p:stCondLst>
                                  <p:childTnLst>
                                    <p:set>
                                      <p:cBhvr>
                                        <p:cTn id="19" dur="1" fill="hold">
                                          <p:stCondLst>
                                            <p:cond delay="0"/>
                                          </p:stCondLst>
                                        </p:cTn>
                                        <p:tgtEl>
                                          <p:spTgt spid="165902"/>
                                        </p:tgtEl>
                                        <p:attrNameLst>
                                          <p:attrName>style.visibility</p:attrName>
                                        </p:attrNameLst>
                                      </p:cBhvr>
                                      <p:to>
                                        <p:strVal val="visible"/>
                                      </p:to>
                                    </p:set>
                                  </p:childTnLst>
                                </p:cTn>
                              </p:par>
                              <p:par>
                                <p:cTn id="20" presetID="33" presetClass="emph" presetSubtype="0" repeatCount="indefinite" fill="remove" grpId="0" nodeType="withEffect">
                                  <p:stCondLst>
                                    <p:cond delay="0"/>
                                  </p:stCondLst>
                                  <p:endCondLst>
                                    <p:cond evt="onNext" delay="0">
                                      <p:tgtEl>
                                        <p:sldTgt/>
                                      </p:tgtEl>
                                    </p:cond>
                                  </p:endCondLst>
                                  <p:childTnLst>
                                    <p:animClr clrSpc="rgb" dir="cw">
                                      <p:cBhvr override="childStyle">
                                        <p:cTn id="21" dur="250" accel="50000" autoRev="1" fill="hold" tmFilter="0, 0; .33333, 1; 1, 1">
                                          <p:stCondLst>
                                            <p:cond delay="0"/>
                                          </p:stCondLst>
                                        </p:cTn>
                                        <p:tgtEl>
                                          <p:spTgt spid="165902"/>
                                        </p:tgtEl>
                                        <p:attrNameLst>
                                          <p:attrName>style.color</p:attrName>
                                        </p:attrNameLst>
                                      </p:cBhvr>
                                      <p:to>
                                        <a:schemeClr val="bg1"/>
                                      </p:to>
                                    </p:animClr>
                                    <p:animClr clrSpc="rgb" dir="cw">
                                      <p:cBhvr>
                                        <p:cTn id="22" dur="250" accel="50000" autoRev="1" fill="hold" tmFilter="0, 0; .33333, 1; 1, 1">
                                          <p:stCondLst>
                                            <p:cond delay="0"/>
                                          </p:stCondLst>
                                        </p:cTn>
                                        <p:tgtEl>
                                          <p:spTgt spid="165902"/>
                                        </p:tgtEl>
                                        <p:attrNameLst>
                                          <p:attrName>fillcolor</p:attrName>
                                        </p:attrNameLst>
                                      </p:cBhvr>
                                      <p:to>
                                        <a:schemeClr val="bg1"/>
                                      </p:to>
                                    </p:animClr>
                                    <p:set>
                                      <p:cBhvr>
                                        <p:cTn id="23" dur="500" fill="hold"/>
                                        <p:tgtEl>
                                          <p:spTgt spid="165902"/>
                                        </p:tgtEl>
                                        <p:attrNameLst>
                                          <p:attrName>fill.type</p:attrName>
                                        </p:attrNameLst>
                                      </p:cBhvr>
                                      <p:to>
                                        <p:strVal val="solid"/>
                                      </p:to>
                                    </p:set>
                                    <p:set>
                                      <p:cBhvr>
                                        <p:cTn id="24" dur="500" fill="hold"/>
                                        <p:tgtEl>
                                          <p:spTgt spid="165902"/>
                                        </p:tgtEl>
                                        <p:attrNameLst>
                                          <p:attrName>fill.on</p:attrName>
                                        </p:attrNameLst>
                                      </p:cBhvr>
                                      <p:to>
                                        <p:strVal val="true"/>
                                      </p:to>
                                    </p:set>
                                    <p:animScale>
                                      <p:cBhvr>
                                        <p:cTn id="25" dur="250" accel="50000" autoRev="1" fill="hold" tmFilter="0, 0; .33333, 1; 1, 1">
                                          <p:stCondLst>
                                            <p:cond delay="0"/>
                                          </p:stCondLst>
                                        </p:cTn>
                                        <p:tgtEl>
                                          <p:spTgt spid="165902"/>
                                        </p:tgtEl>
                                      </p:cBhvr>
                                      <p:from x="100000" y="100000"/>
                                      <p:to x="100000" y="140000"/>
                                    </p:animScale>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xit" presetSubtype="4" fill="hold" grpId="1" nodeType="clickEffect">
                                  <p:stCondLst>
                                    <p:cond delay="0"/>
                                  </p:stCondLst>
                                  <p:childTnLst>
                                    <p:animEffect transition="out" filter="wipe(down)">
                                      <p:cBhvr>
                                        <p:cTn id="29" dur="500"/>
                                        <p:tgtEl>
                                          <p:spTgt spid="165902"/>
                                        </p:tgtEl>
                                      </p:cBhvr>
                                    </p:animEffect>
                                    <p:set>
                                      <p:cBhvr>
                                        <p:cTn id="30" dur="1" fill="hold">
                                          <p:stCondLst>
                                            <p:cond delay="499"/>
                                          </p:stCondLst>
                                        </p:cTn>
                                        <p:tgtEl>
                                          <p:spTgt spid="1659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4" grpId="0"/>
      <p:bldP spid="165899" grpId="0"/>
      <p:bldP spid="165902" grpId="0" animBg="1"/>
      <p:bldP spid="165902" grpId="1" animBg="1"/>
      <p:bldP spid="165902" grpId="2"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1"/>
          <p:cNvPicPr>
            <a:picLocks noChangeAspect="1" noChangeArrowheads="1"/>
          </p:cNvPicPr>
          <p:nvPr/>
        </p:nvPicPr>
        <p:blipFill>
          <a:blip r:embed="rId2" cstate="print"/>
          <a:srcRect/>
          <a:stretch>
            <a:fillRect/>
          </a:stretch>
        </p:blipFill>
        <p:spPr bwMode="auto">
          <a:xfrm>
            <a:off x="3163888" y="1154113"/>
            <a:ext cx="5621337" cy="4735512"/>
          </a:xfrm>
          <a:prstGeom prst="rect">
            <a:avLst/>
          </a:prstGeom>
          <a:noFill/>
          <a:ln w="9525">
            <a:noFill/>
            <a:miter lim="800000"/>
            <a:headEnd/>
            <a:tailEnd/>
          </a:ln>
          <a:effectLst>
            <a:outerShdw blurRad="50800" dist="38100" dir="18900000" algn="bl" rotWithShape="0">
              <a:prstClr val="black">
                <a:alpha val="40000"/>
              </a:prstClr>
            </a:outerShdw>
          </a:effectLst>
        </p:spPr>
      </p:pic>
      <p:sp>
        <p:nvSpPr>
          <p:cNvPr id="71683" name="Rectangle 3"/>
          <p:cNvSpPr>
            <a:spLocks noGrp="1" noChangeArrowheads="1"/>
          </p:cNvSpPr>
          <p:nvPr>
            <p:ph type="body" sz="half" idx="1"/>
          </p:nvPr>
        </p:nvSpPr>
        <p:spPr>
          <a:xfrm>
            <a:off x="200818" y="1046529"/>
            <a:ext cx="2852738" cy="2437651"/>
          </a:xfrm>
        </p:spPr>
        <p:txBody>
          <a:bodyPr/>
          <a:lstStyle/>
          <a:p>
            <a:pPr marL="0" indent="0" eaLnBrk="1" hangingPunct="1">
              <a:buFontTx/>
              <a:buNone/>
            </a:pPr>
            <a:r>
              <a:rPr lang="es-MX" sz="1800" dirty="0" smtClean="0"/>
              <a:t>Para este movimiento  se piden los campos conforme al </a:t>
            </a:r>
            <a:r>
              <a:rPr lang="es-MX" sz="1800" u="sng" dirty="0" smtClean="0">
                <a:hlinkClick r:id="rId3" action="ppaction://hlinkfile"/>
              </a:rPr>
              <a:t>anexo II Especificación para  Aviso de Venta (Distribuidoras</a:t>
            </a:r>
            <a:r>
              <a:rPr lang="es-MX" sz="1800" u="sng" dirty="0" smtClean="0"/>
              <a:t>)</a:t>
            </a:r>
            <a:r>
              <a:rPr lang="es-MX" sz="1800" dirty="0" smtClean="0"/>
              <a:t> en el campo de </a:t>
            </a:r>
            <a:r>
              <a:rPr lang="es-MX" sz="1800" dirty="0" smtClean="0">
                <a:solidFill>
                  <a:srgbClr val="003366"/>
                </a:solidFill>
              </a:rPr>
              <a:t>aseguradora</a:t>
            </a:r>
            <a:r>
              <a:rPr lang="es-MX" sz="1800" dirty="0" smtClean="0"/>
              <a:t> deberá </a:t>
            </a:r>
            <a:r>
              <a:rPr lang="es-MX" sz="1800" dirty="0" smtClean="0">
                <a:solidFill>
                  <a:srgbClr val="003366"/>
                </a:solidFill>
              </a:rPr>
              <a:t>seleccionar del catálogo la aseguradora que es la nueva propietaria del vehículo siniestrado.</a:t>
            </a:r>
            <a:endParaRPr lang="es-ES" sz="1800" dirty="0" smtClean="0">
              <a:solidFill>
                <a:srgbClr val="003366"/>
              </a:solidFill>
            </a:endParaRPr>
          </a:p>
        </p:txBody>
      </p:sp>
      <p:sp>
        <p:nvSpPr>
          <p:cNvPr id="108553" name="Rectangle 9"/>
          <p:cNvSpPr>
            <a:spLocks noGrp="1" noChangeArrowheads="1"/>
          </p:cNvSpPr>
          <p:nvPr>
            <p:ph type="title"/>
          </p:nvPr>
        </p:nvSpPr>
        <p:spPr>
          <a:xfrm>
            <a:off x="1366838" y="155575"/>
            <a:ext cx="6408737" cy="307975"/>
          </a:xfrm>
          <a:ln algn="ctr"/>
          <a:effectLst>
            <a:outerShdw blurRad="50800" dist="38100" dir="5400000" algn="t" rotWithShape="0">
              <a:prstClr val="black">
                <a:alpha val="40000"/>
              </a:prstClr>
            </a:outerShdw>
          </a:effectLst>
        </p:spPr>
        <p:txBody>
          <a:bodyPr lIns="0" tIns="0" rIns="0" bIns="0"/>
          <a:lstStyle/>
          <a:p>
            <a:pPr algn="ctr" eaLnBrk="1" hangingPunct="1">
              <a:defRPr/>
            </a:pPr>
            <a:r>
              <a:rPr lang="es-MX" kern="1200" dirty="0" smtClean="0">
                <a:solidFill>
                  <a:schemeClr val="tx1">
                    <a:lumMod val="95000"/>
                    <a:lumOff val="5000"/>
                  </a:schemeClr>
                </a:solidFill>
                <a:ea typeface="+mn-ea"/>
                <a:cs typeface="+mn-cs"/>
              </a:rPr>
              <a:t>5. Movimiento “Traslado”</a:t>
            </a:r>
            <a:endParaRPr lang="es-ES" kern="1200" dirty="0" smtClean="0">
              <a:solidFill>
                <a:schemeClr val="tx1">
                  <a:lumMod val="95000"/>
                  <a:lumOff val="5000"/>
                </a:schemeClr>
              </a:solidFill>
              <a:ea typeface="+mn-ea"/>
              <a:cs typeface="+mn-cs"/>
            </a:endParaRPr>
          </a:p>
        </p:txBody>
      </p:sp>
      <p:pic>
        <p:nvPicPr>
          <p:cNvPr id="108567" name="Picture 23"/>
          <p:cNvPicPr>
            <a:picLocks noChangeAspect="1" noChangeArrowheads="1"/>
          </p:cNvPicPr>
          <p:nvPr/>
        </p:nvPicPr>
        <p:blipFill>
          <a:blip r:embed="rId4" cstate="print">
            <a:extLst>
              <a:ext uri="{28A0092B-C50C-407E-A947-70E740481C1C}">
                <a14:useLocalDpi xmlns:a14="http://schemas.microsoft.com/office/drawing/2010/main" val="0"/>
              </a:ext>
            </a:extLst>
          </a:blip>
          <a:srcRect l="37843" t="61003" r="29579" b="10893"/>
          <a:stretch>
            <a:fillRect/>
          </a:stretch>
        </p:blipFill>
        <p:spPr bwMode="auto">
          <a:xfrm>
            <a:off x="5446713" y="4368800"/>
            <a:ext cx="2057400" cy="163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sp>
        <p:nvSpPr>
          <p:cNvPr id="108549" name="Rectangle 5"/>
          <p:cNvSpPr>
            <a:spLocks noChangeArrowheads="1"/>
          </p:cNvSpPr>
          <p:nvPr/>
        </p:nvSpPr>
        <p:spPr bwMode="auto">
          <a:xfrm>
            <a:off x="5440363" y="4398963"/>
            <a:ext cx="2049462" cy="1584325"/>
          </a:xfrm>
          <a:prstGeom prst="rect">
            <a:avLst/>
          </a:prstGeom>
          <a:solidFill>
            <a:srgbClr val="003366">
              <a:alpha val="12157"/>
            </a:srgbClr>
          </a:solidFill>
          <a:ln w="28575">
            <a:solidFill>
              <a:srgbClr val="003366"/>
            </a:solidFill>
            <a:miter lim="800000"/>
            <a:headEnd/>
            <a:tailEnd/>
          </a:ln>
        </p:spPr>
        <p:txBody>
          <a:bodyPr wrap="none" anchor="ctr"/>
          <a:lstStyle/>
          <a:p>
            <a:pPr algn="ctr"/>
            <a:endParaRPr lang="en-US" b="0" u="none"/>
          </a:p>
        </p:txBody>
      </p:sp>
      <p:sp>
        <p:nvSpPr>
          <p:cNvPr id="108574" name="Rectangle 30"/>
          <p:cNvSpPr>
            <a:spLocks noChangeArrowheads="1"/>
          </p:cNvSpPr>
          <p:nvPr/>
        </p:nvSpPr>
        <p:spPr bwMode="auto">
          <a:xfrm>
            <a:off x="301625" y="4035425"/>
            <a:ext cx="2651125" cy="1938992"/>
          </a:xfrm>
          <a:prstGeom prst="rect">
            <a:avLst/>
          </a:prstGeom>
          <a:noFill/>
          <a:ln w="9525">
            <a:noFill/>
            <a:miter lim="800000"/>
            <a:headEnd/>
            <a:tailEnd/>
          </a:ln>
        </p:spPr>
        <p:txBody>
          <a:bodyPr lIns="0" tIns="0" rIns="0" bIns="0">
            <a:spAutoFit/>
          </a:bodyPr>
          <a:lstStyle/>
          <a:p>
            <a:pPr algn="just">
              <a:spcBef>
                <a:spcPct val="20000"/>
              </a:spcBef>
              <a:defRPr/>
            </a:pPr>
            <a:r>
              <a:rPr lang="es-MX" b="0" u="none" dirty="0">
                <a:solidFill>
                  <a:schemeClr val="tx1"/>
                </a:solidFill>
                <a:latin typeface="+mn-lt"/>
              </a:rPr>
              <a:t>En los campos que refieren a fecha, si selecciona el </a:t>
            </a:r>
            <a:r>
              <a:rPr lang="es-MX" b="0" u="none" dirty="0">
                <a:solidFill>
                  <a:schemeClr val="folHlink"/>
                </a:solidFill>
                <a:latin typeface="+mn-lt"/>
              </a:rPr>
              <a:t>icono de calendario</a:t>
            </a:r>
            <a:r>
              <a:rPr lang="es-MX" b="0" u="none" dirty="0">
                <a:solidFill>
                  <a:schemeClr val="tx1"/>
                </a:solidFill>
                <a:latin typeface="+mn-lt"/>
              </a:rPr>
              <a:t>, sale la siguiente pantalla, seleccione la fecha, misma que no debe ser anterior a treinta días a la fecha de movimiento.</a:t>
            </a:r>
            <a:endParaRPr lang="es-ES" b="0" u="none" dirty="0">
              <a:solidFill>
                <a:schemeClr val="tx1"/>
              </a:solidFill>
              <a:latin typeface="+mn-lt"/>
            </a:endParaRPr>
          </a:p>
        </p:txBody>
      </p:sp>
      <p:cxnSp>
        <p:nvCxnSpPr>
          <p:cNvPr id="108575" name="AutoShape 31"/>
          <p:cNvCxnSpPr>
            <a:cxnSpLocks noChangeShapeType="1"/>
          </p:cNvCxnSpPr>
          <p:nvPr/>
        </p:nvCxnSpPr>
        <p:spPr bwMode="auto">
          <a:xfrm flipV="1">
            <a:off x="3387725" y="3211513"/>
            <a:ext cx="4144963" cy="1468437"/>
          </a:xfrm>
          <a:prstGeom prst="bentConnector3">
            <a:avLst>
              <a:gd name="adj1" fmla="val 50000"/>
            </a:avLst>
          </a:prstGeom>
          <a:noFill/>
          <a:ln w="19050">
            <a:solidFill>
              <a:srgbClr val="0000FF"/>
            </a:solidFill>
            <a:miter lim="800000"/>
            <a:headEnd/>
            <a:tailEnd type="triangle" w="med" len="med"/>
          </a:ln>
          <a:extLst>
            <a:ext uri="{909E8E84-426E-40dd-AFC4-6F175D3DCCD1}">
              <a14:hiddenFill xmlns:a14="http://schemas.microsoft.com/office/drawing/2010/main">
                <a:noFill/>
              </a14:hiddenFill>
            </a:ext>
          </a:extLst>
        </p:spPr>
      </p:cxnSp>
      <p:pic>
        <p:nvPicPr>
          <p:cNvPr id="108576" name="Picture 3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23150" y="2209800"/>
            <a:ext cx="1558925"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pic>
        <p:nvPicPr>
          <p:cNvPr id="1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41852" r="87267" b="21077"/>
          <a:stretch/>
        </p:blipFill>
        <p:spPr bwMode="auto">
          <a:xfrm>
            <a:off x="3163888" y="1154113"/>
            <a:ext cx="975022" cy="4735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2892" t="25439" r="31406" b="70031"/>
          <a:stretch/>
        </p:blipFill>
        <p:spPr bwMode="auto">
          <a:xfrm>
            <a:off x="4138910" y="1146156"/>
            <a:ext cx="4646315" cy="353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08553"/>
                                        </p:tgtEl>
                                        <p:attrNameLst>
                                          <p:attrName>style.visibility</p:attrName>
                                        </p:attrNameLst>
                                      </p:cBhvr>
                                      <p:to>
                                        <p:strVal val="visible"/>
                                      </p:to>
                                    </p:set>
                                    <p:anim calcmode="lin" valueType="num">
                                      <p:cBhvr>
                                        <p:cTn id="7" dur="1000" fill="hold"/>
                                        <p:tgtEl>
                                          <p:spTgt spid="108553"/>
                                        </p:tgtEl>
                                        <p:attrNameLst>
                                          <p:attrName>ppt_w</p:attrName>
                                        </p:attrNameLst>
                                      </p:cBhvr>
                                      <p:tavLst>
                                        <p:tav tm="0">
                                          <p:val>
                                            <p:fltVal val="0"/>
                                          </p:val>
                                        </p:tav>
                                        <p:tav tm="100000">
                                          <p:val>
                                            <p:strVal val="#ppt_w"/>
                                          </p:val>
                                        </p:tav>
                                      </p:tavLst>
                                    </p:anim>
                                    <p:anim calcmode="lin" valueType="num">
                                      <p:cBhvr>
                                        <p:cTn id="8" dur="1000" fill="hold"/>
                                        <p:tgtEl>
                                          <p:spTgt spid="108553"/>
                                        </p:tgtEl>
                                        <p:attrNameLst>
                                          <p:attrName>ppt_h</p:attrName>
                                        </p:attrNameLst>
                                      </p:cBhvr>
                                      <p:tavLst>
                                        <p:tav tm="0">
                                          <p:val>
                                            <p:fltVal val="0"/>
                                          </p:val>
                                        </p:tav>
                                        <p:tav tm="100000">
                                          <p:val>
                                            <p:strVal val="#ppt_h"/>
                                          </p:val>
                                        </p:tav>
                                      </p:tavLst>
                                    </p:anim>
                                    <p:animEffect transition="in" filter="fade">
                                      <p:cBhvr>
                                        <p:cTn id="9" dur="1000"/>
                                        <p:tgtEl>
                                          <p:spTgt spid="108553"/>
                                        </p:tgtEl>
                                      </p:cBhvr>
                                    </p:animEffect>
                                  </p:childTnLst>
                                </p:cTn>
                              </p:par>
                            </p:childTnLst>
                          </p:cTn>
                        </p:par>
                        <p:par>
                          <p:cTn id="10" fill="hold" nodeType="afterGroup">
                            <p:stCondLst>
                              <p:cond delay="1000"/>
                            </p:stCondLst>
                            <p:childTnLst>
                              <p:par>
                                <p:cTn id="11" presetID="3" presetClass="entr" presetSubtype="10" fill="hold" nodeType="afterEffect">
                                  <p:stCondLst>
                                    <p:cond delay="0"/>
                                  </p:stCondLst>
                                  <p:childTnLst>
                                    <p:set>
                                      <p:cBhvr>
                                        <p:cTn id="12" dur="1" fill="hold">
                                          <p:stCondLst>
                                            <p:cond delay="0"/>
                                          </p:stCondLst>
                                        </p:cTn>
                                        <p:tgtEl>
                                          <p:spTgt spid="108567"/>
                                        </p:tgtEl>
                                        <p:attrNameLst>
                                          <p:attrName>style.visibility</p:attrName>
                                        </p:attrNameLst>
                                      </p:cBhvr>
                                      <p:to>
                                        <p:strVal val="visible"/>
                                      </p:to>
                                    </p:set>
                                    <p:animEffect transition="in" filter="blinds(horizontal)">
                                      <p:cBhvr>
                                        <p:cTn id="13" dur="1000"/>
                                        <p:tgtEl>
                                          <p:spTgt spid="108567"/>
                                        </p:tgtEl>
                                      </p:cBhvr>
                                    </p:animEffect>
                                  </p:childTnLst>
                                </p:cTn>
                              </p:par>
                            </p:childTnLst>
                          </p:cTn>
                        </p:par>
                        <p:par>
                          <p:cTn id="14" fill="hold" nodeType="afterGroup">
                            <p:stCondLst>
                              <p:cond delay="2000"/>
                            </p:stCondLst>
                            <p:childTnLst>
                              <p:par>
                                <p:cTn id="15" presetID="1" presetClass="entr" presetSubtype="0" fill="hold" grpId="1" nodeType="afterEffect">
                                  <p:stCondLst>
                                    <p:cond delay="0"/>
                                  </p:stCondLst>
                                  <p:childTnLst>
                                    <p:set>
                                      <p:cBhvr>
                                        <p:cTn id="16" dur="1" fill="hold">
                                          <p:stCondLst>
                                            <p:cond delay="0"/>
                                          </p:stCondLst>
                                        </p:cTn>
                                        <p:tgtEl>
                                          <p:spTgt spid="108549"/>
                                        </p:tgtEl>
                                        <p:attrNameLst>
                                          <p:attrName>style.visibility</p:attrName>
                                        </p:attrNameLst>
                                      </p:cBhvr>
                                      <p:to>
                                        <p:strVal val="visible"/>
                                      </p:to>
                                    </p:set>
                                  </p:childTnLst>
                                </p:cTn>
                              </p:par>
                              <p:par>
                                <p:cTn id="17" presetID="35" presetClass="emph" presetSubtype="0" repeatCount="indefinite" grpId="0" nodeType="withEffect">
                                  <p:stCondLst>
                                    <p:cond delay="0"/>
                                  </p:stCondLst>
                                  <p:endCondLst>
                                    <p:cond evt="onNext" delay="0">
                                      <p:tgtEl>
                                        <p:sldTgt/>
                                      </p:tgtEl>
                                    </p:cond>
                                  </p:endCondLst>
                                  <p:childTnLst>
                                    <p:anim calcmode="discrete" valueType="str">
                                      <p:cBhvr>
                                        <p:cTn id="18" dur="1000" fill="hold"/>
                                        <p:tgtEl>
                                          <p:spTgt spid="108549"/>
                                        </p:tgtEl>
                                        <p:attrNameLst>
                                          <p:attrName>style.visibility</p:attrName>
                                        </p:attrNameLst>
                                      </p:cBhvr>
                                      <p:tavLst>
                                        <p:tav tm="0">
                                          <p:val>
                                            <p:strVal val="hidden"/>
                                          </p:val>
                                        </p:tav>
                                        <p:tav tm="50000">
                                          <p:val>
                                            <p:strVal val="visible"/>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5" presetClass="exit" presetSubtype="0" fill="hold" nodeType="clickEffect">
                                  <p:stCondLst>
                                    <p:cond delay="0"/>
                                  </p:stCondLst>
                                  <p:childTnLst>
                                    <p:anim calcmode="lin" valueType="num">
                                      <p:cBhvr>
                                        <p:cTn id="22" dur="1000"/>
                                        <p:tgtEl>
                                          <p:spTgt spid="108567"/>
                                        </p:tgtEl>
                                        <p:attrNameLst>
                                          <p:attrName>ppt_w</p:attrName>
                                        </p:attrNameLst>
                                      </p:cBhvr>
                                      <p:tavLst>
                                        <p:tav tm="0">
                                          <p:val>
                                            <p:strVal val="ppt_w"/>
                                          </p:val>
                                        </p:tav>
                                        <p:tav tm="100000">
                                          <p:val>
                                            <p:strVal val="ppt_w*0.70"/>
                                          </p:val>
                                        </p:tav>
                                      </p:tavLst>
                                    </p:anim>
                                    <p:anim calcmode="lin" valueType="num">
                                      <p:cBhvr>
                                        <p:cTn id="23" dur="1000"/>
                                        <p:tgtEl>
                                          <p:spTgt spid="108567"/>
                                        </p:tgtEl>
                                        <p:attrNameLst>
                                          <p:attrName>ppt_h</p:attrName>
                                        </p:attrNameLst>
                                      </p:cBhvr>
                                      <p:tavLst>
                                        <p:tav tm="0">
                                          <p:val>
                                            <p:strVal val="ppt_h"/>
                                          </p:val>
                                        </p:tav>
                                        <p:tav tm="100000">
                                          <p:val>
                                            <p:strVal val="ppt_h"/>
                                          </p:val>
                                        </p:tav>
                                      </p:tavLst>
                                    </p:anim>
                                    <p:animEffect transition="out" filter="fade">
                                      <p:cBhvr>
                                        <p:cTn id="24" dur="1000"/>
                                        <p:tgtEl>
                                          <p:spTgt spid="108567"/>
                                        </p:tgtEl>
                                      </p:cBhvr>
                                    </p:animEffect>
                                    <p:set>
                                      <p:cBhvr>
                                        <p:cTn id="25" dur="1" fill="hold">
                                          <p:stCondLst>
                                            <p:cond delay="999"/>
                                          </p:stCondLst>
                                        </p:cTn>
                                        <p:tgtEl>
                                          <p:spTgt spid="108567"/>
                                        </p:tgtEl>
                                        <p:attrNameLst>
                                          <p:attrName>style.visibility</p:attrName>
                                        </p:attrNameLst>
                                      </p:cBhvr>
                                      <p:to>
                                        <p:strVal val="hidden"/>
                                      </p:to>
                                    </p:set>
                                  </p:childTnLst>
                                </p:cTn>
                              </p:par>
                              <p:par>
                                <p:cTn id="26" presetID="55" presetClass="exit" presetSubtype="0" fill="hold" grpId="2" nodeType="withEffect">
                                  <p:stCondLst>
                                    <p:cond delay="0"/>
                                  </p:stCondLst>
                                  <p:childTnLst>
                                    <p:anim calcmode="lin" valueType="num">
                                      <p:cBhvr>
                                        <p:cTn id="27" dur="1000"/>
                                        <p:tgtEl>
                                          <p:spTgt spid="108549"/>
                                        </p:tgtEl>
                                        <p:attrNameLst>
                                          <p:attrName>ppt_w</p:attrName>
                                        </p:attrNameLst>
                                      </p:cBhvr>
                                      <p:tavLst>
                                        <p:tav tm="0">
                                          <p:val>
                                            <p:strVal val="ppt_w"/>
                                          </p:val>
                                        </p:tav>
                                        <p:tav tm="100000">
                                          <p:val>
                                            <p:strVal val="ppt_w*0.70"/>
                                          </p:val>
                                        </p:tav>
                                      </p:tavLst>
                                    </p:anim>
                                    <p:anim calcmode="lin" valueType="num">
                                      <p:cBhvr>
                                        <p:cTn id="28" dur="1000"/>
                                        <p:tgtEl>
                                          <p:spTgt spid="108549"/>
                                        </p:tgtEl>
                                        <p:attrNameLst>
                                          <p:attrName>ppt_h</p:attrName>
                                        </p:attrNameLst>
                                      </p:cBhvr>
                                      <p:tavLst>
                                        <p:tav tm="0">
                                          <p:val>
                                            <p:strVal val="ppt_h"/>
                                          </p:val>
                                        </p:tav>
                                        <p:tav tm="100000">
                                          <p:val>
                                            <p:strVal val="ppt_h"/>
                                          </p:val>
                                        </p:tav>
                                      </p:tavLst>
                                    </p:anim>
                                    <p:animEffect transition="out" filter="fade">
                                      <p:cBhvr>
                                        <p:cTn id="29" dur="1000"/>
                                        <p:tgtEl>
                                          <p:spTgt spid="108549"/>
                                        </p:tgtEl>
                                      </p:cBhvr>
                                    </p:animEffect>
                                    <p:set>
                                      <p:cBhvr>
                                        <p:cTn id="30" dur="1" fill="hold">
                                          <p:stCondLst>
                                            <p:cond delay="999"/>
                                          </p:stCondLst>
                                        </p:cTn>
                                        <p:tgtEl>
                                          <p:spTgt spid="108549"/>
                                        </p:tgtEl>
                                        <p:attrNameLst>
                                          <p:attrName>style.visibility</p:attrName>
                                        </p:attrNameLst>
                                      </p:cBhvr>
                                      <p:to>
                                        <p:strVal val="hidden"/>
                                      </p:to>
                                    </p:set>
                                  </p:childTnLst>
                                </p:cTn>
                              </p:par>
                            </p:childTnLst>
                          </p:cTn>
                        </p:par>
                        <p:par>
                          <p:cTn id="31" fill="hold" nodeType="afterGroup">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108574"/>
                                        </p:tgtEl>
                                        <p:attrNameLst>
                                          <p:attrName>style.visibility</p:attrName>
                                        </p:attrNameLst>
                                      </p:cBhvr>
                                      <p:to>
                                        <p:strVal val="visible"/>
                                      </p:to>
                                    </p:set>
                                    <p:animEffect transition="in" filter="fade">
                                      <p:cBhvr>
                                        <p:cTn id="34" dur="2000"/>
                                        <p:tgtEl>
                                          <p:spTgt spid="108574"/>
                                        </p:tgtEl>
                                      </p:cBhvr>
                                    </p:animEffect>
                                  </p:childTnLst>
                                </p:cTn>
                              </p:par>
                            </p:childTnLst>
                          </p:cTn>
                        </p:par>
                        <p:par>
                          <p:cTn id="35" fill="hold" nodeType="afterGroup">
                            <p:stCondLst>
                              <p:cond delay="3000"/>
                            </p:stCondLst>
                            <p:childTnLst>
                              <p:par>
                                <p:cTn id="36" presetID="18" presetClass="entr" presetSubtype="6" fill="hold" nodeType="afterEffect">
                                  <p:stCondLst>
                                    <p:cond delay="0"/>
                                  </p:stCondLst>
                                  <p:childTnLst>
                                    <p:set>
                                      <p:cBhvr>
                                        <p:cTn id="37" dur="1" fill="hold">
                                          <p:stCondLst>
                                            <p:cond delay="0"/>
                                          </p:stCondLst>
                                        </p:cTn>
                                        <p:tgtEl>
                                          <p:spTgt spid="108575"/>
                                        </p:tgtEl>
                                        <p:attrNameLst>
                                          <p:attrName>style.visibility</p:attrName>
                                        </p:attrNameLst>
                                      </p:cBhvr>
                                      <p:to>
                                        <p:strVal val="visible"/>
                                      </p:to>
                                    </p:set>
                                    <p:animEffect transition="in" filter="strips(downRight)">
                                      <p:cBhvr>
                                        <p:cTn id="38" dur="3000"/>
                                        <p:tgtEl>
                                          <p:spTgt spid="108575"/>
                                        </p:tgtEl>
                                      </p:cBhvr>
                                    </p:animEffect>
                                  </p:childTnLst>
                                </p:cTn>
                              </p:par>
                            </p:childTnLst>
                          </p:cTn>
                        </p:par>
                        <p:par>
                          <p:cTn id="39" fill="hold" nodeType="afterGroup">
                            <p:stCondLst>
                              <p:cond delay="6000"/>
                            </p:stCondLst>
                            <p:childTnLst>
                              <p:par>
                                <p:cTn id="40" presetID="10" presetClass="entr" presetSubtype="0" fill="hold" nodeType="afterEffect">
                                  <p:stCondLst>
                                    <p:cond delay="0"/>
                                  </p:stCondLst>
                                  <p:childTnLst>
                                    <p:set>
                                      <p:cBhvr>
                                        <p:cTn id="41" dur="1" fill="hold">
                                          <p:stCondLst>
                                            <p:cond delay="0"/>
                                          </p:stCondLst>
                                        </p:cTn>
                                        <p:tgtEl>
                                          <p:spTgt spid="108576"/>
                                        </p:tgtEl>
                                        <p:attrNameLst>
                                          <p:attrName>style.visibility</p:attrName>
                                        </p:attrNameLst>
                                      </p:cBhvr>
                                      <p:to>
                                        <p:strVal val="visible"/>
                                      </p:to>
                                    </p:set>
                                    <p:animEffect transition="in" filter="fade">
                                      <p:cBhvr>
                                        <p:cTn id="42" dur="2000"/>
                                        <p:tgtEl>
                                          <p:spTgt spid="10857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5" presetClass="exit" presetSubtype="0" fill="hold" nodeType="clickEffect">
                                  <p:stCondLst>
                                    <p:cond delay="0"/>
                                  </p:stCondLst>
                                  <p:childTnLst>
                                    <p:anim calcmode="lin" valueType="num">
                                      <p:cBhvr>
                                        <p:cTn id="46" dur="1000"/>
                                        <p:tgtEl>
                                          <p:spTgt spid="108576"/>
                                        </p:tgtEl>
                                        <p:attrNameLst>
                                          <p:attrName>ppt_w</p:attrName>
                                        </p:attrNameLst>
                                      </p:cBhvr>
                                      <p:tavLst>
                                        <p:tav tm="0">
                                          <p:val>
                                            <p:strVal val="ppt_w"/>
                                          </p:val>
                                        </p:tav>
                                        <p:tav tm="100000">
                                          <p:val>
                                            <p:strVal val="ppt_w*0.70"/>
                                          </p:val>
                                        </p:tav>
                                      </p:tavLst>
                                    </p:anim>
                                    <p:anim calcmode="lin" valueType="num">
                                      <p:cBhvr>
                                        <p:cTn id="47" dur="1000"/>
                                        <p:tgtEl>
                                          <p:spTgt spid="108576"/>
                                        </p:tgtEl>
                                        <p:attrNameLst>
                                          <p:attrName>ppt_h</p:attrName>
                                        </p:attrNameLst>
                                      </p:cBhvr>
                                      <p:tavLst>
                                        <p:tav tm="0">
                                          <p:val>
                                            <p:strVal val="ppt_h"/>
                                          </p:val>
                                        </p:tav>
                                        <p:tav tm="100000">
                                          <p:val>
                                            <p:strVal val="ppt_h"/>
                                          </p:val>
                                        </p:tav>
                                      </p:tavLst>
                                    </p:anim>
                                    <p:animEffect transition="out" filter="fade">
                                      <p:cBhvr>
                                        <p:cTn id="48" dur="1000"/>
                                        <p:tgtEl>
                                          <p:spTgt spid="108576"/>
                                        </p:tgtEl>
                                      </p:cBhvr>
                                    </p:animEffect>
                                    <p:set>
                                      <p:cBhvr>
                                        <p:cTn id="49" dur="1" fill="hold">
                                          <p:stCondLst>
                                            <p:cond delay="999"/>
                                          </p:stCondLst>
                                        </p:cTn>
                                        <p:tgtEl>
                                          <p:spTgt spid="108576"/>
                                        </p:tgtEl>
                                        <p:attrNameLst>
                                          <p:attrName>style.visibility</p:attrName>
                                        </p:attrNameLst>
                                      </p:cBhvr>
                                      <p:to>
                                        <p:strVal val="hidden"/>
                                      </p:to>
                                    </p:set>
                                  </p:childTnLst>
                                </p:cTn>
                              </p:par>
                            </p:childTnLst>
                          </p:cTn>
                        </p:par>
                        <p:par>
                          <p:cTn id="50" fill="hold" nodeType="afterGroup">
                            <p:stCondLst>
                              <p:cond delay="1000"/>
                            </p:stCondLst>
                            <p:childTnLst>
                              <p:par>
                                <p:cTn id="51" presetID="55" presetClass="exit" presetSubtype="0" fill="hold" nodeType="afterEffect">
                                  <p:stCondLst>
                                    <p:cond delay="0"/>
                                  </p:stCondLst>
                                  <p:childTnLst>
                                    <p:anim calcmode="lin" valueType="num">
                                      <p:cBhvr>
                                        <p:cTn id="52" dur="1000"/>
                                        <p:tgtEl>
                                          <p:spTgt spid="108575"/>
                                        </p:tgtEl>
                                        <p:attrNameLst>
                                          <p:attrName>ppt_w</p:attrName>
                                        </p:attrNameLst>
                                      </p:cBhvr>
                                      <p:tavLst>
                                        <p:tav tm="0">
                                          <p:val>
                                            <p:strVal val="ppt_w"/>
                                          </p:val>
                                        </p:tav>
                                        <p:tav tm="100000">
                                          <p:val>
                                            <p:strVal val="ppt_w*0.70"/>
                                          </p:val>
                                        </p:tav>
                                      </p:tavLst>
                                    </p:anim>
                                    <p:anim calcmode="lin" valueType="num">
                                      <p:cBhvr>
                                        <p:cTn id="53" dur="1000"/>
                                        <p:tgtEl>
                                          <p:spTgt spid="108575"/>
                                        </p:tgtEl>
                                        <p:attrNameLst>
                                          <p:attrName>ppt_h</p:attrName>
                                        </p:attrNameLst>
                                      </p:cBhvr>
                                      <p:tavLst>
                                        <p:tav tm="0">
                                          <p:val>
                                            <p:strVal val="ppt_h"/>
                                          </p:val>
                                        </p:tav>
                                        <p:tav tm="100000">
                                          <p:val>
                                            <p:strVal val="ppt_h"/>
                                          </p:val>
                                        </p:tav>
                                      </p:tavLst>
                                    </p:anim>
                                    <p:animEffect transition="out" filter="fade">
                                      <p:cBhvr>
                                        <p:cTn id="54" dur="1000"/>
                                        <p:tgtEl>
                                          <p:spTgt spid="108575"/>
                                        </p:tgtEl>
                                      </p:cBhvr>
                                    </p:animEffect>
                                    <p:set>
                                      <p:cBhvr>
                                        <p:cTn id="55" dur="1" fill="hold">
                                          <p:stCondLst>
                                            <p:cond delay="999"/>
                                          </p:stCondLst>
                                        </p:cTn>
                                        <p:tgtEl>
                                          <p:spTgt spid="1085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53" grpId="0"/>
      <p:bldP spid="108549" grpId="0" animBg="1"/>
      <p:bldP spid="108549" grpId="1" animBg="1"/>
      <p:bldP spid="108549" grpId="2" animBg="1"/>
      <p:bldP spid="10857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5863" y="1084263"/>
            <a:ext cx="6081712"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2" name="Rectangle 6"/>
          <p:cNvSpPr>
            <a:spLocks noChangeArrowheads="1"/>
          </p:cNvSpPr>
          <p:nvPr/>
        </p:nvSpPr>
        <p:spPr bwMode="auto">
          <a:xfrm>
            <a:off x="292100" y="2408238"/>
            <a:ext cx="20732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spcBef>
                <a:spcPct val="20000"/>
              </a:spcBef>
            </a:pPr>
            <a:r>
              <a:rPr lang="es-MX" b="0" u="none" dirty="0">
                <a:solidFill>
                  <a:schemeClr val="tx1"/>
                </a:solidFill>
              </a:rPr>
              <a:t>Se abrirá una pantalla para </a:t>
            </a:r>
            <a:r>
              <a:rPr lang="es-MX" b="0" u="none" dirty="0">
                <a:solidFill>
                  <a:srgbClr val="4D4D4D"/>
                </a:solidFill>
              </a:rPr>
              <a:t>“Verificar la Información</a:t>
            </a:r>
            <a:endParaRPr lang="es-MX" b="0" u="none" dirty="0">
              <a:solidFill>
                <a:schemeClr val="tx1"/>
              </a:solidFill>
            </a:endParaRPr>
          </a:p>
        </p:txBody>
      </p:sp>
      <p:sp>
        <p:nvSpPr>
          <p:cNvPr id="72708" name="Rectangle 11"/>
          <p:cNvSpPr>
            <a:spLocks noChangeArrowheads="1"/>
          </p:cNvSpPr>
          <p:nvPr/>
        </p:nvSpPr>
        <p:spPr bwMode="auto">
          <a:xfrm>
            <a:off x="222250" y="1177925"/>
            <a:ext cx="21558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spcBef>
                <a:spcPct val="20000"/>
              </a:spcBef>
            </a:pPr>
            <a:r>
              <a:rPr lang="es-MX" b="0" u="none" dirty="0">
                <a:solidFill>
                  <a:schemeClr val="tx1"/>
                </a:solidFill>
              </a:rPr>
              <a:t>Una vez capturados los campos, dar clic en el botón </a:t>
            </a:r>
            <a:r>
              <a:rPr lang="es-MX" b="0" u="none" dirty="0">
                <a:solidFill>
                  <a:srgbClr val="003366"/>
                </a:solidFill>
              </a:rPr>
              <a:t>Aceptar.</a:t>
            </a:r>
            <a:endParaRPr lang="es-ES" b="0" u="none" dirty="0">
              <a:solidFill>
                <a:srgbClr val="003366"/>
              </a:solidFill>
            </a:endParaRPr>
          </a:p>
        </p:txBody>
      </p:sp>
      <p:sp>
        <p:nvSpPr>
          <p:cNvPr id="111629" name="Rectangle 13"/>
          <p:cNvSpPr>
            <a:spLocks noGrp="1" noChangeArrowheads="1"/>
          </p:cNvSpPr>
          <p:nvPr>
            <p:ph type="title"/>
          </p:nvPr>
        </p:nvSpPr>
        <p:spPr>
          <a:xfrm>
            <a:off x="1366838" y="188913"/>
            <a:ext cx="6408737" cy="307975"/>
          </a:xfrm>
          <a:ln algn="ctr"/>
          <a:effectLst>
            <a:outerShdw blurRad="50800" dist="38100" dir="5400000" algn="t" rotWithShape="0">
              <a:prstClr val="black">
                <a:alpha val="40000"/>
              </a:prstClr>
            </a:outerShdw>
          </a:effectLst>
        </p:spPr>
        <p:txBody>
          <a:bodyPr lIns="0" tIns="0" rIns="0" bIns="0"/>
          <a:lstStyle/>
          <a:p>
            <a:pPr algn="ctr" eaLnBrk="1" hangingPunct="1">
              <a:defRPr/>
            </a:pPr>
            <a:r>
              <a:rPr lang="es-MX" kern="1200" dirty="0" smtClean="0">
                <a:solidFill>
                  <a:schemeClr val="tx1">
                    <a:lumMod val="95000"/>
                    <a:lumOff val="5000"/>
                  </a:schemeClr>
                </a:solidFill>
                <a:ea typeface="+mn-ea"/>
                <a:cs typeface="+mn-cs"/>
              </a:rPr>
              <a:t>5. Movimiento “Traslado”</a:t>
            </a:r>
            <a:endParaRPr lang="es-ES" kern="1200" dirty="0" smtClean="0">
              <a:solidFill>
                <a:schemeClr val="tx1">
                  <a:lumMod val="95000"/>
                  <a:lumOff val="5000"/>
                </a:schemeClr>
              </a:solidFill>
              <a:ea typeface="+mn-ea"/>
              <a:cs typeface="+mn-cs"/>
            </a:endParaRPr>
          </a:p>
        </p:txBody>
      </p:sp>
      <p:sp>
        <p:nvSpPr>
          <p:cNvPr id="111624" name="Rectangle 8"/>
          <p:cNvSpPr>
            <a:spLocks noChangeArrowheads="1"/>
          </p:cNvSpPr>
          <p:nvPr/>
        </p:nvSpPr>
        <p:spPr bwMode="auto">
          <a:xfrm>
            <a:off x="5564188" y="5981700"/>
            <a:ext cx="658812" cy="304800"/>
          </a:xfrm>
          <a:prstGeom prst="rect">
            <a:avLst/>
          </a:prstGeom>
          <a:solidFill>
            <a:srgbClr val="003366">
              <a:alpha val="9019"/>
            </a:srgbClr>
          </a:solidFill>
          <a:ln w="28575">
            <a:solidFill>
              <a:srgbClr val="003366"/>
            </a:solidFill>
            <a:miter lim="800000"/>
            <a:headEnd/>
            <a:tailEnd/>
          </a:ln>
        </p:spPr>
        <p:txBody>
          <a:bodyPr wrap="none" anchor="ctr"/>
          <a:lstStyle/>
          <a:p>
            <a:pPr algn="ctr"/>
            <a:endParaRPr lang="es-MX" b="0" u="none"/>
          </a:p>
          <a:p>
            <a:pPr algn="ctr"/>
            <a:endParaRPr lang="es-MX" b="0" u="none"/>
          </a:p>
          <a:p>
            <a:pPr algn="ctr"/>
            <a:endParaRPr lang="es-MX" b="0" u="none"/>
          </a:p>
          <a:p>
            <a:pPr algn="ctr"/>
            <a:endParaRPr lang="es-MX" b="0" u="none"/>
          </a:p>
          <a:p>
            <a:pPr algn="ctr"/>
            <a:endParaRPr lang="es-MX" b="0" u="none"/>
          </a:p>
          <a:p>
            <a:pPr algn="ctr"/>
            <a:endParaRPr lang="es-MX" b="0" u="none"/>
          </a:p>
          <a:p>
            <a:pPr algn="ctr"/>
            <a:endParaRPr lang="es-MX" b="0" u="none"/>
          </a:p>
          <a:p>
            <a:pPr algn="ctr"/>
            <a:endParaRPr lang="es-MX" b="0" u="none"/>
          </a:p>
          <a:p>
            <a:pPr algn="ctr"/>
            <a:endParaRPr lang="es-MX" b="0" u="none"/>
          </a:p>
          <a:p>
            <a:pPr algn="ctr"/>
            <a:endParaRPr lang="es-MX" b="0" u="none"/>
          </a:p>
          <a:p>
            <a:pPr algn="ctr"/>
            <a:endParaRPr lang="es-MX" b="0" u="none"/>
          </a:p>
          <a:p>
            <a:pPr algn="ctr"/>
            <a:endParaRPr lang="es-MX" b="0" u="none"/>
          </a:p>
          <a:p>
            <a:pPr algn="ctr"/>
            <a:endParaRPr lang="es-MX" b="0" u="none"/>
          </a:p>
          <a:p>
            <a:pPr algn="ctr"/>
            <a:endParaRPr lang="es-MX" b="0" u="none"/>
          </a:p>
          <a:p>
            <a:pPr algn="ctr"/>
            <a:endParaRPr lang="es-MX" b="0" u="none"/>
          </a:p>
          <a:p>
            <a:pPr algn="ctr"/>
            <a:endParaRPr lang="es-MX" b="0" u="none"/>
          </a:p>
          <a:p>
            <a:pPr algn="ctr"/>
            <a:endParaRPr lang="es-MX" b="0" u="none"/>
          </a:p>
          <a:p>
            <a:pPr algn="ctr"/>
            <a:endParaRPr lang="es-MX" b="0" u="none"/>
          </a:p>
          <a:p>
            <a:pPr algn="ctr"/>
            <a:endParaRPr lang="es-MX" b="0" u="none"/>
          </a:p>
          <a:p>
            <a:pPr algn="ctr"/>
            <a:endParaRPr lang="es-MX" b="0" u="none"/>
          </a:p>
          <a:p>
            <a:pPr algn="ctr"/>
            <a:endParaRPr lang="es-MX" b="0" u="none"/>
          </a:p>
          <a:p>
            <a:pPr algn="ctr"/>
            <a:endParaRPr lang="es-MX" b="0" u="none"/>
          </a:p>
          <a:p>
            <a:pPr algn="ctr"/>
            <a:endParaRPr lang="es-MX" b="0" u="none"/>
          </a:p>
          <a:p>
            <a:pPr algn="ctr"/>
            <a:endParaRPr lang="es-MX" b="0" u="none"/>
          </a:p>
          <a:p>
            <a:pPr algn="ctr"/>
            <a:endParaRPr lang="es-MX" b="0" u="none"/>
          </a:p>
          <a:p>
            <a:pPr algn="ctr"/>
            <a:endParaRPr lang="es-MX" b="0" u="none"/>
          </a:p>
          <a:p>
            <a:pPr algn="ctr"/>
            <a:endParaRPr lang="es-MX" b="0" u="none"/>
          </a:p>
          <a:p>
            <a:pPr algn="ctr"/>
            <a:endParaRPr lang="es-MX" b="0" u="none"/>
          </a:p>
          <a:p>
            <a:pPr algn="ctr"/>
            <a:endParaRPr lang="es-MX" b="0" u="none"/>
          </a:p>
          <a:p>
            <a:pPr algn="ctr"/>
            <a:endParaRPr lang="es-MX" b="0" u="none"/>
          </a:p>
          <a:p>
            <a:pPr algn="ctr"/>
            <a:endParaRPr lang="es-MX" b="0" u="none"/>
          </a:p>
          <a:p>
            <a:pPr algn="ctr"/>
            <a:endParaRPr lang="es-MX" b="0" u="none"/>
          </a:p>
          <a:p>
            <a:pPr algn="ctr"/>
            <a:endParaRPr lang="es-MX" b="0" u="none"/>
          </a:p>
          <a:p>
            <a:pPr algn="ctr"/>
            <a:endParaRPr lang="es-MX" b="0" u="none"/>
          </a:p>
          <a:p>
            <a:pPr algn="ctr"/>
            <a:endParaRPr lang="es-MX" b="0" u="none"/>
          </a:p>
          <a:p>
            <a:pPr algn="ctr"/>
            <a:endParaRPr lang="es-MX" b="0" u="none"/>
          </a:p>
          <a:p>
            <a:pPr algn="ctr"/>
            <a:endParaRPr lang="es-MX" b="0" u="none"/>
          </a:p>
          <a:p>
            <a:pPr algn="ctr"/>
            <a:endParaRPr lang="es-ES" b="0" u="none"/>
          </a:p>
        </p:txBody>
      </p:sp>
      <p:sp>
        <p:nvSpPr>
          <p:cNvPr id="111625" name="Rectangle 9"/>
          <p:cNvSpPr>
            <a:spLocks noChangeArrowheads="1"/>
          </p:cNvSpPr>
          <p:nvPr/>
        </p:nvSpPr>
        <p:spPr bwMode="auto">
          <a:xfrm>
            <a:off x="6292850" y="5980113"/>
            <a:ext cx="666750" cy="306387"/>
          </a:xfrm>
          <a:prstGeom prst="rect">
            <a:avLst/>
          </a:prstGeom>
          <a:solidFill>
            <a:srgbClr val="FF0000">
              <a:alpha val="7843"/>
            </a:srgbClr>
          </a:solidFill>
          <a:ln w="28575">
            <a:solidFill>
              <a:srgbClr val="FF0000"/>
            </a:solidFill>
            <a:miter lim="800000"/>
            <a:headEnd/>
            <a:tailEnd/>
          </a:ln>
        </p:spPr>
        <p:txBody>
          <a:bodyPr wrap="none" anchor="ctr"/>
          <a:lstStyle/>
          <a:p>
            <a:pPr algn="ctr"/>
            <a:endParaRPr lang="en-US" b="0" u="none"/>
          </a:p>
        </p:txBody>
      </p:sp>
      <p:pic>
        <p:nvPicPr>
          <p:cNvPr id="10" name="Picture 24"/>
          <p:cNvPicPr>
            <a:picLocks noChangeAspect="1" noChangeArrowheads="1"/>
          </p:cNvPicPr>
          <p:nvPr/>
        </p:nvPicPr>
        <p:blipFill>
          <a:blip r:embed="rId3" cstate="print"/>
          <a:srcRect t="18275" r="17999" b="2948"/>
          <a:stretch>
            <a:fillRect/>
          </a:stretch>
        </p:blipFill>
        <p:spPr bwMode="auto">
          <a:xfrm>
            <a:off x="673414" y="3429000"/>
            <a:ext cx="3409494" cy="2857499"/>
          </a:xfrm>
          <a:prstGeom prst="rect">
            <a:avLst/>
          </a:prstGeom>
          <a:noFill/>
          <a:ln w="28575" algn="ctr">
            <a:noFill/>
            <a:miter lim="800000"/>
            <a:headEnd/>
            <a:tailEnd/>
          </a:ln>
          <a:effectLst>
            <a:outerShdw blurRad="50800" dist="38100" dir="5400000" algn="t" rotWithShape="0">
              <a:prstClr val="black">
                <a:alpha val="40000"/>
              </a:prstClr>
            </a:outerShdw>
          </a:effectLst>
        </p:spPr>
      </p:pic>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2892" t="25439" r="31406" b="70031"/>
          <a:stretch/>
        </p:blipFill>
        <p:spPr bwMode="auto">
          <a:xfrm>
            <a:off x="3471090" y="1084264"/>
            <a:ext cx="5066485" cy="261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41852" r="87267" b="21077"/>
          <a:stretch/>
        </p:blipFill>
        <p:spPr bwMode="auto">
          <a:xfrm>
            <a:off x="2455863" y="1084262"/>
            <a:ext cx="1117969" cy="2344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11629"/>
                                        </p:tgtEl>
                                        <p:attrNameLst>
                                          <p:attrName>style.visibility</p:attrName>
                                        </p:attrNameLst>
                                      </p:cBhvr>
                                      <p:to>
                                        <p:strVal val="visible"/>
                                      </p:to>
                                    </p:set>
                                    <p:anim calcmode="lin" valueType="num">
                                      <p:cBhvr>
                                        <p:cTn id="7" dur="1000" fill="hold"/>
                                        <p:tgtEl>
                                          <p:spTgt spid="111629"/>
                                        </p:tgtEl>
                                        <p:attrNameLst>
                                          <p:attrName>ppt_w</p:attrName>
                                        </p:attrNameLst>
                                      </p:cBhvr>
                                      <p:tavLst>
                                        <p:tav tm="0">
                                          <p:val>
                                            <p:fltVal val="0"/>
                                          </p:val>
                                        </p:tav>
                                        <p:tav tm="100000">
                                          <p:val>
                                            <p:strVal val="#ppt_w"/>
                                          </p:val>
                                        </p:tav>
                                      </p:tavLst>
                                    </p:anim>
                                    <p:anim calcmode="lin" valueType="num">
                                      <p:cBhvr>
                                        <p:cTn id="8" dur="1000" fill="hold"/>
                                        <p:tgtEl>
                                          <p:spTgt spid="111629"/>
                                        </p:tgtEl>
                                        <p:attrNameLst>
                                          <p:attrName>ppt_h</p:attrName>
                                        </p:attrNameLst>
                                      </p:cBhvr>
                                      <p:tavLst>
                                        <p:tav tm="0">
                                          <p:val>
                                            <p:fltVal val="0"/>
                                          </p:val>
                                        </p:tav>
                                        <p:tav tm="100000">
                                          <p:val>
                                            <p:strVal val="#ppt_h"/>
                                          </p:val>
                                        </p:tav>
                                      </p:tavLst>
                                    </p:anim>
                                    <p:animEffect transition="in" filter="fade">
                                      <p:cBhvr>
                                        <p:cTn id="9" dur="1000"/>
                                        <p:tgtEl>
                                          <p:spTgt spid="11162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11622"/>
                                        </p:tgtEl>
                                        <p:attrNameLst>
                                          <p:attrName>style.visibility</p:attrName>
                                        </p:attrNameLst>
                                      </p:cBhvr>
                                      <p:to>
                                        <p:strVal val="visible"/>
                                      </p:to>
                                    </p:set>
                                    <p:anim calcmode="lin" valueType="num">
                                      <p:cBhvr>
                                        <p:cTn id="14" dur="1000" fill="hold"/>
                                        <p:tgtEl>
                                          <p:spTgt spid="111622"/>
                                        </p:tgtEl>
                                        <p:attrNameLst>
                                          <p:attrName>ppt_w</p:attrName>
                                        </p:attrNameLst>
                                      </p:cBhvr>
                                      <p:tavLst>
                                        <p:tav tm="0">
                                          <p:val>
                                            <p:strVal val="#ppt_w*0.70"/>
                                          </p:val>
                                        </p:tav>
                                        <p:tav tm="100000">
                                          <p:val>
                                            <p:strVal val="#ppt_w"/>
                                          </p:val>
                                        </p:tav>
                                      </p:tavLst>
                                    </p:anim>
                                    <p:anim calcmode="lin" valueType="num">
                                      <p:cBhvr>
                                        <p:cTn id="15" dur="1000" fill="hold"/>
                                        <p:tgtEl>
                                          <p:spTgt spid="111622"/>
                                        </p:tgtEl>
                                        <p:attrNameLst>
                                          <p:attrName>ppt_h</p:attrName>
                                        </p:attrNameLst>
                                      </p:cBhvr>
                                      <p:tavLst>
                                        <p:tav tm="0">
                                          <p:val>
                                            <p:strVal val="#ppt_h"/>
                                          </p:val>
                                        </p:tav>
                                        <p:tav tm="100000">
                                          <p:val>
                                            <p:strVal val="#ppt_h"/>
                                          </p:val>
                                        </p:tav>
                                      </p:tavLst>
                                    </p:anim>
                                    <p:animEffect transition="in" filter="fade">
                                      <p:cBhvr>
                                        <p:cTn id="16" dur="1000"/>
                                        <p:tgtEl>
                                          <p:spTgt spid="111622"/>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11624"/>
                                        </p:tgtEl>
                                        <p:attrNameLst>
                                          <p:attrName>style.visibility</p:attrName>
                                        </p:attrNameLst>
                                      </p:cBhvr>
                                      <p:to>
                                        <p:strVal val="visible"/>
                                      </p:to>
                                    </p:set>
                                    <p:animEffect transition="in" filter="fade">
                                      <p:cBhvr>
                                        <p:cTn id="19" dur="2000"/>
                                        <p:tgtEl>
                                          <p:spTgt spid="111624"/>
                                        </p:tgtEl>
                                      </p:cBhvr>
                                    </p:animEffect>
                                  </p:childTnLst>
                                </p:cTn>
                              </p:par>
                            </p:childTnLst>
                          </p:cTn>
                        </p:par>
                        <p:par>
                          <p:cTn id="20" fill="hold" nodeType="afterGroup">
                            <p:stCondLst>
                              <p:cond delay="2000"/>
                            </p:stCondLst>
                            <p:childTnLst>
                              <p:par>
                                <p:cTn id="21" presetID="33" presetClass="emph" presetSubtype="0" repeatCount="indefinite" fill="remove" grpId="0" nodeType="afterEffect">
                                  <p:stCondLst>
                                    <p:cond delay="0"/>
                                  </p:stCondLst>
                                  <p:endCondLst>
                                    <p:cond evt="onNext" delay="0">
                                      <p:tgtEl>
                                        <p:sldTgt/>
                                      </p:tgtEl>
                                    </p:cond>
                                  </p:endCondLst>
                                  <p:childTnLst>
                                    <p:animClr clrSpc="rgb" dir="cw">
                                      <p:cBhvr override="childStyle">
                                        <p:cTn id="22" dur="250" accel="50000" autoRev="1" fill="hold" tmFilter="0, 0; .33333, 1; 1, 1">
                                          <p:stCondLst>
                                            <p:cond delay="0"/>
                                          </p:stCondLst>
                                        </p:cTn>
                                        <p:tgtEl>
                                          <p:spTgt spid="111624"/>
                                        </p:tgtEl>
                                        <p:attrNameLst>
                                          <p:attrName>style.color</p:attrName>
                                        </p:attrNameLst>
                                      </p:cBhvr>
                                      <p:to>
                                        <a:schemeClr val="bg1"/>
                                      </p:to>
                                    </p:animClr>
                                    <p:animClr clrSpc="rgb" dir="cw">
                                      <p:cBhvr>
                                        <p:cTn id="23" dur="250" accel="50000" autoRev="1" fill="hold" tmFilter="0, 0; .33333, 1; 1, 1">
                                          <p:stCondLst>
                                            <p:cond delay="0"/>
                                          </p:stCondLst>
                                        </p:cTn>
                                        <p:tgtEl>
                                          <p:spTgt spid="111624"/>
                                        </p:tgtEl>
                                        <p:attrNameLst>
                                          <p:attrName>fillcolor</p:attrName>
                                        </p:attrNameLst>
                                      </p:cBhvr>
                                      <p:to>
                                        <a:schemeClr val="bg1"/>
                                      </p:to>
                                    </p:animClr>
                                    <p:set>
                                      <p:cBhvr>
                                        <p:cTn id="24" dur="500" fill="hold"/>
                                        <p:tgtEl>
                                          <p:spTgt spid="111624"/>
                                        </p:tgtEl>
                                        <p:attrNameLst>
                                          <p:attrName>fill.type</p:attrName>
                                        </p:attrNameLst>
                                      </p:cBhvr>
                                      <p:to>
                                        <p:strVal val="solid"/>
                                      </p:to>
                                    </p:set>
                                    <p:set>
                                      <p:cBhvr>
                                        <p:cTn id="25" dur="500" fill="hold"/>
                                        <p:tgtEl>
                                          <p:spTgt spid="111624"/>
                                        </p:tgtEl>
                                        <p:attrNameLst>
                                          <p:attrName>fill.on</p:attrName>
                                        </p:attrNameLst>
                                      </p:cBhvr>
                                      <p:to>
                                        <p:strVal val="true"/>
                                      </p:to>
                                    </p:set>
                                    <p:animScale>
                                      <p:cBhvr>
                                        <p:cTn id="26" dur="250" accel="50000" autoRev="1" fill="hold" tmFilter="0, 0; .33333, 1; 1, 1">
                                          <p:stCondLst>
                                            <p:cond delay="0"/>
                                          </p:stCondLst>
                                        </p:cTn>
                                        <p:tgtEl>
                                          <p:spTgt spid="111624"/>
                                        </p:tgtEl>
                                      </p:cBhvr>
                                      <p:from x="100000" y="100000"/>
                                      <p:to x="100000" y="140000"/>
                                    </p:animScale>
                                  </p:childTnLst>
                                </p:cTn>
                              </p:par>
                            </p:childTnLst>
                          </p:cTn>
                        </p:par>
                        <p:par>
                          <p:cTn id="27" fill="hold" nodeType="afterGroup">
                            <p:stCondLst>
                              <p:cond delay="2500"/>
                            </p:stCondLst>
                            <p:childTnLst>
                              <p:par>
                                <p:cTn id="28" presetID="10" presetClass="entr" presetSubtype="0" fill="hold" grpId="1" nodeType="afterEffect">
                                  <p:stCondLst>
                                    <p:cond delay="0"/>
                                  </p:stCondLst>
                                  <p:childTnLst>
                                    <p:set>
                                      <p:cBhvr>
                                        <p:cTn id="29" dur="1" fill="hold">
                                          <p:stCondLst>
                                            <p:cond delay="0"/>
                                          </p:stCondLst>
                                        </p:cTn>
                                        <p:tgtEl>
                                          <p:spTgt spid="111625"/>
                                        </p:tgtEl>
                                        <p:attrNameLst>
                                          <p:attrName>style.visibility</p:attrName>
                                        </p:attrNameLst>
                                      </p:cBhvr>
                                      <p:to>
                                        <p:strVal val="visible"/>
                                      </p:to>
                                    </p:set>
                                    <p:animEffect transition="in" filter="fade">
                                      <p:cBhvr>
                                        <p:cTn id="30" dur="2000"/>
                                        <p:tgtEl>
                                          <p:spTgt spid="111625"/>
                                        </p:tgtEl>
                                      </p:cBhvr>
                                    </p:animEffect>
                                  </p:childTnLst>
                                </p:cTn>
                              </p:par>
                              <p:par>
                                <p:cTn id="31" presetID="33" presetClass="emph" presetSubtype="0" repeatCount="indefinite" fill="remove" grpId="0" nodeType="withEffect">
                                  <p:stCondLst>
                                    <p:cond delay="0"/>
                                  </p:stCondLst>
                                  <p:endCondLst>
                                    <p:cond evt="onNext" delay="0">
                                      <p:tgtEl>
                                        <p:sldTgt/>
                                      </p:tgtEl>
                                    </p:cond>
                                  </p:endCondLst>
                                  <p:childTnLst>
                                    <p:animClr clrSpc="rgb" dir="cw">
                                      <p:cBhvr override="childStyle">
                                        <p:cTn id="32" dur="250" accel="50000" autoRev="1" fill="hold" tmFilter="0, 0; .33333, 1; 1, 1">
                                          <p:stCondLst>
                                            <p:cond delay="0"/>
                                          </p:stCondLst>
                                        </p:cTn>
                                        <p:tgtEl>
                                          <p:spTgt spid="111625"/>
                                        </p:tgtEl>
                                        <p:attrNameLst>
                                          <p:attrName>style.color</p:attrName>
                                        </p:attrNameLst>
                                      </p:cBhvr>
                                      <p:to>
                                        <a:schemeClr val="bg1"/>
                                      </p:to>
                                    </p:animClr>
                                    <p:animClr clrSpc="rgb" dir="cw">
                                      <p:cBhvr>
                                        <p:cTn id="33" dur="250" accel="50000" autoRev="1" fill="hold" tmFilter="0, 0; .33333, 1; 1, 1">
                                          <p:stCondLst>
                                            <p:cond delay="0"/>
                                          </p:stCondLst>
                                        </p:cTn>
                                        <p:tgtEl>
                                          <p:spTgt spid="111625"/>
                                        </p:tgtEl>
                                        <p:attrNameLst>
                                          <p:attrName>fillcolor</p:attrName>
                                        </p:attrNameLst>
                                      </p:cBhvr>
                                      <p:to>
                                        <a:schemeClr val="bg1"/>
                                      </p:to>
                                    </p:animClr>
                                    <p:set>
                                      <p:cBhvr>
                                        <p:cTn id="34" dur="500" fill="hold"/>
                                        <p:tgtEl>
                                          <p:spTgt spid="111625"/>
                                        </p:tgtEl>
                                        <p:attrNameLst>
                                          <p:attrName>fill.type</p:attrName>
                                        </p:attrNameLst>
                                      </p:cBhvr>
                                      <p:to>
                                        <p:strVal val="solid"/>
                                      </p:to>
                                    </p:set>
                                    <p:set>
                                      <p:cBhvr>
                                        <p:cTn id="35" dur="500" fill="hold"/>
                                        <p:tgtEl>
                                          <p:spTgt spid="111625"/>
                                        </p:tgtEl>
                                        <p:attrNameLst>
                                          <p:attrName>fill.on</p:attrName>
                                        </p:attrNameLst>
                                      </p:cBhvr>
                                      <p:to>
                                        <p:strVal val="true"/>
                                      </p:to>
                                    </p:set>
                                    <p:animScale>
                                      <p:cBhvr>
                                        <p:cTn id="36" dur="250" accel="50000" autoRev="1" fill="hold" tmFilter="0, 0; .33333, 1; 1, 1">
                                          <p:stCondLst>
                                            <p:cond delay="0"/>
                                          </p:stCondLst>
                                        </p:cTn>
                                        <p:tgtEl>
                                          <p:spTgt spid="111625"/>
                                        </p:tgtEl>
                                      </p:cBhvr>
                                      <p:from x="100000" y="100000"/>
                                      <p:to x="100000" y="140000"/>
                                    </p:animScale>
                                  </p:childTnLst>
                                </p:cTn>
                              </p:par>
                            </p:childTnLst>
                          </p:cTn>
                        </p:par>
                      </p:childTnLst>
                    </p:cTn>
                  </p:par>
                  <p:par>
                    <p:cTn id="37" fill="hold" nodeType="clickPar">
                      <p:stCondLst>
                        <p:cond delay="indefinite"/>
                      </p:stCondLst>
                      <p:childTnLst>
                        <p:par>
                          <p:cTn id="38" fill="hold" nodeType="withGroup">
                            <p:stCondLst>
                              <p:cond delay="0"/>
                            </p:stCondLst>
                            <p:childTnLst>
                              <p:par>
                                <p:cTn id="39" presetID="55" presetClass="exit" presetSubtype="0" fill="hold" grpId="2" nodeType="clickEffect">
                                  <p:stCondLst>
                                    <p:cond delay="0"/>
                                  </p:stCondLst>
                                  <p:childTnLst>
                                    <p:anim calcmode="lin" valueType="num">
                                      <p:cBhvr>
                                        <p:cTn id="40" dur="1000"/>
                                        <p:tgtEl>
                                          <p:spTgt spid="111624"/>
                                        </p:tgtEl>
                                        <p:attrNameLst>
                                          <p:attrName>ppt_w</p:attrName>
                                        </p:attrNameLst>
                                      </p:cBhvr>
                                      <p:tavLst>
                                        <p:tav tm="0">
                                          <p:val>
                                            <p:strVal val="ppt_w"/>
                                          </p:val>
                                        </p:tav>
                                        <p:tav tm="100000">
                                          <p:val>
                                            <p:strVal val="ppt_w*0.70"/>
                                          </p:val>
                                        </p:tav>
                                      </p:tavLst>
                                    </p:anim>
                                    <p:anim calcmode="lin" valueType="num">
                                      <p:cBhvr>
                                        <p:cTn id="41" dur="1000"/>
                                        <p:tgtEl>
                                          <p:spTgt spid="111624"/>
                                        </p:tgtEl>
                                        <p:attrNameLst>
                                          <p:attrName>ppt_h</p:attrName>
                                        </p:attrNameLst>
                                      </p:cBhvr>
                                      <p:tavLst>
                                        <p:tav tm="0">
                                          <p:val>
                                            <p:strVal val="ppt_h"/>
                                          </p:val>
                                        </p:tav>
                                        <p:tav tm="100000">
                                          <p:val>
                                            <p:strVal val="ppt_h"/>
                                          </p:val>
                                        </p:tav>
                                      </p:tavLst>
                                    </p:anim>
                                    <p:animEffect transition="out" filter="fade">
                                      <p:cBhvr>
                                        <p:cTn id="42" dur="1000"/>
                                        <p:tgtEl>
                                          <p:spTgt spid="111624"/>
                                        </p:tgtEl>
                                      </p:cBhvr>
                                    </p:animEffect>
                                    <p:set>
                                      <p:cBhvr>
                                        <p:cTn id="43" dur="1" fill="hold">
                                          <p:stCondLst>
                                            <p:cond delay="999"/>
                                          </p:stCondLst>
                                        </p:cTn>
                                        <p:tgtEl>
                                          <p:spTgt spid="111624"/>
                                        </p:tgtEl>
                                        <p:attrNameLst>
                                          <p:attrName>style.visibility</p:attrName>
                                        </p:attrNameLst>
                                      </p:cBhvr>
                                      <p:to>
                                        <p:strVal val="hidden"/>
                                      </p:to>
                                    </p:set>
                                  </p:childTnLst>
                                </p:cTn>
                              </p:par>
                              <p:par>
                                <p:cTn id="44" presetID="55" presetClass="exit" presetSubtype="0" fill="hold" grpId="2" nodeType="withEffect">
                                  <p:stCondLst>
                                    <p:cond delay="0"/>
                                  </p:stCondLst>
                                  <p:childTnLst>
                                    <p:anim calcmode="lin" valueType="num">
                                      <p:cBhvr>
                                        <p:cTn id="45" dur="1000"/>
                                        <p:tgtEl>
                                          <p:spTgt spid="111625"/>
                                        </p:tgtEl>
                                        <p:attrNameLst>
                                          <p:attrName>ppt_w</p:attrName>
                                        </p:attrNameLst>
                                      </p:cBhvr>
                                      <p:tavLst>
                                        <p:tav tm="0">
                                          <p:val>
                                            <p:strVal val="ppt_w"/>
                                          </p:val>
                                        </p:tav>
                                        <p:tav tm="100000">
                                          <p:val>
                                            <p:strVal val="ppt_w*0.70"/>
                                          </p:val>
                                        </p:tav>
                                      </p:tavLst>
                                    </p:anim>
                                    <p:anim calcmode="lin" valueType="num">
                                      <p:cBhvr>
                                        <p:cTn id="46" dur="1000"/>
                                        <p:tgtEl>
                                          <p:spTgt spid="111625"/>
                                        </p:tgtEl>
                                        <p:attrNameLst>
                                          <p:attrName>ppt_h</p:attrName>
                                        </p:attrNameLst>
                                      </p:cBhvr>
                                      <p:tavLst>
                                        <p:tav tm="0">
                                          <p:val>
                                            <p:strVal val="ppt_h"/>
                                          </p:val>
                                        </p:tav>
                                        <p:tav tm="100000">
                                          <p:val>
                                            <p:strVal val="ppt_h"/>
                                          </p:val>
                                        </p:tav>
                                      </p:tavLst>
                                    </p:anim>
                                    <p:animEffect transition="out" filter="fade">
                                      <p:cBhvr>
                                        <p:cTn id="47" dur="1000"/>
                                        <p:tgtEl>
                                          <p:spTgt spid="111625"/>
                                        </p:tgtEl>
                                      </p:cBhvr>
                                    </p:animEffect>
                                    <p:set>
                                      <p:cBhvr>
                                        <p:cTn id="48" dur="1" fill="hold">
                                          <p:stCondLst>
                                            <p:cond delay="999"/>
                                          </p:stCondLst>
                                        </p:cTn>
                                        <p:tgtEl>
                                          <p:spTgt spid="111625"/>
                                        </p:tgtEl>
                                        <p:attrNameLst>
                                          <p:attrName>style.visibility</p:attrName>
                                        </p:attrNameLst>
                                      </p:cBhvr>
                                      <p:to>
                                        <p:strVal val="hidden"/>
                                      </p:to>
                                    </p:set>
                                  </p:childTnLst>
                                </p:cTn>
                              </p:par>
                            </p:childTnLst>
                          </p:cTn>
                        </p:par>
                        <p:par>
                          <p:cTn id="49" fill="hold" nodeType="afterGroup">
                            <p:stCondLst>
                              <p:cond delay="1000"/>
                            </p:stCondLst>
                            <p:childTnLst>
                              <p:par>
                                <p:cTn id="50" presetID="10" presetClass="entr" presetSubtype="0" fill="hold"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2" grpId="0"/>
      <p:bldP spid="111629" grpId="0"/>
      <p:bldP spid="111624" grpId="0" animBg="1" autoUpdateAnimBg="0"/>
      <p:bldP spid="111624" grpId="1" animBg="1"/>
      <p:bldP spid="111624" grpId="2" animBg="1"/>
      <p:bldP spid="111625" grpId="0" animBg="1" autoUpdateAnimBg="0"/>
      <p:bldP spid="111625" grpId="1" animBg="1"/>
      <p:bldP spid="111625" grpId="2"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12"/>
          <p:cNvPicPr>
            <a:picLocks noChangeAspect="1" noChangeArrowheads="1"/>
          </p:cNvPicPr>
          <p:nvPr/>
        </p:nvPicPr>
        <p:blipFill>
          <a:blip r:embed="rId2" cstate="print"/>
          <a:srcRect/>
          <a:stretch>
            <a:fillRect/>
          </a:stretch>
        </p:blipFill>
        <p:spPr bwMode="auto">
          <a:xfrm>
            <a:off x="853146" y="1333500"/>
            <a:ext cx="7414872" cy="4099560"/>
          </a:xfrm>
          <a:prstGeom prst="rect">
            <a:avLst/>
          </a:prstGeom>
          <a:noFill/>
          <a:ln w="9525">
            <a:noFill/>
            <a:miter lim="800000"/>
            <a:headEnd/>
            <a:tailEnd/>
          </a:ln>
          <a:scene3d>
            <a:camera prst="orthographicFront"/>
            <a:lightRig rig="threePt" dir="t"/>
          </a:scene3d>
        </p:spPr>
      </p:pic>
      <p:sp>
        <p:nvSpPr>
          <p:cNvPr id="109574" name="Rectangle 6"/>
          <p:cNvSpPr>
            <a:spLocks noChangeArrowheads="1"/>
          </p:cNvSpPr>
          <p:nvPr/>
        </p:nvSpPr>
        <p:spPr bwMode="auto">
          <a:xfrm>
            <a:off x="4245928" y="2197100"/>
            <a:ext cx="2772092" cy="2786380"/>
          </a:xfrm>
          <a:prstGeom prst="rect">
            <a:avLst/>
          </a:prstGeom>
          <a:solidFill>
            <a:srgbClr val="0099FF">
              <a:alpha val="7059"/>
            </a:srgbClr>
          </a:solidFill>
          <a:ln w="28575">
            <a:solidFill>
              <a:srgbClr val="0099FF"/>
            </a:solidFill>
            <a:miter lim="800000"/>
            <a:headEnd/>
            <a:tailEnd/>
          </a:ln>
          <a:scene3d>
            <a:camera prst="orthographicFront"/>
            <a:lightRig rig="threePt" dir="t"/>
          </a:scene3d>
        </p:spPr>
        <p:txBody>
          <a:bodyPr wrap="none" anchor="ctr"/>
          <a:lstStyle/>
          <a:p>
            <a:pPr algn="ctr">
              <a:defRPr/>
            </a:pPr>
            <a:endParaRPr lang="en-US" b="0" u="none"/>
          </a:p>
        </p:txBody>
      </p:sp>
      <p:sp>
        <p:nvSpPr>
          <p:cNvPr id="109575" name="Rectangle 7"/>
          <p:cNvSpPr>
            <a:spLocks noChangeArrowheads="1"/>
          </p:cNvSpPr>
          <p:nvPr/>
        </p:nvSpPr>
        <p:spPr bwMode="auto">
          <a:xfrm>
            <a:off x="2842260" y="2841625"/>
            <a:ext cx="3037601" cy="277632"/>
          </a:xfrm>
          <a:prstGeom prst="rect">
            <a:avLst/>
          </a:prstGeom>
          <a:solidFill>
            <a:srgbClr val="003300">
              <a:alpha val="3922"/>
            </a:srgbClr>
          </a:solidFill>
          <a:ln w="28575">
            <a:solidFill>
              <a:schemeClr val="folHlink"/>
            </a:solidFill>
            <a:miter lim="800000"/>
            <a:headEnd/>
            <a:tailEnd/>
          </a:ln>
          <a:scene3d>
            <a:camera prst="orthographicFront"/>
            <a:lightRig rig="threePt" dir="t"/>
          </a:scene3d>
        </p:spPr>
        <p:txBody>
          <a:bodyPr wrap="none" anchor="ctr"/>
          <a:lstStyle/>
          <a:p>
            <a:pPr algn="ctr">
              <a:defRPr/>
            </a:pPr>
            <a:endParaRPr lang="en-US" b="0" u="none"/>
          </a:p>
        </p:txBody>
      </p:sp>
      <p:sp>
        <p:nvSpPr>
          <p:cNvPr id="109576" name="Rectangle 8"/>
          <p:cNvSpPr>
            <a:spLocks noChangeArrowheads="1"/>
          </p:cNvSpPr>
          <p:nvPr/>
        </p:nvSpPr>
        <p:spPr bwMode="auto">
          <a:xfrm>
            <a:off x="3919459" y="4784724"/>
            <a:ext cx="1224041" cy="456685"/>
          </a:xfrm>
          <a:prstGeom prst="rect">
            <a:avLst/>
          </a:prstGeom>
          <a:solidFill>
            <a:srgbClr val="000099">
              <a:alpha val="10196"/>
            </a:srgbClr>
          </a:solidFill>
          <a:ln w="28575">
            <a:solidFill>
              <a:schemeClr val="hlink"/>
            </a:solidFill>
            <a:miter lim="800000"/>
            <a:headEnd/>
            <a:tailEnd/>
          </a:ln>
          <a:scene3d>
            <a:camera prst="orthographicFront"/>
            <a:lightRig rig="threePt" dir="t"/>
          </a:scene3d>
        </p:spPr>
        <p:txBody>
          <a:bodyPr wrap="none" anchor="ctr"/>
          <a:lstStyle/>
          <a:p>
            <a:pPr algn="ctr">
              <a:defRPr/>
            </a:pPr>
            <a:endParaRPr lang="en-US" b="0" u="none"/>
          </a:p>
        </p:txBody>
      </p:sp>
      <p:sp>
        <p:nvSpPr>
          <p:cNvPr id="109580" name="Rectangle 12"/>
          <p:cNvSpPr>
            <a:spLocks noGrp="1" noChangeArrowheads="1"/>
          </p:cNvSpPr>
          <p:nvPr>
            <p:ph type="title"/>
          </p:nvPr>
        </p:nvSpPr>
        <p:spPr>
          <a:xfrm>
            <a:off x="1366838" y="242888"/>
            <a:ext cx="6408737" cy="307975"/>
          </a:xfrm>
          <a:ln algn="ctr"/>
          <a:effectLst>
            <a:outerShdw blurRad="50800" dist="38100" dir="5400000" algn="t" rotWithShape="0">
              <a:prstClr val="black">
                <a:alpha val="40000"/>
              </a:prstClr>
            </a:outerShdw>
          </a:effectLst>
        </p:spPr>
        <p:txBody>
          <a:bodyPr lIns="0" tIns="0" rIns="0" bIns="0"/>
          <a:lstStyle/>
          <a:p>
            <a:pPr algn="ctr" eaLnBrk="1" hangingPunct="1">
              <a:defRPr/>
            </a:pPr>
            <a:r>
              <a:rPr lang="es-MX" kern="1200" dirty="0" smtClean="0">
                <a:solidFill>
                  <a:schemeClr val="tx1">
                    <a:lumMod val="95000"/>
                    <a:lumOff val="5000"/>
                  </a:schemeClr>
                </a:solidFill>
                <a:ea typeface="+mn-ea"/>
                <a:cs typeface="+mn-cs"/>
              </a:rPr>
              <a:t>5. Movimiento “Traslado”</a:t>
            </a:r>
            <a:endParaRPr lang="es-ES" kern="1200" dirty="0" smtClean="0">
              <a:solidFill>
                <a:schemeClr val="tx1">
                  <a:lumMod val="95000"/>
                  <a:lumOff val="5000"/>
                </a:schemeClr>
              </a:solidFill>
              <a:ea typeface="+mn-ea"/>
              <a:cs typeface="+mn-cs"/>
            </a:endParaRPr>
          </a:p>
        </p:txBody>
      </p:sp>
      <p:sp>
        <p:nvSpPr>
          <p:cNvPr id="109592" name="Rectangle 24"/>
          <p:cNvSpPr>
            <a:spLocks noChangeArrowheads="1"/>
          </p:cNvSpPr>
          <p:nvPr/>
        </p:nvSpPr>
        <p:spPr bwMode="auto">
          <a:xfrm>
            <a:off x="1344493" y="5487034"/>
            <a:ext cx="6373971" cy="886397"/>
          </a:xfrm>
          <a:prstGeom prst="rect">
            <a:avLst/>
          </a:prstGeom>
          <a:solidFill>
            <a:schemeClr val="bg1">
              <a:lumMod val="50000"/>
            </a:schemeClr>
          </a:solidFill>
          <a:ln w="9525" algn="ctr">
            <a:solidFill>
              <a:schemeClr val="bg1"/>
            </a:solidFill>
            <a:miter lim="800000"/>
            <a:headEnd/>
            <a:tailEnd/>
          </a:ln>
          <a:effectLst/>
          <a:scene3d>
            <a:camera prst="orthographicFront"/>
            <a:lightRig rig="threePt" dir="t"/>
          </a:scene3d>
          <a:sp3d>
            <a:bevelT w="165100" prst="coolSlant"/>
          </a:sp3d>
        </p:spPr>
        <p:txBody>
          <a:bodyPr lIns="0" tIns="0" rIns="0" bIns="0">
            <a:spAutoFit/>
          </a:bodyPr>
          <a:lstStyle/>
          <a:p>
            <a:pPr algn="ctr">
              <a:spcBef>
                <a:spcPct val="20000"/>
              </a:spcBef>
              <a:defRPr/>
            </a:pPr>
            <a:r>
              <a:rPr lang="es-MX" u="none" dirty="0">
                <a:solidFill>
                  <a:schemeClr val="bg1"/>
                </a:solidFill>
                <a:effectLst>
                  <a:outerShdw blurRad="38100" dist="38100" dir="2700000" algn="tl">
                    <a:srgbClr val="000000"/>
                  </a:outerShdw>
                </a:effectLst>
              </a:rPr>
              <a:t>¡Importante!</a:t>
            </a:r>
          </a:p>
          <a:p>
            <a:pPr algn="ctr">
              <a:spcBef>
                <a:spcPct val="20000"/>
              </a:spcBef>
              <a:defRPr/>
            </a:pPr>
            <a:r>
              <a:rPr lang="es-MX" u="none" dirty="0">
                <a:solidFill>
                  <a:schemeClr val="bg1"/>
                </a:solidFill>
                <a:effectLst>
                  <a:outerShdw blurRad="38100" dist="38100" dir="2700000" algn="tl">
                    <a:srgbClr val="000000">
                      <a:alpha val="43137"/>
                    </a:srgbClr>
                  </a:outerShdw>
                </a:effectLst>
              </a:rPr>
              <a:t>Es recomendable, siempre utilizar la opción de DESCARGAR, para que el sistema  genere los resultados en un archivo con formato PDF.</a:t>
            </a:r>
            <a:endParaRPr lang="es-ES" u="none" dirty="0">
              <a:solidFill>
                <a:schemeClr val="bg1"/>
              </a:solidFill>
              <a:effectLst>
                <a:outerShdw blurRad="38100" dist="38100" dir="2700000" algn="tl">
                  <a:srgbClr val="000000">
                    <a:alpha val="43137"/>
                  </a:srgbClr>
                </a:outerShdw>
              </a:effectLst>
            </a:endParaRP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892" t="25439" r="31406" b="70031"/>
          <a:stretch/>
        </p:blipFill>
        <p:spPr bwMode="auto">
          <a:xfrm>
            <a:off x="2691829" y="1333500"/>
            <a:ext cx="5576189" cy="556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4963" r="87267" b="21077"/>
          <a:stretch/>
        </p:blipFill>
        <p:spPr bwMode="auto">
          <a:xfrm>
            <a:off x="853146" y="1339687"/>
            <a:ext cx="1911319" cy="4093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09580"/>
                                        </p:tgtEl>
                                        <p:attrNameLst>
                                          <p:attrName>style.visibility</p:attrName>
                                        </p:attrNameLst>
                                      </p:cBhvr>
                                      <p:to>
                                        <p:strVal val="visible"/>
                                      </p:to>
                                    </p:set>
                                    <p:anim calcmode="lin" valueType="num">
                                      <p:cBhvr>
                                        <p:cTn id="7" dur="1000" fill="hold"/>
                                        <p:tgtEl>
                                          <p:spTgt spid="109580"/>
                                        </p:tgtEl>
                                        <p:attrNameLst>
                                          <p:attrName>ppt_w</p:attrName>
                                        </p:attrNameLst>
                                      </p:cBhvr>
                                      <p:tavLst>
                                        <p:tav tm="0">
                                          <p:val>
                                            <p:fltVal val="0"/>
                                          </p:val>
                                        </p:tav>
                                        <p:tav tm="100000">
                                          <p:val>
                                            <p:strVal val="#ppt_w"/>
                                          </p:val>
                                        </p:tav>
                                      </p:tavLst>
                                    </p:anim>
                                    <p:anim calcmode="lin" valueType="num">
                                      <p:cBhvr>
                                        <p:cTn id="8" dur="1000" fill="hold"/>
                                        <p:tgtEl>
                                          <p:spTgt spid="109580"/>
                                        </p:tgtEl>
                                        <p:attrNameLst>
                                          <p:attrName>ppt_h</p:attrName>
                                        </p:attrNameLst>
                                      </p:cBhvr>
                                      <p:tavLst>
                                        <p:tav tm="0">
                                          <p:val>
                                            <p:fltVal val="0"/>
                                          </p:val>
                                        </p:tav>
                                        <p:tav tm="100000">
                                          <p:val>
                                            <p:strVal val="#ppt_h"/>
                                          </p:val>
                                        </p:tav>
                                      </p:tavLst>
                                    </p:anim>
                                    <p:animEffect transition="in" filter="fade">
                                      <p:cBhvr>
                                        <p:cTn id="9" dur="1000"/>
                                        <p:tgtEl>
                                          <p:spTgt spid="109580"/>
                                        </p:tgtEl>
                                      </p:cBhvr>
                                    </p:animEffect>
                                  </p:childTnLst>
                                </p:cTn>
                              </p:par>
                              <p:par>
                                <p:cTn id="10" presetID="1" presetClass="entr" presetSubtype="0" fill="hold" nodeType="withEffect">
                                  <p:stCondLst>
                                    <p:cond delay="0"/>
                                  </p:stCondLst>
                                  <p:childTnLst>
                                    <p:set>
                                      <p:cBhvr>
                                        <p:cTn id="11" dur="1" fill="hold">
                                          <p:stCondLst>
                                            <p:cond delay="0"/>
                                          </p:stCondLst>
                                        </p:cTn>
                                        <p:tgtEl>
                                          <p:spTgt spid="109574"/>
                                        </p:tgtEl>
                                        <p:attrNameLst>
                                          <p:attrName>style.visibility</p:attrName>
                                        </p:attrNameLst>
                                      </p:cBhvr>
                                      <p:to>
                                        <p:strVal val="visible"/>
                                      </p:to>
                                    </p:set>
                                  </p:childTnLst>
                                </p:cTn>
                              </p:par>
                              <p:par>
                                <p:cTn id="12" presetID="35" presetClass="emph" presetSubtype="0" repeatCount="indefinite" fill="hold" nodeType="withEffect">
                                  <p:stCondLst>
                                    <p:cond delay="0"/>
                                  </p:stCondLst>
                                  <p:childTnLst>
                                    <p:anim calcmode="discrete" valueType="str">
                                      <p:cBhvr>
                                        <p:cTn id="13" dur="1000" fill="hold"/>
                                        <p:tgtEl>
                                          <p:spTgt spid="109574"/>
                                        </p:tgtEl>
                                        <p:attrNameLst>
                                          <p:attrName>style.visibility</p:attrName>
                                        </p:attrNameLst>
                                      </p:cBhvr>
                                      <p:tavLst>
                                        <p:tav tm="0">
                                          <p:val>
                                            <p:strVal val="hidden"/>
                                          </p:val>
                                        </p:tav>
                                        <p:tav tm="50000">
                                          <p:val>
                                            <p:strVal val="visible"/>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xit" presetSubtype="4" fill="hold" nodeType="clickEffect">
                                  <p:stCondLst>
                                    <p:cond delay="0"/>
                                  </p:stCondLst>
                                  <p:childTnLst>
                                    <p:animEffect transition="out" filter="wipe(down)">
                                      <p:cBhvr>
                                        <p:cTn id="17" dur="500"/>
                                        <p:tgtEl>
                                          <p:spTgt spid="109574"/>
                                        </p:tgtEl>
                                      </p:cBhvr>
                                    </p:animEffect>
                                    <p:set>
                                      <p:cBhvr>
                                        <p:cTn id="18" dur="1" fill="hold">
                                          <p:stCondLst>
                                            <p:cond delay="499"/>
                                          </p:stCondLst>
                                        </p:cTn>
                                        <p:tgtEl>
                                          <p:spTgt spid="109574"/>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0957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xit" presetSubtype="4" fill="hold" nodeType="clickEffect">
                                  <p:stCondLst>
                                    <p:cond delay="0"/>
                                  </p:stCondLst>
                                  <p:childTnLst>
                                    <p:animEffect transition="out" filter="wipe(down)">
                                      <p:cBhvr>
                                        <p:cTn id="24" dur="500"/>
                                        <p:tgtEl>
                                          <p:spTgt spid="109575"/>
                                        </p:tgtEl>
                                      </p:cBhvr>
                                    </p:animEffect>
                                    <p:set>
                                      <p:cBhvr>
                                        <p:cTn id="25" dur="1" fill="hold">
                                          <p:stCondLst>
                                            <p:cond delay="499"/>
                                          </p:stCondLst>
                                        </p:cTn>
                                        <p:tgtEl>
                                          <p:spTgt spid="109575"/>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109576"/>
                                        </p:tgtEl>
                                        <p:attrNameLst>
                                          <p:attrName>style.visibility</p:attrName>
                                        </p:attrNameLst>
                                      </p:cBhvr>
                                      <p:to>
                                        <p:strVal val="visible"/>
                                      </p:to>
                                    </p:set>
                                  </p:childTnLst>
                                </p:cTn>
                              </p:par>
                            </p:childTnLst>
                          </p:cTn>
                        </p:par>
                        <p:par>
                          <p:cTn id="28" fill="hold" nodeType="afterGroup">
                            <p:stCondLst>
                              <p:cond delay="500"/>
                            </p:stCondLst>
                            <p:childTnLst>
                              <p:par>
                                <p:cTn id="29" presetID="53" presetClass="entr" presetSubtype="0" fill="hold" nodeType="afterEffect">
                                  <p:stCondLst>
                                    <p:cond delay="0"/>
                                  </p:stCondLst>
                                  <p:childTnLst>
                                    <p:set>
                                      <p:cBhvr>
                                        <p:cTn id="30" dur="1" fill="hold">
                                          <p:stCondLst>
                                            <p:cond delay="0"/>
                                          </p:stCondLst>
                                        </p:cTn>
                                        <p:tgtEl>
                                          <p:spTgt spid="109592"/>
                                        </p:tgtEl>
                                        <p:attrNameLst>
                                          <p:attrName>style.visibility</p:attrName>
                                        </p:attrNameLst>
                                      </p:cBhvr>
                                      <p:to>
                                        <p:strVal val="visible"/>
                                      </p:to>
                                    </p:set>
                                    <p:anim calcmode="lin" valueType="num">
                                      <p:cBhvr>
                                        <p:cTn id="31" dur="1000" fill="hold"/>
                                        <p:tgtEl>
                                          <p:spTgt spid="109592"/>
                                        </p:tgtEl>
                                        <p:attrNameLst>
                                          <p:attrName>ppt_w</p:attrName>
                                        </p:attrNameLst>
                                      </p:cBhvr>
                                      <p:tavLst>
                                        <p:tav tm="0">
                                          <p:val>
                                            <p:fltVal val="0"/>
                                          </p:val>
                                        </p:tav>
                                        <p:tav tm="100000">
                                          <p:val>
                                            <p:strVal val="#ppt_w"/>
                                          </p:val>
                                        </p:tav>
                                      </p:tavLst>
                                    </p:anim>
                                    <p:anim calcmode="lin" valueType="num">
                                      <p:cBhvr>
                                        <p:cTn id="32" dur="1000" fill="hold"/>
                                        <p:tgtEl>
                                          <p:spTgt spid="109592"/>
                                        </p:tgtEl>
                                        <p:attrNameLst>
                                          <p:attrName>ppt_h</p:attrName>
                                        </p:attrNameLst>
                                      </p:cBhvr>
                                      <p:tavLst>
                                        <p:tav tm="0">
                                          <p:val>
                                            <p:fltVal val="0"/>
                                          </p:val>
                                        </p:tav>
                                        <p:tav tm="100000">
                                          <p:val>
                                            <p:strVal val="#ppt_h"/>
                                          </p:val>
                                        </p:tav>
                                      </p:tavLst>
                                    </p:anim>
                                    <p:animEffect transition="in" filter="fade">
                                      <p:cBhvr>
                                        <p:cTn id="33" dur="1000"/>
                                        <p:tgtEl>
                                          <p:spTgt spid="109592"/>
                                        </p:tgtEl>
                                      </p:cBhvr>
                                    </p:animEffect>
                                  </p:childTnLst>
                                </p:cTn>
                              </p:par>
                            </p:childTnLst>
                          </p:cTn>
                        </p:par>
                        <p:par>
                          <p:cTn id="34" fill="hold" nodeType="afterGroup">
                            <p:stCondLst>
                              <p:cond delay="1500"/>
                            </p:stCondLst>
                            <p:childTnLst>
                              <p:par>
                                <p:cTn id="35" presetID="6" presetClass="emph" presetSubtype="0" decel="50000" autoRev="1" fill="hold" nodeType="afterEffect">
                                  <p:stCondLst>
                                    <p:cond delay="0"/>
                                  </p:stCondLst>
                                  <p:childTnLst>
                                    <p:animScale>
                                      <p:cBhvr>
                                        <p:cTn id="36" dur="500" fill="hold"/>
                                        <p:tgtEl>
                                          <p:spTgt spid="10959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80"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35"/>
          <p:cNvPicPr>
            <a:picLocks noChangeAspect="1" noChangeArrowheads="1"/>
          </p:cNvPicPr>
          <p:nvPr/>
        </p:nvPicPr>
        <p:blipFill>
          <a:blip r:embed="rId2" cstate="print"/>
          <a:srcRect/>
          <a:stretch>
            <a:fillRect/>
          </a:stretch>
        </p:blipFill>
        <p:spPr bwMode="auto">
          <a:xfrm>
            <a:off x="3732213" y="1150302"/>
            <a:ext cx="5153025" cy="4968875"/>
          </a:xfrm>
          <a:prstGeom prst="rect">
            <a:avLst/>
          </a:prstGeom>
          <a:noFill/>
          <a:ln w="28575" algn="ctr">
            <a:noFill/>
            <a:miter lim="800000"/>
            <a:headEnd/>
            <a:tailEnd/>
          </a:ln>
          <a:scene3d>
            <a:camera prst="orthographicFront"/>
            <a:lightRig rig="threePt" dir="t"/>
          </a:scene3d>
          <a:sp3d>
            <a:bevelT w="165100" prst="coolSlant"/>
          </a:sp3d>
        </p:spPr>
      </p:pic>
      <p:sp>
        <p:nvSpPr>
          <p:cNvPr id="71683" name="Rectangle 3"/>
          <p:cNvSpPr>
            <a:spLocks noGrp="1" noChangeArrowheads="1"/>
          </p:cNvSpPr>
          <p:nvPr>
            <p:ph type="body" sz="half" idx="1"/>
          </p:nvPr>
        </p:nvSpPr>
        <p:spPr>
          <a:xfrm>
            <a:off x="365125" y="1120775"/>
            <a:ext cx="2995613" cy="1701800"/>
          </a:xfrm>
        </p:spPr>
        <p:txBody>
          <a:bodyPr/>
          <a:lstStyle/>
          <a:p>
            <a:pPr marL="0" indent="0" eaLnBrk="1" hangingPunct="1">
              <a:buFontTx/>
              <a:buNone/>
              <a:defRPr/>
            </a:pPr>
            <a:r>
              <a:rPr lang="es-MX" sz="1800" dirty="0" smtClean="0"/>
              <a:t>Una vez seguidos los </a:t>
            </a:r>
            <a:r>
              <a:rPr lang="es-MX" sz="1800" dirty="0" smtClean="0">
                <a:hlinkClick r:id="rId3" action="ppaction://hlinksldjump"/>
              </a:rPr>
              <a:t>pasos para guardar los resultados obtenidos</a:t>
            </a:r>
            <a:r>
              <a:rPr lang="es-MX" sz="1800" dirty="0" smtClean="0"/>
              <a:t>, se muestra la </a:t>
            </a:r>
            <a:r>
              <a:rPr lang="es-MX" sz="1800" dirty="0" smtClean="0">
                <a:solidFill>
                  <a:srgbClr val="0099FF"/>
                </a:solidFill>
              </a:rPr>
              <a:t>misma información que se capturó</a:t>
            </a:r>
            <a:r>
              <a:rPr lang="es-MX" sz="1800" dirty="0" smtClean="0"/>
              <a:t>, en un </a:t>
            </a:r>
            <a:r>
              <a:rPr lang="es-MX" sz="1800" dirty="0" smtClean="0">
                <a:solidFill>
                  <a:srgbClr val="003366"/>
                </a:solidFill>
              </a:rPr>
              <a:t>archivo formato PDF</a:t>
            </a:r>
            <a:r>
              <a:rPr lang="es-MX" sz="1800" dirty="0" smtClean="0"/>
              <a:t>, incluyendo el </a:t>
            </a:r>
            <a:r>
              <a:rPr lang="es-MX" sz="1800" dirty="0" smtClean="0">
                <a:solidFill>
                  <a:schemeClr val="folHlink"/>
                </a:solidFill>
              </a:rPr>
              <a:t>número de folio</a:t>
            </a:r>
            <a:r>
              <a:rPr lang="es-MX" sz="1800" dirty="0" smtClean="0"/>
              <a:t> asignado por el sistema del Registro.</a:t>
            </a:r>
            <a:endParaRPr lang="es-ES" sz="1800" dirty="0" smtClean="0"/>
          </a:p>
        </p:txBody>
      </p:sp>
      <p:sp>
        <p:nvSpPr>
          <p:cNvPr id="110603" name="Rectangle 11"/>
          <p:cNvSpPr>
            <a:spLocks noGrp="1" noChangeArrowheads="1"/>
          </p:cNvSpPr>
          <p:nvPr>
            <p:ph type="title"/>
          </p:nvPr>
        </p:nvSpPr>
        <p:spPr>
          <a:xfrm>
            <a:off x="1366838" y="141288"/>
            <a:ext cx="6408737" cy="307975"/>
          </a:xfrm>
          <a:ln algn="ctr"/>
          <a:effectLst>
            <a:outerShdw blurRad="50800" dist="38100" dir="5400000" algn="t" rotWithShape="0">
              <a:prstClr val="black">
                <a:alpha val="40000"/>
              </a:prstClr>
            </a:outerShdw>
          </a:effectLst>
        </p:spPr>
        <p:txBody>
          <a:bodyPr lIns="0" tIns="0" rIns="0" bIns="0"/>
          <a:lstStyle/>
          <a:p>
            <a:pPr algn="ctr" eaLnBrk="1" hangingPunct="1">
              <a:defRPr/>
            </a:pPr>
            <a:r>
              <a:rPr lang="es-MX" kern="1200" dirty="0" smtClean="0">
                <a:solidFill>
                  <a:schemeClr val="tx1">
                    <a:lumMod val="95000"/>
                    <a:lumOff val="5000"/>
                  </a:schemeClr>
                </a:solidFill>
                <a:ea typeface="+mn-ea"/>
                <a:cs typeface="+mn-cs"/>
              </a:rPr>
              <a:t>5. Movimiento “Traslado”</a:t>
            </a:r>
            <a:endParaRPr lang="es-ES" kern="1200" dirty="0" smtClean="0">
              <a:solidFill>
                <a:schemeClr val="tx1">
                  <a:lumMod val="95000"/>
                  <a:lumOff val="5000"/>
                </a:schemeClr>
              </a:solidFill>
              <a:ea typeface="+mn-ea"/>
              <a:cs typeface="+mn-cs"/>
            </a:endParaRPr>
          </a:p>
        </p:txBody>
      </p:sp>
      <p:sp>
        <p:nvSpPr>
          <p:cNvPr id="110617" name="Rectangle 25"/>
          <p:cNvSpPr>
            <a:spLocks noChangeArrowheads="1"/>
          </p:cNvSpPr>
          <p:nvPr/>
        </p:nvSpPr>
        <p:spPr bwMode="auto">
          <a:xfrm>
            <a:off x="6293168" y="5337175"/>
            <a:ext cx="2507932" cy="886397"/>
          </a:xfrm>
          <a:prstGeom prst="rect">
            <a:avLst/>
          </a:prstGeom>
          <a:solidFill>
            <a:schemeClr val="bg1">
              <a:lumMod val="50000"/>
            </a:schemeClr>
          </a:solidFill>
          <a:ln w="9525" algn="ctr">
            <a:solidFill>
              <a:schemeClr val="bg1"/>
            </a:solidFill>
            <a:miter lim="800000"/>
            <a:headEnd/>
            <a:tailEnd/>
          </a:ln>
          <a:effectLst/>
          <a:scene3d>
            <a:camera prst="orthographicFront"/>
            <a:lightRig rig="threePt" dir="t"/>
          </a:scene3d>
          <a:sp3d>
            <a:bevelT w="165100" prst="coolSlant"/>
          </a:sp3d>
        </p:spPr>
        <p:txBody>
          <a:bodyPr lIns="0" tIns="0" rIns="0" bIns="0">
            <a:spAutoFit/>
          </a:bodyPr>
          <a:lstStyle/>
          <a:p>
            <a:pPr algn="ctr">
              <a:spcBef>
                <a:spcPct val="20000"/>
              </a:spcBef>
              <a:defRPr/>
            </a:pPr>
            <a:r>
              <a:rPr lang="es-MX" u="none" dirty="0">
                <a:solidFill>
                  <a:schemeClr val="tx1">
                    <a:lumMod val="95000"/>
                    <a:lumOff val="5000"/>
                  </a:schemeClr>
                </a:solidFill>
                <a:effectLst>
                  <a:outerShdw blurRad="38100" dist="38100" dir="2700000" algn="tl">
                    <a:srgbClr val="000000"/>
                  </a:outerShdw>
                </a:effectLst>
              </a:rPr>
              <a:t>¡Importante!</a:t>
            </a:r>
          </a:p>
          <a:p>
            <a:pPr algn="ctr">
              <a:spcBef>
                <a:spcPct val="20000"/>
              </a:spcBef>
              <a:defRPr/>
            </a:pPr>
            <a:r>
              <a:rPr lang="es-MX" u="none" dirty="0">
                <a:solidFill>
                  <a:schemeClr val="tx1">
                    <a:lumMod val="95000"/>
                    <a:lumOff val="5000"/>
                  </a:schemeClr>
                </a:solidFill>
                <a:effectLst>
                  <a:outerShdw blurRad="38100" dist="38100" dir="2700000" algn="tl">
                    <a:srgbClr val="000000">
                      <a:alpha val="43137"/>
                    </a:srgbClr>
                  </a:outerShdw>
                </a:effectLst>
              </a:rPr>
              <a:t>No olvide guardar su archivo en formato PDF.</a:t>
            </a:r>
            <a:endParaRPr lang="es-ES" u="none" dirty="0">
              <a:solidFill>
                <a:schemeClr val="tx1">
                  <a:lumMod val="95000"/>
                  <a:lumOff val="5000"/>
                </a:schemeClr>
              </a:solidFill>
              <a:effectLst>
                <a:outerShdw blurRad="38100" dist="38100" dir="2700000" algn="tl">
                  <a:srgbClr val="000000">
                    <a:alpha val="43137"/>
                  </a:srgbClr>
                </a:outerShdw>
              </a:effectLst>
            </a:endParaRPr>
          </a:p>
        </p:txBody>
      </p:sp>
      <p:sp>
        <p:nvSpPr>
          <p:cNvPr id="19" name="Rectangle 24"/>
          <p:cNvSpPr>
            <a:spLocks noChangeArrowheads="1"/>
          </p:cNvSpPr>
          <p:nvPr/>
        </p:nvSpPr>
        <p:spPr bwMode="auto">
          <a:xfrm>
            <a:off x="521335" y="4488180"/>
            <a:ext cx="3467735" cy="1717393"/>
          </a:xfrm>
          <a:prstGeom prst="rect">
            <a:avLst/>
          </a:prstGeom>
          <a:solidFill>
            <a:schemeClr val="bg1">
              <a:lumMod val="50000"/>
            </a:schemeClr>
          </a:solidFill>
          <a:ln w="9525" algn="ctr">
            <a:solidFill>
              <a:schemeClr val="bg1"/>
            </a:solidFill>
            <a:miter lim="800000"/>
            <a:headEnd/>
            <a:tailEnd/>
          </a:ln>
          <a:effectLst/>
          <a:scene3d>
            <a:camera prst="orthographicFront"/>
            <a:lightRig rig="threePt" dir="t"/>
          </a:scene3d>
          <a:sp3d>
            <a:bevelT w="165100" prst="coolSlant"/>
          </a:sp3d>
        </p:spPr>
        <p:txBody>
          <a:bodyPr lIns="0" tIns="0" rIns="0" bIns="0">
            <a:spAutoFit/>
          </a:bodyPr>
          <a:lstStyle/>
          <a:p>
            <a:pPr algn="ctr">
              <a:spcBef>
                <a:spcPct val="20000"/>
              </a:spcBef>
              <a:defRPr/>
            </a:pPr>
            <a:r>
              <a:rPr lang="es-MX" u="none" dirty="0">
                <a:solidFill>
                  <a:schemeClr val="tx1">
                    <a:lumMod val="95000"/>
                    <a:lumOff val="5000"/>
                  </a:schemeClr>
                </a:solidFill>
                <a:effectLst>
                  <a:outerShdw blurRad="38100" dist="38100" dir="2700000" algn="tl">
                    <a:srgbClr val="000000"/>
                  </a:outerShdw>
                </a:effectLst>
              </a:rPr>
              <a:t>!Importante!</a:t>
            </a:r>
          </a:p>
          <a:p>
            <a:pPr algn="ctr">
              <a:spcBef>
                <a:spcPct val="20000"/>
              </a:spcBef>
              <a:defRPr/>
            </a:pPr>
            <a:r>
              <a:rPr lang="es-MX" u="none" dirty="0">
                <a:solidFill>
                  <a:schemeClr val="tx1">
                    <a:lumMod val="95000"/>
                    <a:lumOff val="5000"/>
                  </a:schemeClr>
                </a:solidFill>
                <a:effectLst>
                  <a:outerShdw blurRad="38100" dist="38100" dir="2700000" algn="tl">
                    <a:srgbClr val="000000">
                      <a:alpha val="43137"/>
                    </a:srgbClr>
                  </a:outerShdw>
                </a:effectLst>
              </a:rPr>
              <a:t>Para recuperar el PDF generado en caso de que el sistema no lo haya generado o que el usuario no lo haya guardado, </a:t>
            </a:r>
            <a:r>
              <a:rPr lang="es-MX" u="none" dirty="0" smtClean="0">
                <a:solidFill>
                  <a:schemeClr val="tx1">
                    <a:lumMod val="95000"/>
                    <a:lumOff val="5000"/>
                  </a:schemeClr>
                </a:solidFill>
                <a:effectLst>
                  <a:outerShdw blurRad="38100" dist="38100" dir="2700000" algn="tl">
                    <a:srgbClr val="000000">
                      <a:alpha val="43137"/>
                    </a:srgbClr>
                  </a:outerShdw>
                </a:effectLst>
              </a:rPr>
              <a:t>en </a:t>
            </a:r>
            <a:r>
              <a:rPr lang="es-MX" u="none" dirty="0">
                <a:solidFill>
                  <a:schemeClr val="tx1">
                    <a:lumMod val="95000"/>
                    <a:lumOff val="5000"/>
                  </a:schemeClr>
                </a:solidFill>
                <a:effectLst>
                  <a:outerShdw blurRad="38100" dist="38100" dir="2700000" algn="tl">
                    <a:srgbClr val="000000">
                      <a:alpha val="43137"/>
                    </a:srgbClr>
                  </a:outerShdw>
                </a:effectLst>
              </a:rPr>
              <a:t>Menú, opción de COMPROBANTE.</a:t>
            </a:r>
            <a:endParaRPr lang="es-ES" u="none" dirty="0">
              <a:solidFill>
                <a:schemeClr val="tx1">
                  <a:lumMod val="95000"/>
                  <a:lumOff val="5000"/>
                </a:schemeClr>
              </a:solidFill>
              <a:effectLst>
                <a:outerShdw blurRad="38100" dist="38100" dir="2700000" algn="tl">
                  <a:srgbClr val="000000">
                    <a:alpha val="43137"/>
                  </a:srgbClr>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10603"/>
                                        </p:tgtEl>
                                        <p:attrNameLst>
                                          <p:attrName>style.visibility</p:attrName>
                                        </p:attrNameLst>
                                      </p:cBhvr>
                                      <p:to>
                                        <p:strVal val="visible"/>
                                      </p:to>
                                    </p:set>
                                    <p:anim calcmode="lin" valueType="num">
                                      <p:cBhvr>
                                        <p:cTn id="7" dur="1000" fill="hold"/>
                                        <p:tgtEl>
                                          <p:spTgt spid="110603"/>
                                        </p:tgtEl>
                                        <p:attrNameLst>
                                          <p:attrName>ppt_w</p:attrName>
                                        </p:attrNameLst>
                                      </p:cBhvr>
                                      <p:tavLst>
                                        <p:tav tm="0">
                                          <p:val>
                                            <p:fltVal val="0"/>
                                          </p:val>
                                        </p:tav>
                                        <p:tav tm="100000">
                                          <p:val>
                                            <p:strVal val="#ppt_w"/>
                                          </p:val>
                                        </p:tav>
                                      </p:tavLst>
                                    </p:anim>
                                    <p:anim calcmode="lin" valueType="num">
                                      <p:cBhvr>
                                        <p:cTn id="8" dur="1000" fill="hold"/>
                                        <p:tgtEl>
                                          <p:spTgt spid="110603"/>
                                        </p:tgtEl>
                                        <p:attrNameLst>
                                          <p:attrName>ppt_h</p:attrName>
                                        </p:attrNameLst>
                                      </p:cBhvr>
                                      <p:tavLst>
                                        <p:tav tm="0">
                                          <p:val>
                                            <p:fltVal val="0"/>
                                          </p:val>
                                        </p:tav>
                                        <p:tav tm="100000">
                                          <p:val>
                                            <p:strVal val="#ppt_h"/>
                                          </p:val>
                                        </p:tav>
                                      </p:tavLst>
                                    </p:anim>
                                    <p:animEffect transition="in" filter="fade">
                                      <p:cBhvr>
                                        <p:cTn id="9" dur="1000"/>
                                        <p:tgtEl>
                                          <p:spTgt spid="110603"/>
                                        </p:tgtEl>
                                      </p:cBhvr>
                                    </p:animEffect>
                                  </p:childTnLst>
                                </p:cTn>
                              </p:par>
                            </p:childTnLst>
                          </p:cTn>
                        </p:par>
                        <p:par>
                          <p:cTn id="10" fill="hold" nodeType="afterGroup">
                            <p:stCondLst>
                              <p:cond delay="1000"/>
                            </p:stCondLst>
                            <p:childTnLst>
                              <p:par>
                                <p:cTn id="11" presetID="53" presetClass="entr" presetSubtype="0" fill="hold" nodeType="afterEffect">
                                  <p:stCondLst>
                                    <p:cond delay="0"/>
                                  </p:stCondLst>
                                  <p:childTnLst>
                                    <p:set>
                                      <p:cBhvr>
                                        <p:cTn id="12" dur="1" fill="hold">
                                          <p:stCondLst>
                                            <p:cond delay="0"/>
                                          </p:stCondLst>
                                        </p:cTn>
                                        <p:tgtEl>
                                          <p:spTgt spid="110617"/>
                                        </p:tgtEl>
                                        <p:attrNameLst>
                                          <p:attrName>style.visibility</p:attrName>
                                        </p:attrNameLst>
                                      </p:cBhvr>
                                      <p:to>
                                        <p:strVal val="visible"/>
                                      </p:to>
                                    </p:set>
                                    <p:anim calcmode="lin" valueType="num">
                                      <p:cBhvr>
                                        <p:cTn id="13" dur="1000" fill="hold"/>
                                        <p:tgtEl>
                                          <p:spTgt spid="110617"/>
                                        </p:tgtEl>
                                        <p:attrNameLst>
                                          <p:attrName>ppt_w</p:attrName>
                                        </p:attrNameLst>
                                      </p:cBhvr>
                                      <p:tavLst>
                                        <p:tav tm="0">
                                          <p:val>
                                            <p:fltVal val="0"/>
                                          </p:val>
                                        </p:tav>
                                        <p:tav tm="100000">
                                          <p:val>
                                            <p:strVal val="#ppt_w"/>
                                          </p:val>
                                        </p:tav>
                                      </p:tavLst>
                                    </p:anim>
                                    <p:anim calcmode="lin" valueType="num">
                                      <p:cBhvr>
                                        <p:cTn id="14" dur="1000" fill="hold"/>
                                        <p:tgtEl>
                                          <p:spTgt spid="110617"/>
                                        </p:tgtEl>
                                        <p:attrNameLst>
                                          <p:attrName>ppt_h</p:attrName>
                                        </p:attrNameLst>
                                      </p:cBhvr>
                                      <p:tavLst>
                                        <p:tav tm="0">
                                          <p:val>
                                            <p:fltVal val="0"/>
                                          </p:val>
                                        </p:tav>
                                        <p:tav tm="100000">
                                          <p:val>
                                            <p:strVal val="#ppt_h"/>
                                          </p:val>
                                        </p:tav>
                                      </p:tavLst>
                                    </p:anim>
                                    <p:animEffect transition="in" filter="fade">
                                      <p:cBhvr>
                                        <p:cTn id="15" dur="1000"/>
                                        <p:tgtEl>
                                          <p:spTgt spid="110617"/>
                                        </p:tgtEl>
                                      </p:cBhvr>
                                    </p:animEffect>
                                  </p:childTnLst>
                                </p:cTn>
                              </p:par>
                            </p:childTnLst>
                          </p:cTn>
                        </p:par>
                        <p:par>
                          <p:cTn id="16" fill="hold" nodeType="afterGroup">
                            <p:stCondLst>
                              <p:cond delay="2000"/>
                            </p:stCondLst>
                            <p:childTnLst>
                              <p:par>
                                <p:cTn id="17" presetID="6" presetClass="emph" presetSubtype="0" decel="50000" autoRev="1" fill="hold" nodeType="afterEffect">
                                  <p:stCondLst>
                                    <p:cond delay="0"/>
                                  </p:stCondLst>
                                  <p:childTnLst>
                                    <p:animScale>
                                      <p:cBhvr>
                                        <p:cTn id="18" dur="500" fill="hold"/>
                                        <p:tgtEl>
                                          <p:spTgt spid="110617"/>
                                        </p:tgtEl>
                                      </p:cBhvr>
                                      <p:by x="150000" y="150000"/>
                                    </p:animScale>
                                  </p:childTnLst>
                                </p:cTn>
                              </p:par>
                            </p:childTnLst>
                          </p:cTn>
                        </p:par>
                        <p:par>
                          <p:cTn id="19" fill="hold" nodeType="afterGroup">
                            <p:stCondLst>
                              <p:cond delay="3000"/>
                            </p:stCondLst>
                            <p:childTnLst>
                              <p:par>
                                <p:cTn id="20" presetID="53" presetClass="entr" presetSubtype="0"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1000" fill="hold"/>
                                        <p:tgtEl>
                                          <p:spTgt spid="19"/>
                                        </p:tgtEl>
                                        <p:attrNameLst>
                                          <p:attrName>ppt_w</p:attrName>
                                        </p:attrNameLst>
                                      </p:cBhvr>
                                      <p:tavLst>
                                        <p:tav tm="0">
                                          <p:val>
                                            <p:fltVal val="0"/>
                                          </p:val>
                                        </p:tav>
                                        <p:tav tm="100000">
                                          <p:val>
                                            <p:strVal val="#ppt_w"/>
                                          </p:val>
                                        </p:tav>
                                      </p:tavLst>
                                    </p:anim>
                                    <p:anim calcmode="lin" valueType="num">
                                      <p:cBhvr>
                                        <p:cTn id="23" dur="1000" fill="hold"/>
                                        <p:tgtEl>
                                          <p:spTgt spid="19"/>
                                        </p:tgtEl>
                                        <p:attrNameLst>
                                          <p:attrName>ppt_h</p:attrName>
                                        </p:attrNameLst>
                                      </p:cBhvr>
                                      <p:tavLst>
                                        <p:tav tm="0">
                                          <p:val>
                                            <p:fltVal val="0"/>
                                          </p:val>
                                        </p:tav>
                                        <p:tav tm="100000">
                                          <p:val>
                                            <p:strVal val="#ppt_h"/>
                                          </p:val>
                                        </p:tav>
                                      </p:tavLst>
                                    </p:anim>
                                    <p:animEffect transition="in" filter="fade">
                                      <p:cBhvr>
                                        <p:cTn id="24" dur="1000"/>
                                        <p:tgtEl>
                                          <p:spTgt spid="19"/>
                                        </p:tgtEl>
                                      </p:cBhvr>
                                    </p:animEffect>
                                  </p:childTnLst>
                                </p:cTn>
                              </p:par>
                              <p:par>
                                <p:cTn id="25" presetID="6" presetClass="emph" presetSubtype="0" decel="50000" autoRev="1" fill="hold" nodeType="withEffect">
                                  <p:stCondLst>
                                    <p:cond delay="0"/>
                                  </p:stCondLst>
                                  <p:childTnLst>
                                    <p:animScale>
                                      <p:cBhvr>
                                        <p:cTn id="26" dur="500" fill="hold"/>
                                        <p:tgtEl>
                                          <p:spTgt spid="1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0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5" descr="01 laptop">
            <a:hlinkClick r:id="rId2" action="ppaction://hlinkfile"/>
          </p:cNvPr>
          <p:cNvPicPr>
            <a:picLocks noChangeAspect="1" noChangeArrowheads="1"/>
          </p:cNvPicPr>
          <p:nvPr/>
        </p:nvPicPr>
        <p:blipFill>
          <a:blip r:embed="rId3" cstate="print"/>
          <a:srcRect/>
          <a:stretch>
            <a:fillRect/>
          </a:stretch>
        </p:blipFill>
        <p:spPr bwMode="auto">
          <a:xfrm>
            <a:off x="1666009" y="1645920"/>
            <a:ext cx="5811982" cy="39204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perspectiveAbove"/>
            <a:lightRig rig="threePt" dir="t"/>
          </a:scene3d>
        </p:spPr>
      </p:pic>
      <p:sp>
        <p:nvSpPr>
          <p:cNvPr id="11267" name="Rectangle 3"/>
          <p:cNvSpPr>
            <a:spLocks noGrp="1" noChangeArrowheads="1"/>
          </p:cNvSpPr>
          <p:nvPr>
            <p:ph type="body" idx="1"/>
          </p:nvPr>
        </p:nvSpPr>
        <p:spPr>
          <a:xfrm>
            <a:off x="265113" y="1255713"/>
            <a:ext cx="8636000" cy="1030287"/>
          </a:xfrm>
        </p:spPr>
        <p:txBody>
          <a:bodyPr/>
          <a:lstStyle/>
          <a:p>
            <a:pPr marL="0" indent="0" eaLnBrk="1" hangingPunct="1">
              <a:buFontTx/>
              <a:buNone/>
            </a:pPr>
            <a:r>
              <a:rPr lang="es-ES" sz="2000" b="1" dirty="0" smtClean="0"/>
              <a:t>El 1° de septiembre del 2004, fue publicada en el Diario Oficial de la Federación la</a:t>
            </a:r>
            <a:r>
              <a:rPr lang="es-MX" sz="2000" b="1" dirty="0" smtClean="0"/>
              <a:t> </a:t>
            </a:r>
            <a:r>
              <a:rPr lang="es-MX" sz="2000" b="1" dirty="0" smtClean="0">
                <a:hlinkClick r:id="rId4" action="ppaction://hlinkfile"/>
              </a:rPr>
              <a:t>Ley del Registro Público Vehicular (LRPV)</a:t>
            </a:r>
            <a:r>
              <a:rPr lang="es-ES" sz="2000" b="1" dirty="0" smtClean="0"/>
              <a:t>, con  objeto de: </a:t>
            </a:r>
          </a:p>
          <a:p>
            <a:pPr marL="0" indent="0" eaLnBrk="1" hangingPunct="1">
              <a:buFontTx/>
              <a:buNone/>
            </a:pPr>
            <a:endParaRPr lang="es-ES" sz="2000" b="1" dirty="0" smtClean="0"/>
          </a:p>
          <a:p>
            <a:pPr marL="0" indent="0" algn="ctr" eaLnBrk="1" hangingPunct="1">
              <a:buFontTx/>
              <a:buNone/>
            </a:pPr>
            <a:r>
              <a:rPr lang="es-ES" sz="2000" b="1" dirty="0" smtClean="0"/>
              <a:t>“Establecer y regular la operación, funcionamiento y administración del Registro Público Vehicular”</a:t>
            </a:r>
            <a:r>
              <a:rPr lang="es-MX" sz="2000" b="1" dirty="0" smtClean="0"/>
              <a:t>.</a:t>
            </a:r>
          </a:p>
          <a:p>
            <a:pPr marL="0" indent="0" eaLnBrk="1" hangingPunct="1">
              <a:buFontTx/>
              <a:buNone/>
            </a:pPr>
            <a:endParaRPr lang="es-MX" sz="2000" b="1" dirty="0" smtClean="0"/>
          </a:p>
        </p:txBody>
      </p:sp>
      <p:sp>
        <p:nvSpPr>
          <p:cNvPr id="11269" name="Text Box 4">
            <a:hlinkClick r:id="rId2" action="ppaction://hlinkfile"/>
          </p:cNvPr>
          <p:cNvSpPr txBox="1">
            <a:spLocks noChangeArrowheads="1"/>
          </p:cNvSpPr>
          <p:nvPr/>
        </p:nvSpPr>
        <p:spPr bwMode="auto">
          <a:xfrm>
            <a:off x="918008" y="5063029"/>
            <a:ext cx="844867" cy="369332"/>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a:spAutoFit/>
          </a:bodyPr>
          <a:lstStyle/>
          <a:p>
            <a:pPr algn="r">
              <a:defRPr/>
            </a:pPr>
            <a:r>
              <a:rPr lang="es-MX" b="0" u="none" dirty="0">
                <a:ln w="12700">
                  <a:solidFill>
                    <a:schemeClr val="bg2">
                      <a:lumMod val="50000"/>
                    </a:schemeClr>
                  </a:solidFill>
                  <a:prstDash val="solid"/>
                </a:ln>
                <a:solidFill>
                  <a:srgbClr val="B2B2B2"/>
                </a:solidFill>
                <a:hlinkClick r:id="rId2" action="ppaction://hlinkfile"/>
              </a:rPr>
              <a:t>Video</a:t>
            </a:r>
            <a:endParaRPr lang="es-ES" b="0" u="none" dirty="0">
              <a:ln w="12700">
                <a:solidFill>
                  <a:schemeClr val="bg2">
                    <a:lumMod val="50000"/>
                  </a:schemeClr>
                </a:solidFill>
                <a:prstDash val="solid"/>
              </a:ln>
              <a:solidFill>
                <a:srgbClr val="B2B2B2"/>
              </a:solidFill>
            </a:endParaRPr>
          </a:p>
        </p:txBody>
      </p:sp>
      <p:grpSp>
        <p:nvGrpSpPr>
          <p:cNvPr id="2" name="1 Grupo"/>
          <p:cNvGrpSpPr/>
          <p:nvPr/>
        </p:nvGrpSpPr>
        <p:grpSpPr>
          <a:xfrm>
            <a:off x="399759" y="5774863"/>
            <a:ext cx="863600" cy="369888"/>
            <a:chOff x="399759" y="5774863"/>
            <a:chExt cx="863600" cy="369888"/>
          </a:xfrm>
        </p:grpSpPr>
        <p:sp>
          <p:nvSpPr>
            <p:cNvPr id="11266" name="AutoShape 8"/>
            <p:cNvSpPr>
              <a:spLocks noChangeArrowheads="1"/>
            </p:cNvSpPr>
            <p:nvPr/>
          </p:nvSpPr>
          <p:spPr bwMode="auto">
            <a:xfrm>
              <a:off x="399759" y="5774863"/>
              <a:ext cx="863600" cy="369888"/>
            </a:xfrm>
            <a:prstGeom prst="leftArrow">
              <a:avLst>
                <a:gd name="adj1" fmla="val 50000"/>
                <a:gd name="adj2" fmla="val 58369"/>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a:defRPr/>
              </a:pPr>
              <a:endParaRPr lang="en-US"/>
            </a:p>
          </p:txBody>
        </p:sp>
        <p:sp>
          <p:nvSpPr>
            <p:cNvPr id="11272" name="Text Box 7">
              <a:hlinkClick r:id="rId5" action="ppaction://hlinksldjump"/>
            </p:cNvPr>
            <p:cNvSpPr txBox="1">
              <a:spLocks noChangeArrowheads="1"/>
            </p:cNvSpPr>
            <p:nvPr/>
          </p:nvSpPr>
          <p:spPr bwMode="auto">
            <a:xfrm>
              <a:off x="646546" y="5868526"/>
              <a:ext cx="5429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b="1" u="sng">
                  <a:solidFill>
                    <a:srgbClr val="FF9900"/>
                  </a:solidFill>
                  <a:latin typeface="Arial Narrow" pitchFamily="34" charset="0"/>
                </a:defRPr>
              </a:lvl1pPr>
              <a:lvl2pPr marL="742950" indent="-285750" eaLnBrk="0" hangingPunct="0">
                <a:defRPr b="1" u="sng">
                  <a:solidFill>
                    <a:srgbClr val="FF9900"/>
                  </a:solidFill>
                  <a:latin typeface="Arial Narrow" pitchFamily="34" charset="0"/>
                </a:defRPr>
              </a:lvl2pPr>
              <a:lvl3pPr marL="1143000" indent="-228600" eaLnBrk="0" hangingPunct="0">
                <a:defRPr b="1" u="sng">
                  <a:solidFill>
                    <a:srgbClr val="FF9900"/>
                  </a:solidFill>
                  <a:latin typeface="Arial Narrow" pitchFamily="34" charset="0"/>
                </a:defRPr>
              </a:lvl3pPr>
              <a:lvl4pPr marL="1600200" indent="-228600" eaLnBrk="0" hangingPunct="0">
                <a:defRPr b="1" u="sng">
                  <a:solidFill>
                    <a:srgbClr val="FF9900"/>
                  </a:solidFill>
                  <a:latin typeface="Arial Narrow" pitchFamily="34" charset="0"/>
                </a:defRPr>
              </a:lvl4pPr>
              <a:lvl5pPr marL="2057400" indent="-228600" eaLnBrk="0" hangingPunct="0">
                <a:defRPr b="1" u="sng">
                  <a:solidFill>
                    <a:srgbClr val="FF9900"/>
                  </a:solidFill>
                  <a:latin typeface="Arial Narrow" pitchFamily="34" charset="0"/>
                </a:defRPr>
              </a:lvl5pPr>
              <a:lvl6pPr marL="2514600" indent="-228600" eaLnBrk="0" fontAlgn="base" hangingPunct="0">
                <a:spcBef>
                  <a:spcPct val="0"/>
                </a:spcBef>
                <a:spcAft>
                  <a:spcPct val="0"/>
                </a:spcAft>
                <a:defRPr b="1" u="sng">
                  <a:solidFill>
                    <a:srgbClr val="FF9900"/>
                  </a:solidFill>
                  <a:latin typeface="Arial Narrow" pitchFamily="34" charset="0"/>
                </a:defRPr>
              </a:lvl6pPr>
              <a:lvl7pPr marL="2971800" indent="-228600" eaLnBrk="0" fontAlgn="base" hangingPunct="0">
                <a:spcBef>
                  <a:spcPct val="0"/>
                </a:spcBef>
                <a:spcAft>
                  <a:spcPct val="0"/>
                </a:spcAft>
                <a:defRPr b="1" u="sng">
                  <a:solidFill>
                    <a:srgbClr val="FF9900"/>
                  </a:solidFill>
                  <a:latin typeface="Arial Narrow" pitchFamily="34" charset="0"/>
                </a:defRPr>
              </a:lvl7pPr>
              <a:lvl8pPr marL="3429000" indent="-228600" eaLnBrk="0" fontAlgn="base" hangingPunct="0">
                <a:spcBef>
                  <a:spcPct val="0"/>
                </a:spcBef>
                <a:spcAft>
                  <a:spcPct val="0"/>
                </a:spcAft>
                <a:defRPr b="1" u="sng">
                  <a:solidFill>
                    <a:srgbClr val="FF9900"/>
                  </a:solidFill>
                  <a:latin typeface="Arial Narrow" pitchFamily="34" charset="0"/>
                </a:defRPr>
              </a:lvl8pPr>
              <a:lvl9pPr marL="3886200" indent="-228600" eaLnBrk="0" fontAlgn="base" hangingPunct="0">
                <a:spcBef>
                  <a:spcPct val="0"/>
                </a:spcBef>
                <a:spcAft>
                  <a:spcPct val="0"/>
                </a:spcAft>
                <a:defRPr b="1" u="sng">
                  <a:solidFill>
                    <a:srgbClr val="FF9900"/>
                  </a:solidFill>
                  <a:latin typeface="Arial Narrow" pitchFamily="34" charset="0"/>
                </a:defRPr>
              </a:lvl9pPr>
            </a:lstStyle>
            <a:p>
              <a:pPr eaLnBrk="1" hangingPunct="1"/>
              <a:r>
                <a:rPr lang="es-MX" sz="1200" u="none" dirty="0">
                  <a:solidFill>
                    <a:schemeClr val="tx1"/>
                  </a:solidFill>
                </a:rPr>
                <a:t>Regresar</a:t>
              </a:r>
              <a:endParaRPr lang="es-ES" sz="1200" u="none" dirty="0">
                <a:solidFill>
                  <a:schemeClr val="tx1"/>
                </a:solidFill>
              </a:endParaRPr>
            </a:p>
          </p:txBody>
        </p:sp>
      </p:grpSp>
      <p:sp>
        <p:nvSpPr>
          <p:cNvPr id="9" name="Rectangle 7"/>
          <p:cNvSpPr>
            <a:spLocks noChangeArrowheads="1"/>
          </p:cNvSpPr>
          <p:nvPr/>
        </p:nvSpPr>
        <p:spPr bwMode="auto">
          <a:xfrm>
            <a:off x="2549525" y="150813"/>
            <a:ext cx="4346575" cy="369887"/>
          </a:xfrm>
          <a:prstGeom prst="rect">
            <a:avLst/>
          </a:prstGeom>
          <a:noFill/>
          <a:ln w="9525" algn="ctr">
            <a:noFill/>
            <a:miter lim="800000"/>
            <a:headEnd/>
            <a:tailEnd/>
          </a:ln>
          <a:effectLst>
            <a:outerShdw blurRad="50800" dist="38100" dir="5400000" algn="t" rotWithShape="0">
              <a:prstClr val="black">
                <a:alpha val="40000"/>
              </a:prstClr>
            </a:outerShdw>
          </a:effectLst>
        </p:spPr>
        <p:txBody>
          <a:bodyPr lIns="0" tIns="0" rIns="0" bIns="0">
            <a:spAutoFit/>
          </a:bodyPr>
          <a:lstStyle/>
          <a:p>
            <a:pPr algn="ctr">
              <a:defRPr/>
            </a:pPr>
            <a:r>
              <a:rPr lang="es-MX" sz="2400" u="none" dirty="0">
                <a:solidFill>
                  <a:schemeClr val="tx1">
                    <a:lumMod val="95000"/>
                    <a:lumOff val="5000"/>
                  </a:schemeClr>
                </a:solidFill>
              </a:rPr>
              <a:t>Antecedentes</a:t>
            </a:r>
            <a:endParaRPr lang="es-ES" sz="2400" u="none" dirty="0">
              <a:solidFill>
                <a:schemeClr val="tx1">
                  <a:lumMod val="95000"/>
                  <a:lumOff val="5000"/>
                </a:schemeClr>
              </a:solidFill>
            </a:endParaRPr>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000" fill="hold"/>
                                        <p:tgtEl>
                                          <p:spTgt spid="9"/>
                                        </p:tgtEl>
                                        <p:attrNameLst>
                                          <p:attrName>ppt_w</p:attrName>
                                        </p:attrNameLst>
                                      </p:cBhvr>
                                      <p:tavLst>
                                        <p:tav tm="0">
                                          <p:val>
                                            <p:fltVal val="0"/>
                                          </p:val>
                                        </p:tav>
                                        <p:tav tm="100000">
                                          <p:val>
                                            <p:strVal val="#ppt_w"/>
                                          </p:val>
                                        </p:tav>
                                      </p:tavLst>
                                    </p:anim>
                                    <p:anim calcmode="lin" valueType="num">
                                      <p:cBhvr>
                                        <p:cTn id="8" dur="2000" fill="hold"/>
                                        <p:tgtEl>
                                          <p:spTgt spid="9"/>
                                        </p:tgtEl>
                                        <p:attrNameLst>
                                          <p:attrName>ppt_h</p:attrName>
                                        </p:attrNameLst>
                                      </p:cBhvr>
                                      <p:tavLst>
                                        <p:tav tm="0">
                                          <p:val>
                                            <p:fltVal val="0"/>
                                          </p:val>
                                        </p:tav>
                                        <p:tav tm="100000">
                                          <p:val>
                                            <p:strVal val="#ppt_h"/>
                                          </p:val>
                                        </p:tav>
                                      </p:tavLst>
                                    </p:anim>
                                    <p:animEffect transition="in" filter="fade">
                                      <p:cBhvr>
                                        <p:cTn id="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4"/>
          <p:cNvSpPr>
            <a:spLocks noChangeArrowheads="1"/>
          </p:cNvSpPr>
          <p:nvPr/>
        </p:nvSpPr>
        <p:spPr bwMode="auto">
          <a:xfrm>
            <a:off x="2003133" y="214313"/>
            <a:ext cx="6508750" cy="277812"/>
          </a:xfrm>
          <a:prstGeom prst="rect">
            <a:avLst/>
          </a:prstGeom>
          <a:noFill/>
          <a:ln w="9525" algn="ctr">
            <a:noFill/>
            <a:miter lim="800000"/>
            <a:headEnd/>
            <a:tailEnd/>
          </a:ln>
          <a:effectLst>
            <a:outerShdw blurRad="50800" dist="38100" dir="5400000" algn="t" rotWithShape="0">
              <a:prstClr val="black">
                <a:alpha val="40000"/>
              </a:prstClr>
            </a:outerShdw>
          </a:effectLst>
        </p:spPr>
        <p:txBody>
          <a:bodyPr lIns="0" tIns="0" rIns="0" bIns="0" anchor="b">
            <a:spAutoFit/>
          </a:bodyPr>
          <a:lstStyle/>
          <a:p>
            <a:pPr algn="ctr">
              <a:defRPr/>
            </a:pPr>
            <a:r>
              <a:rPr lang="es-MX" u="none" dirty="0">
                <a:solidFill>
                  <a:schemeClr val="tx1">
                    <a:lumMod val="95000"/>
                    <a:lumOff val="5000"/>
                  </a:schemeClr>
                </a:solidFill>
              </a:rPr>
              <a:t>¿Qué información se pide para el movimiento “Traslado”?</a:t>
            </a:r>
            <a:endParaRPr lang="es-ES" u="none" dirty="0">
              <a:solidFill>
                <a:schemeClr val="tx1">
                  <a:lumMod val="95000"/>
                  <a:lumOff val="5000"/>
                </a:schemeClr>
              </a:solidFill>
            </a:endParaRPr>
          </a:p>
        </p:txBody>
      </p:sp>
      <p:sp>
        <p:nvSpPr>
          <p:cNvPr id="72707" name="Rectangle 5"/>
          <p:cNvSpPr>
            <a:spLocks noChangeArrowheads="1"/>
          </p:cNvSpPr>
          <p:nvPr/>
        </p:nvSpPr>
        <p:spPr bwMode="auto">
          <a:xfrm>
            <a:off x="168275" y="1169988"/>
            <a:ext cx="3810000" cy="4727448"/>
          </a:xfrm>
          <a:prstGeom prst="rect">
            <a:avLst/>
          </a:prstGeom>
          <a:noFill/>
          <a:ln w="9525">
            <a:noFill/>
            <a:miter lim="800000"/>
            <a:headEnd/>
            <a:tailEnd/>
          </a:ln>
        </p:spPr>
        <p:txBody>
          <a:bodyPr lIns="0" tIns="0" rIns="0" bIns="0">
            <a:spAutoFit/>
          </a:bodyPr>
          <a:lstStyle/>
          <a:p>
            <a:pPr marL="228600" indent="-228600" algn="just">
              <a:spcBef>
                <a:spcPct val="20000"/>
              </a:spcBef>
              <a:buClr>
                <a:schemeClr val="accent2"/>
              </a:buClr>
              <a:buFontTx/>
              <a:buAutoNum type="arabicPeriod"/>
              <a:defRPr/>
            </a:pPr>
            <a:r>
              <a:rPr lang="es-MX" sz="1600" b="0" u="none" dirty="0">
                <a:solidFill>
                  <a:schemeClr val="hlink"/>
                </a:solidFill>
              </a:rPr>
              <a:t>NIV / VIN:</a:t>
            </a:r>
            <a:r>
              <a:rPr lang="es-MX" sz="1600" b="0" u="none" dirty="0">
                <a:solidFill>
                  <a:schemeClr val="tx1"/>
                </a:solidFill>
              </a:rPr>
              <a:t> </a:t>
            </a:r>
            <a:r>
              <a:rPr lang="es-MX" sz="1600" b="0" u="none" dirty="0" err="1">
                <a:solidFill>
                  <a:schemeClr val="tx1"/>
                </a:solidFill>
              </a:rPr>
              <a:t>Só</a:t>
            </a:r>
            <a:r>
              <a:rPr lang="es-ES" sz="1600" b="0" u="none" dirty="0">
                <a:solidFill>
                  <a:schemeClr val="tx1"/>
                </a:solidFill>
              </a:rPr>
              <a:t>lo se permite el uso de letras de la A </a:t>
            </a:r>
            <a:r>
              <a:rPr lang="es-ES" sz="1600" b="0" u="none" dirty="0" err="1">
                <a:solidFill>
                  <a:schemeClr val="tx1"/>
                </a:solidFill>
              </a:rPr>
              <a:t>a</a:t>
            </a:r>
            <a:r>
              <a:rPr lang="es-ES" sz="1600" b="0" u="none" dirty="0">
                <a:solidFill>
                  <a:schemeClr val="tx1"/>
                </a:solidFill>
              </a:rPr>
              <a:t> la Z y números del 0 al 9. </a:t>
            </a:r>
            <a:endParaRPr lang="es-MX" sz="1600" b="0" u="none" dirty="0">
              <a:solidFill>
                <a:schemeClr val="tx1"/>
              </a:solidFill>
            </a:endParaRPr>
          </a:p>
          <a:p>
            <a:pPr marL="228600" indent="-228600" algn="just">
              <a:spcBef>
                <a:spcPct val="20000"/>
              </a:spcBef>
              <a:buClr>
                <a:schemeClr val="accent2"/>
              </a:buClr>
              <a:buFontTx/>
              <a:buAutoNum type="arabicPeriod"/>
              <a:defRPr/>
            </a:pPr>
            <a:r>
              <a:rPr lang="es-MX" sz="1600" b="0" u="none" dirty="0">
                <a:solidFill>
                  <a:schemeClr val="hlink"/>
                </a:solidFill>
              </a:rPr>
              <a:t>NCI</a:t>
            </a:r>
            <a:r>
              <a:rPr lang="es-MX" sz="1600" b="0" u="none" dirty="0">
                <a:solidFill>
                  <a:schemeClr val="tx1"/>
                </a:solidFill>
              </a:rPr>
              <a:t>: </a:t>
            </a:r>
            <a:r>
              <a:rPr lang="es-MX" sz="1600" b="0" u="none" dirty="0" err="1">
                <a:solidFill>
                  <a:schemeClr val="tx1"/>
                </a:solidFill>
              </a:rPr>
              <a:t>Só</a:t>
            </a:r>
            <a:r>
              <a:rPr lang="es-ES" sz="1600" b="0" u="none" dirty="0">
                <a:solidFill>
                  <a:schemeClr val="tx1"/>
                </a:solidFill>
              </a:rPr>
              <a:t>lo se permite el uso de letras de la A </a:t>
            </a:r>
            <a:r>
              <a:rPr lang="es-ES" sz="1600" b="0" u="none" dirty="0" err="1">
                <a:solidFill>
                  <a:schemeClr val="tx1"/>
                </a:solidFill>
              </a:rPr>
              <a:t>a</a:t>
            </a:r>
            <a:r>
              <a:rPr lang="es-ES" sz="1600" b="0" u="none" dirty="0">
                <a:solidFill>
                  <a:schemeClr val="tx1"/>
                </a:solidFill>
              </a:rPr>
              <a:t> la Z y números del 0 al 9. </a:t>
            </a:r>
          </a:p>
          <a:p>
            <a:pPr marL="228600" indent="-228600" algn="just">
              <a:spcBef>
                <a:spcPct val="20000"/>
              </a:spcBef>
              <a:buClr>
                <a:schemeClr val="accent2"/>
              </a:buClr>
              <a:buFontTx/>
              <a:buAutoNum type="arabicPeriod"/>
              <a:defRPr/>
            </a:pPr>
            <a:r>
              <a:rPr lang="es-MX" sz="1600" b="0" u="none" dirty="0">
                <a:solidFill>
                  <a:schemeClr val="hlink"/>
                </a:solidFill>
              </a:rPr>
              <a:t>Aseguradora:</a:t>
            </a:r>
            <a:r>
              <a:rPr lang="es-MX" sz="1600" b="0" u="none" dirty="0">
                <a:solidFill>
                  <a:schemeClr val="tx1"/>
                </a:solidFill>
              </a:rPr>
              <a:t> </a:t>
            </a:r>
            <a:r>
              <a:rPr lang="es-ES" sz="1600" b="0" u="none" dirty="0">
                <a:solidFill>
                  <a:schemeClr val="tx1"/>
                </a:solidFill>
              </a:rPr>
              <a:t>Seleccione la aseguradora a la cual se le va a enviar el vehículo. </a:t>
            </a:r>
          </a:p>
          <a:p>
            <a:pPr marL="228600" indent="-228600" algn="just">
              <a:spcBef>
                <a:spcPct val="20000"/>
              </a:spcBef>
              <a:buClr>
                <a:schemeClr val="accent2"/>
              </a:buClr>
              <a:buFontTx/>
              <a:buAutoNum type="arabicPeriod"/>
              <a:defRPr/>
            </a:pPr>
            <a:r>
              <a:rPr lang="es-MX" sz="1600" b="0" u="none" dirty="0">
                <a:solidFill>
                  <a:schemeClr val="hlink"/>
                </a:solidFill>
              </a:rPr>
              <a:t>Fecha de Movimiento:</a:t>
            </a:r>
            <a:r>
              <a:rPr lang="es-MX" sz="1600" b="0" u="none" dirty="0">
                <a:solidFill>
                  <a:schemeClr val="tx1"/>
                </a:solidFill>
              </a:rPr>
              <a:t> </a:t>
            </a:r>
            <a:r>
              <a:rPr lang="es-ES" sz="1600" b="0" u="none" dirty="0">
                <a:solidFill>
                  <a:schemeClr val="tx1"/>
                </a:solidFill>
              </a:rPr>
              <a:t>El sistema toma automáticamente la fecha del servidor. </a:t>
            </a:r>
            <a:endParaRPr lang="es-MX" sz="1600" b="0" u="none" dirty="0">
              <a:solidFill>
                <a:schemeClr val="tx1"/>
              </a:solidFill>
            </a:endParaRPr>
          </a:p>
          <a:p>
            <a:pPr marL="228600" indent="-228600" algn="just">
              <a:spcBef>
                <a:spcPct val="20000"/>
              </a:spcBef>
              <a:buClr>
                <a:schemeClr val="accent2"/>
              </a:buClr>
              <a:buFontTx/>
              <a:buAutoNum type="arabicPeriod"/>
              <a:defRPr/>
            </a:pPr>
            <a:r>
              <a:rPr lang="es-MX" sz="1600" b="0" u="none" dirty="0">
                <a:solidFill>
                  <a:schemeClr val="hlink"/>
                </a:solidFill>
              </a:rPr>
              <a:t>Factura:</a:t>
            </a:r>
            <a:r>
              <a:rPr lang="es-MX" sz="1600" b="0" u="none" dirty="0">
                <a:solidFill>
                  <a:schemeClr val="tx1"/>
                </a:solidFill>
              </a:rPr>
              <a:t> </a:t>
            </a:r>
            <a:r>
              <a:rPr lang="es-ES" sz="1600" b="0" u="none" dirty="0">
                <a:solidFill>
                  <a:schemeClr val="tx1"/>
                </a:solidFill>
              </a:rPr>
              <a:t>Escriba el Número de Factura correspondiente al movimiento. Para la </a:t>
            </a:r>
            <a:r>
              <a:rPr lang="es-ES" sz="1600" b="0" u="none" dirty="0" smtClean="0">
                <a:solidFill>
                  <a:schemeClr val="tx1"/>
                </a:solidFill>
              </a:rPr>
              <a:t>factura </a:t>
            </a:r>
            <a:r>
              <a:rPr lang="es-ES" sz="1600" b="0" u="none" dirty="0">
                <a:solidFill>
                  <a:schemeClr val="tx1"/>
                </a:solidFill>
              </a:rPr>
              <a:t>sólo se permiten letras de la A </a:t>
            </a:r>
            <a:r>
              <a:rPr lang="es-ES" sz="1600" b="0" u="none" dirty="0" err="1">
                <a:solidFill>
                  <a:schemeClr val="tx1"/>
                </a:solidFill>
              </a:rPr>
              <a:t>a</a:t>
            </a:r>
            <a:r>
              <a:rPr lang="es-ES" sz="1600" b="0" u="none" dirty="0">
                <a:solidFill>
                  <a:schemeClr val="tx1"/>
                </a:solidFill>
              </a:rPr>
              <a:t> la Z, números del 0 al 9 y los símbolos punto (.) y guión (-). </a:t>
            </a:r>
          </a:p>
          <a:p>
            <a:pPr marL="228600" indent="-228600" algn="just">
              <a:spcBef>
                <a:spcPct val="20000"/>
              </a:spcBef>
              <a:buClr>
                <a:schemeClr val="accent2"/>
              </a:buClr>
              <a:buFontTx/>
              <a:buAutoNum type="arabicPeriod"/>
              <a:defRPr/>
            </a:pPr>
            <a:r>
              <a:rPr lang="es-MX" sz="1600" b="0" u="none" dirty="0">
                <a:solidFill>
                  <a:schemeClr val="hlink"/>
                </a:solidFill>
              </a:rPr>
              <a:t>Fecha Facturación: </a:t>
            </a:r>
            <a:r>
              <a:rPr lang="es-ES" sz="1600" b="0" u="none" dirty="0">
                <a:solidFill>
                  <a:schemeClr val="tx1"/>
                </a:solidFill>
              </a:rPr>
              <a:t>Escriba la Fecha de la Factura. La </a:t>
            </a:r>
            <a:r>
              <a:rPr lang="es-ES" sz="1600" b="0" u="none" dirty="0" smtClean="0">
                <a:solidFill>
                  <a:schemeClr val="tx1"/>
                </a:solidFill>
              </a:rPr>
              <a:t>fecha </a:t>
            </a:r>
            <a:r>
              <a:rPr lang="es-ES" sz="1600" b="0" u="none" dirty="0">
                <a:solidFill>
                  <a:schemeClr val="tx1"/>
                </a:solidFill>
              </a:rPr>
              <a:t>de </a:t>
            </a:r>
            <a:r>
              <a:rPr lang="es-ES" sz="1600" b="0" u="none" dirty="0" smtClean="0">
                <a:solidFill>
                  <a:schemeClr val="tx1"/>
                </a:solidFill>
              </a:rPr>
              <a:t>factura </a:t>
            </a:r>
            <a:r>
              <a:rPr lang="es-ES" sz="1600" b="0" u="none" dirty="0">
                <a:solidFill>
                  <a:schemeClr val="tx1"/>
                </a:solidFill>
              </a:rPr>
              <a:t>es obligatoria si se teclea el número de factura. </a:t>
            </a:r>
          </a:p>
          <a:p>
            <a:pPr marL="228600" indent="-228600" algn="just">
              <a:spcBef>
                <a:spcPct val="20000"/>
              </a:spcBef>
              <a:buClr>
                <a:schemeClr val="accent2"/>
              </a:buClr>
              <a:buFontTx/>
              <a:buAutoNum type="arabicPeriod"/>
              <a:defRPr/>
            </a:pPr>
            <a:r>
              <a:rPr lang="es-MX" sz="1600" b="0" u="none" dirty="0">
                <a:solidFill>
                  <a:schemeClr val="hlink"/>
                </a:solidFill>
              </a:rPr>
              <a:t>Fecha de Entrega: </a:t>
            </a:r>
            <a:r>
              <a:rPr lang="es-ES" sz="1600" b="0" u="none" dirty="0">
                <a:solidFill>
                  <a:schemeClr val="tx1"/>
                </a:solidFill>
              </a:rPr>
              <a:t>Es la fecha en la que el </a:t>
            </a:r>
            <a:r>
              <a:rPr lang="es-ES" sz="1600" b="0" u="none" dirty="0" smtClean="0">
                <a:solidFill>
                  <a:schemeClr val="tx1"/>
                </a:solidFill>
              </a:rPr>
              <a:t>vehículo </a:t>
            </a:r>
            <a:r>
              <a:rPr lang="es-ES" sz="1600" b="0" u="none" dirty="0">
                <a:solidFill>
                  <a:schemeClr val="tx1"/>
                </a:solidFill>
              </a:rPr>
              <a:t>es entregado a la institución Aseguradora.</a:t>
            </a:r>
            <a:endParaRPr lang="es-MX" sz="1600" b="0" u="none" dirty="0">
              <a:solidFill>
                <a:schemeClr val="tx1"/>
              </a:solidFill>
            </a:endParaRPr>
          </a:p>
        </p:txBody>
      </p:sp>
      <p:pic>
        <p:nvPicPr>
          <p:cNvPr id="72709" name="Picture 6"/>
          <p:cNvPicPr>
            <a:picLocks noChangeAspect="1" noChangeArrowheads="1"/>
          </p:cNvPicPr>
          <p:nvPr/>
        </p:nvPicPr>
        <p:blipFill rotWithShape="1">
          <a:blip r:embed="rId2" cstate="print"/>
          <a:srcRect l="15710"/>
          <a:stretch/>
        </p:blipFill>
        <p:spPr bwMode="auto">
          <a:xfrm>
            <a:off x="4161035" y="1253448"/>
            <a:ext cx="4880225" cy="4529189"/>
          </a:xfrm>
          <a:prstGeom prst="rect">
            <a:avLst/>
          </a:prstGeom>
          <a:noFill/>
          <a:ln w="28575" algn="ctr">
            <a:noFill/>
            <a:miter lim="800000"/>
            <a:headEnd/>
            <a:tailEnd/>
          </a:ln>
          <a:scene3d>
            <a:camera prst="orthographicFront"/>
            <a:lightRig rig="threePt" dir="t"/>
          </a:scene3d>
          <a:sp3d>
            <a:bevelT w="165100" prst="coolSlant"/>
          </a:sp3d>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892" t="25439" r="31406" b="70031"/>
          <a:stretch/>
        </p:blipFill>
        <p:spPr bwMode="auto">
          <a:xfrm>
            <a:off x="4465786" y="1253448"/>
            <a:ext cx="4541179" cy="453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41852" r="87267" b="21077"/>
          <a:stretch/>
        </p:blipFill>
        <p:spPr bwMode="auto">
          <a:xfrm>
            <a:off x="4161035" y="1253448"/>
            <a:ext cx="304751" cy="4529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8"/>
          <p:cNvPicPr>
            <a:picLocks noChangeAspect="1" noChangeArrowheads="1"/>
          </p:cNvPicPr>
          <p:nvPr/>
        </p:nvPicPr>
        <p:blipFill>
          <a:blip r:embed="rId2" cstate="print"/>
          <a:srcRect r="11210"/>
          <a:stretch>
            <a:fillRect/>
          </a:stretch>
        </p:blipFill>
        <p:spPr bwMode="auto">
          <a:xfrm>
            <a:off x="3051136" y="1165225"/>
            <a:ext cx="5909984" cy="4527550"/>
          </a:xfrm>
          <a:prstGeom prst="rect">
            <a:avLst/>
          </a:prstGeom>
          <a:noFill/>
          <a:ln w="28575" algn="ctr">
            <a:noFill/>
            <a:miter lim="800000"/>
            <a:headEnd/>
            <a:tailEnd/>
          </a:ln>
          <a:scene3d>
            <a:camera prst="orthographicFront"/>
            <a:lightRig rig="threePt" dir="t"/>
          </a:scene3d>
          <a:sp3d>
            <a:bevelT w="165100" prst="coolSlant"/>
          </a:sp3d>
        </p:spPr>
      </p:pic>
      <p:sp>
        <p:nvSpPr>
          <p:cNvPr id="49154" name="Rectangle 2"/>
          <p:cNvSpPr>
            <a:spLocks noGrp="1" noChangeArrowheads="1"/>
          </p:cNvSpPr>
          <p:nvPr>
            <p:ph type="title"/>
          </p:nvPr>
        </p:nvSpPr>
        <p:spPr>
          <a:xfrm>
            <a:off x="1366838" y="233363"/>
            <a:ext cx="6408737" cy="307975"/>
          </a:xfrm>
          <a:ln algn="ctr"/>
          <a:effectLst>
            <a:outerShdw blurRad="50800" dist="38100" dir="5400000" algn="t" rotWithShape="0">
              <a:prstClr val="black">
                <a:alpha val="40000"/>
              </a:prstClr>
            </a:outerShdw>
          </a:effectLst>
        </p:spPr>
        <p:txBody>
          <a:bodyPr lIns="0" tIns="0" rIns="0" bIns="0"/>
          <a:lstStyle/>
          <a:p>
            <a:pPr algn="ctr" eaLnBrk="1" hangingPunct="1">
              <a:defRPr/>
            </a:pPr>
            <a:r>
              <a:rPr lang="es-MX" kern="1200" dirty="0" smtClean="0">
                <a:solidFill>
                  <a:schemeClr val="tx1">
                    <a:lumMod val="95000"/>
                    <a:lumOff val="5000"/>
                  </a:schemeClr>
                </a:solidFill>
                <a:ea typeface="+mn-ea"/>
                <a:cs typeface="+mn-cs"/>
              </a:rPr>
              <a:t>6. Movimiento “Cancelación de venta”</a:t>
            </a:r>
            <a:endParaRPr lang="es-ES" kern="1200" dirty="0" smtClean="0">
              <a:solidFill>
                <a:schemeClr val="tx1">
                  <a:lumMod val="95000"/>
                  <a:lumOff val="5000"/>
                </a:schemeClr>
              </a:solidFill>
              <a:ea typeface="+mn-ea"/>
              <a:cs typeface="+mn-cs"/>
            </a:endParaRPr>
          </a:p>
        </p:txBody>
      </p:sp>
      <p:sp>
        <p:nvSpPr>
          <p:cNvPr id="76804" name="Rectangle 3"/>
          <p:cNvSpPr>
            <a:spLocks noGrp="1" noChangeArrowheads="1"/>
          </p:cNvSpPr>
          <p:nvPr>
            <p:ph type="body" sz="half" idx="1"/>
          </p:nvPr>
        </p:nvSpPr>
        <p:spPr>
          <a:xfrm>
            <a:off x="358775" y="1301750"/>
            <a:ext cx="2647950" cy="2127250"/>
          </a:xfrm>
        </p:spPr>
        <p:txBody>
          <a:bodyPr/>
          <a:lstStyle/>
          <a:p>
            <a:pPr marL="0" indent="0" eaLnBrk="1" hangingPunct="1">
              <a:buFontTx/>
              <a:buNone/>
            </a:pPr>
            <a:r>
              <a:rPr lang="es-MX" sz="1800" dirty="0" smtClean="0"/>
              <a:t>Este aviso se realiza, cuando la información del aviso de </a:t>
            </a:r>
            <a:r>
              <a:rPr lang="es-MX" sz="1800" dirty="0" smtClean="0">
                <a:hlinkClick r:id="rId3" action="ppaction://hlinksldjump"/>
              </a:rPr>
              <a:t>Venta</a:t>
            </a:r>
            <a:r>
              <a:rPr lang="es-MX" sz="1800" dirty="0" smtClean="0"/>
              <a:t> y el movimiento de </a:t>
            </a:r>
            <a:r>
              <a:rPr lang="es-MX" sz="1800" dirty="0" smtClean="0">
                <a:hlinkClick r:id="rId4" action="ppaction://hlinksldjump"/>
              </a:rPr>
              <a:t>Complemento de Datos</a:t>
            </a:r>
            <a:r>
              <a:rPr lang="es-MX" sz="1800" dirty="0" smtClean="0"/>
              <a:t>, se envío al Registro, y que por algún motivo se cancela la venta,  siendo necesario enviar este nuevo movimiento, para actualizar el estado del vehículo. </a:t>
            </a:r>
            <a:endParaRPr lang="es-ES" sz="1800" dirty="0" smtClean="0"/>
          </a:p>
        </p:txBody>
      </p:sp>
      <p:sp>
        <p:nvSpPr>
          <p:cNvPr id="49158" name="Rectangle 6"/>
          <p:cNvSpPr>
            <a:spLocks noChangeArrowheads="1"/>
          </p:cNvSpPr>
          <p:nvPr/>
        </p:nvSpPr>
        <p:spPr bwMode="auto">
          <a:xfrm>
            <a:off x="5452110" y="2400300"/>
            <a:ext cx="1188720" cy="217170"/>
          </a:xfrm>
          <a:prstGeom prst="rect">
            <a:avLst/>
          </a:prstGeom>
          <a:solidFill>
            <a:srgbClr val="00FFFF">
              <a:alpha val="5882"/>
            </a:srgbClr>
          </a:solidFill>
          <a:ln w="28575">
            <a:solidFill>
              <a:srgbClr val="00FFFF"/>
            </a:solidFill>
            <a:miter lim="800000"/>
            <a:headEnd/>
            <a:tailEnd/>
          </a:ln>
          <a:scene3d>
            <a:camera prst="orthographicFront"/>
            <a:lightRig rig="threePt" dir="t"/>
          </a:scene3d>
        </p:spPr>
        <p:txBody>
          <a:bodyPr wrap="none" anchor="ctr"/>
          <a:lstStyle/>
          <a:p>
            <a:pPr algn="ctr">
              <a:defRPr/>
            </a:pPr>
            <a:endParaRPr lang="en-US" b="0" u="none"/>
          </a:p>
        </p:txBody>
      </p:sp>
      <p:sp>
        <p:nvSpPr>
          <p:cNvPr id="49169" name="Rectangle 17"/>
          <p:cNvSpPr>
            <a:spLocks noChangeArrowheads="1"/>
          </p:cNvSpPr>
          <p:nvPr/>
        </p:nvSpPr>
        <p:spPr bwMode="auto">
          <a:xfrm>
            <a:off x="605790" y="4976178"/>
            <a:ext cx="7932420" cy="1329595"/>
          </a:xfrm>
          <a:prstGeom prst="rect">
            <a:avLst/>
          </a:prstGeom>
          <a:solidFill>
            <a:schemeClr val="bg1">
              <a:lumMod val="50000"/>
            </a:schemeClr>
          </a:solidFill>
          <a:ln w="9525" algn="ctr">
            <a:solidFill>
              <a:schemeClr val="bg1"/>
            </a:solidFill>
            <a:miter lim="800000"/>
            <a:headEnd/>
            <a:tailEnd/>
          </a:ln>
          <a:effectLst/>
          <a:scene3d>
            <a:camera prst="orthographicFront"/>
            <a:lightRig rig="threePt" dir="t"/>
          </a:scene3d>
          <a:sp3d>
            <a:bevelT w="165100" prst="coolSlant"/>
          </a:sp3d>
        </p:spPr>
        <p:txBody>
          <a:bodyPr lIns="0" tIns="0" rIns="0" bIns="0">
            <a:spAutoFit/>
          </a:bodyPr>
          <a:lstStyle/>
          <a:p>
            <a:pPr algn="ctr">
              <a:spcBef>
                <a:spcPct val="20000"/>
              </a:spcBef>
              <a:defRPr/>
            </a:pPr>
            <a:r>
              <a:rPr lang="es-MX" sz="1600" u="none" dirty="0">
                <a:solidFill>
                  <a:schemeClr val="bg1"/>
                </a:solidFill>
              </a:rPr>
              <a:t>¡Importante!</a:t>
            </a:r>
          </a:p>
          <a:p>
            <a:pPr algn="ctr">
              <a:spcBef>
                <a:spcPct val="20000"/>
              </a:spcBef>
              <a:defRPr/>
            </a:pPr>
            <a:r>
              <a:rPr lang="es-MX" sz="1600" u="none" dirty="0">
                <a:solidFill>
                  <a:schemeClr val="bg1"/>
                </a:solidFill>
                <a:effectLst>
                  <a:outerShdw blurRad="38100" dist="38100" dir="2700000" algn="tl">
                    <a:srgbClr val="000000">
                      <a:alpha val="43137"/>
                    </a:srgbClr>
                  </a:outerShdw>
                </a:effectLst>
              </a:rPr>
              <a:t>Si sólo presentó el Aviso “ Venta”, sin la información de </a:t>
            </a:r>
            <a:r>
              <a:rPr lang="es-MX" sz="1600" u="none" dirty="0" smtClean="0">
                <a:solidFill>
                  <a:schemeClr val="bg1"/>
                </a:solidFill>
                <a:effectLst>
                  <a:outerShdw blurRad="38100" dist="38100" dir="2700000" algn="tl">
                    <a:srgbClr val="000000">
                      <a:alpha val="43137"/>
                    </a:srgbClr>
                  </a:outerShdw>
                </a:effectLst>
              </a:rPr>
              <a:t>factura </a:t>
            </a:r>
            <a:r>
              <a:rPr lang="es-MX" sz="1600" u="none" dirty="0">
                <a:solidFill>
                  <a:schemeClr val="bg1"/>
                </a:solidFill>
                <a:effectLst>
                  <a:outerShdw blurRad="38100" dist="38100" dir="2700000" algn="tl">
                    <a:srgbClr val="000000">
                      <a:alpha val="43137"/>
                    </a:srgbClr>
                  </a:outerShdw>
                </a:effectLst>
              </a:rPr>
              <a:t>y </a:t>
            </a:r>
            <a:r>
              <a:rPr lang="es-MX" sz="1600" u="none" dirty="0" smtClean="0">
                <a:solidFill>
                  <a:schemeClr val="bg1"/>
                </a:solidFill>
                <a:effectLst>
                  <a:outerShdw blurRad="38100" dist="38100" dir="2700000" algn="tl">
                    <a:srgbClr val="000000">
                      <a:alpha val="43137"/>
                    </a:srgbClr>
                  </a:outerShdw>
                </a:effectLst>
              </a:rPr>
              <a:t>fecha factura</a:t>
            </a:r>
            <a:r>
              <a:rPr lang="es-MX" sz="1600" u="none" dirty="0">
                <a:solidFill>
                  <a:schemeClr val="bg1"/>
                </a:solidFill>
                <a:effectLst>
                  <a:outerShdw blurRad="38100" dist="38100" dir="2700000" algn="tl">
                    <a:srgbClr val="000000">
                      <a:alpha val="43137"/>
                    </a:srgbClr>
                  </a:outerShdw>
                </a:effectLst>
              </a:rPr>
              <a:t>, antes de hacer el movimiento “Cancelación de Venta” deberá de complementar los datos de </a:t>
            </a:r>
            <a:r>
              <a:rPr lang="es-MX" sz="1600" u="none" dirty="0" smtClean="0">
                <a:solidFill>
                  <a:schemeClr val="bg1"/>
                </a:solidFill>
                <a:effectLst>
                  <a:outerShdw blurRad="38100" dist="38100" dir="2700000" algn="tl">
                    <a:srgbClr val="000000">
                      <a:alpha val="43137"/>
                    </a:srgbClr>
                  </a:outerShdw>
                </a:effectLst>
              </a:rPr>
              <a:t>número factura </a:t>
            </a:r>
            <a:r>
              <a:rPr lang="es-MX" sz="1600" u="none" dirty="0">
                <a:solidFill>
                  <a:schemeClr val="bg1"/>
                </a:solidFill>
                <a:effectLst>
                  <a:outerShdw blurRad="38100" dist="38100" dir="2700000" algn="tl">
                    <a:srgbClr val="000000">
                      <a:alpha val="43137"/>
                    </a:srgbClr>
                  </a:outerShdw>
                </a:effectLst>
              </a:rPr>
              <a:t>y </a:t>
            </a:r>
            <a:r>
              <a:rPr lang="es-MX" sz="1600" u="none" dirty="0" smtClean="0">
                <a:solidFill>
                  <a:schemeClr val="bg1"/>
                </a:solidFill>
                <a:effectLst>
                  <a:outerShdw blurRad="38100" dist="38100" dir="2700000" algn="tl">
                    <a:srgbClr val="000000">
                      <a:alpha val="43137"/>
                    </a:srgbClr>
                  </a:outerShdw>
                </a:effectLst>
              </a:rPr>
              <a:t>fecha </a:t>
            </a:r>
            <a:r>
              <a:rPr lang="es-MX" sz="1600" u="none" dirty="0">
                <a:solidFill>
                  <a:schemeClr val="bg1"/>
                </a:solidFill>
                <a:effectLst>
                  <a:outerShdw blurRad="38100" dist="38100" dir="2700000" algn="tl">
                    <a:srgbClr val="000000">
                      <a:alpha val="43137"/>
                    </a:srgbClr>
                  </a:outerShdw>
                </a:effectLst>
              </a:rPr>
              <a:t>de </a:t>
            </a:r>
            <a:r>
              <a:rPr lang="es-MX" sz="1600" u="none" dirty="0" smtClean="0">
                <a:solidFill>
                  <a:schemeClr val="bg1"/>
                </a:solidFill>
                <a:effectLst>
                  <a:outerShdw blurRad="38100" dist="38100" dir="2700000" algn="tl">
                    <a:srgbClr val="000000">
                      <a:alpha val="43137"/>
                    </a:srgbClr>
                  </a:outerShdw>
                </a:effectLst>
              </a:rPr>
              <a:t>facturación </a:t>
            </a:r>
            <a:r>
              <a:rPr lang="es-MX" sz="1600" u="none" dirty="0">
                <a:solidFill>
                  <a:schemeClr val="bg1"/>
                </a:solidFill>
                <a:effectLst>
                  <a:outerShdw blurRad="38100" dist="38100" dir="2700000" algn="tl">
                    <a:srgbClr val="000000">
                      <a:alpha val="43137"/>
                    </a:srgbClr>
                  </a:outerShdw>
                </a:effectLst>
              </a:rPr>
              <a:t>en el movimiento del mismo nombre:</a:t>
            </a:r>
          </a:p>
          <a:p>
            <a:pPr algn="ctr">
              <a:spcBef>
                <a:spcPct val="20000"/>
              </a:spcBef>
              <a:defRPr/>
            </a:pPr>
            <a:r>
              <a:rPr lang="es-MX" sz="1600" u="none" dirty="0">
                <a:solidFill>
                  <a:schemeClr val="bg1"/>
                </a:solidFill>
                <a:effectLst>
                  <a:outerShdw blurRad="38100" dist="38100" dir="2700000" algn="tl">
                    <a:srgbClr val="000000">
                      <a:alpha val="43137"/>
                    </a:srgbClr>
                  </a:outerShdw>
                </a:effectLst>
              </a:rPr>
              <a:t> </a:t>
            </a:r>
            <a:r>
              <a:rPr lang="es-MX" sz="1600" u="none" dirty="0">
                <a:solidFill>
                  <a:schemeClr val="bg1"/>
                </a:solidFill>
                <a:effectLst>
                  <a:outerShdw blurRad="38100" dist="38100" dir="2700000" algn="tl">
                    <a:srgbClr val="000000">
                      <a:alpha val="43137"/>
                    </a:srgbClr>
                  </a:outerShdw>
                </a:effectLst>
                <a:hlinkClick r:id="rId4" action="ppaction://hlinksldjump"/>
              </a:rPr>
              <a:t>“Complemento de Datos”. </a:t>
            </a:r>
            <a:endParaRPr lang="es-ES" sz="1600" u="none" dirty="0">
              <a:solidFill>
                <a:schemeClr val="bg1"/>
              </a:solidFill>
              <a:effectLst>
                <a:outerShdw blurRad="38100" dist="38100" dir="2700000" algn="tl">
                  <a:srgbClr val="000000">
                    <a:alpha val="43137"/>
                  </a:srgbClr>
                </a:outerShdw>
              </a:effectLst>
            </a:endParaRPr>
          </a:p>
        </p:txBody>
      </p:sp>
      <p:pic>
        <p:nvPicPr>
          <p:cNvPr id="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2892" t="25439" r="31406" b="70031"/>
          <a:stretch/>
        </p:blipFill>
        <p:spPr bwMode="auto">
          <a:xfrm>
            <a:off x="4643919" y="1165225"/>
            <a:ext cx="4397340" cy="453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24963" r="87267" b="21077"/>
          <a:stretch/>
        </p:blipFill>
        <p:spPr bwMode="auto">
          <a:xfrm>
            <a:off x="3051135" y="1165225"/>
            <a:ext cx="1592784" cy="3810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49154"/>
                                        </p:tgtEl>
                                        <p:attrNameLst>
                                          <p:attrName>style.visibility</p:attrName>
                                        </p:attrNameLst>
                                      </p:cBhvr>
                                      <p:to>
                                        <p:strVal val="visible"/>
                                      </p:to>
                                    </p:set>
                                    <p:anim calcmode="lin" valueType="num">
                                      <p:cBhvr>
                                        <p:cTn id="7" dur="1000" fill="hold"/>
                                        <p:tgtEl>
                                          <p:spTgt spid="49154"/>
                                        </p:tgtEl>
                                        <p:attrNameLst>
                                          <p:attrName>ppt_w</p:attrName>
                                        </p:attrNameLst>
                                      </p:cBhvr>
                                      <p:tavLst>
                                        <p:tav tm="0">
                                          <p:val>
                                            <p:fltVal val="0"/>
                                          </p:val>
                                        </p:tav>
                                        <p:tav tm="100000">
                                          <p:val>
                                            <p:strVal val="#ppt_w"/>
                                          </p:val>
                                        </p:tav>
                                      </p:tavLst>
                                    </p:anim>
                                    <p:anim calcmode="lin" valueType="num">
                                      <p:cBhvr>
                                        <p:cTn id="8" dur="1000" fill="hold"/>
                                        <p:tgtEl>
                                          <p:spTgt spid="49154"/>
                                        </p:tgtEl>
                                        <p:attrNameLst>
                                          <p:attrName>ppt_h</p:attrName>
                                        </p:attrNameLst>
                                      </p:cBhvr>
                                      <p:tavLst>
                                        <p:tav tm="0">
                                          <p:val>
                                            <p:fltVal val="0"/>
                                          </p:val>
                                        </p:tav>
                                        <p:tav tm="100000">
                                          <p:val>
                                            <p:strVal val="#ppt_h"/>
                                          </p:val>
                                        </p:tav>
                                      </p:tavLst>
                                    </p:anim>
                                    <p:animEffect transition="in" filter="fade">
                                      <p:cBhvr>
                                        <p:cTn id="9" dur="1000"/>
                                        <p:tgtEl>
                                          <p:spTgt spid="49154"/>
                                        </p:tgtEl>
                                      </p:cBhvr>
                                    </p:animEffect>
                                  </p:childTnLst>
                                </p:cTn>
                              </p:par>
                              <p:par>
                                <p:cTn id="10" presetID="1" presetClass="entr" presetSubtype="0" fill="hold" nodeType="withEffect">
                                  <p:stCondLst>
                                    <p:cond delay="0"/>
                                  </p:stCondLst>
                                  <p:childTnLst>
                                    <p:set>
                                      <p:cBhvr>
                                        <p:cTn id="11" dur="1" fill="hold">
                                          <p:stCondLst>
                                            <p:cond delay="0"/>
                                          </p:stCondLst>
                                        </p:cTn>
                                        <p:tgtEl>
                                          <p:spTgt spid="49158"/>
                                        </p:tgtEl>
                                        <p:attrNameLst>
                                          <p:attrName>style.visibility</p:attrName>
                                        </p:attrNameLst>
                                      </p:cBhvr>
                                      <p:to>
                                        <p:strVal val="visible"/>
                                      </p:to>
                                    </p:set>
                                  </p:childTnLst>
                                </p:cTn>
                              </p:par>
                            </p:childTnLst>
                          </p:cTn>
                        </p:par>
                        <p:par>
                          <p:cTn id="12" fill="hold" nodeType="afterGroup">
                            <p:stCondLst>
                              <p:cond delay="1000"/>
                            </p:stCondLst>
                            <p:childTnLst>
                              <p:par>
                                <p:cTn id="13" presetID="53" presetClass="entr" presetSubtype="0" fill="hold" nodeType="afterEffect">
                                  <p:stCondLst>
                                    <p:cond delay="0"/>
                                  </p:stCondLst>
                                  <p:childTnLst>
                                    <p:set>
                                      <p:cBhvr>
                                        <p:cTn id="14" dur="1" fill="hold">
                                          <p:stCondLst>
                                            <p:cond delay="0"/>
                                          </p:stCondLst>
                                        </p:cTn>
                                        <p:tgtEl>
                                          <p:spTgt spid="49169"/>
                                        </p:tgtEl>
                                        <p:attrNameLst>
                                          <p:attrName>style.visibility</p:attrName>
                                        </p:attrNameLst>
                                      </p:cBhvr>
                                      <p:to>
                                        <p:strVal val="visible"/>
                                      </p:to>
                                    </p:set>
                                    <p:anim calcmode="lin" valueType="num">
                                      <p:cBhvr>
                                        <p:cTn id="15" dur="1000" fill="hold"/>
                                        <p:tgtEl>
                                          <p:spTgt spid="49169"/>
                                        </p:tgtEl>
                                        <p:attrNameLst>
                                          <p:attrName>ppt_w</p:attrName>
                                        </p:attrNameLst>
                                      </p:cBhvr>
                                      <p:tavLst>
                                        <p:tav tm="0">
                                          <p:val>
                                            <p:fltVal val="0"/>
                                          </p:val>
                                        </p:tav>
                                        <p:tav tm="100000">
                                          <p:val>
                                            <p:strVal val="#ppt_w"/>
                                          </p:val>
                                        </p:tav>
                                      </p:tavLst>
                                    </p:anim>
                                    <p:anim calcmode="lin" valueType="num">
                                      <p:cBhvr>
                                        <p:cTn id="16" dur="1000" fill="hold"/>
                                        <p:tgtEl>
                                          <p:spTgt spid="49169"/>
                                        </p:tgtEl>
                                        <p:attrNameLst>
                                          <p:attrName>ppt_h</p:attrName>
                                        </p:attrNameLst>
                                      </p:cBhvr>
                                      <p:tavLst>
                                        <p:tav tm="0">
                                          <p:val>
                                            <p:fltVal val="0"/>
                                          </p:val>
                                        </p:tav>
                                        <p:tav tm="100000">
                                          <p:val>
                                            <p:strVal val="#ppt_h"/>
                                          </p:val>
                                        </p:tav>
                                      </p:tavLst>
                                    </p:anim>
                                    <p:animEffect transition="in" filter="fade">
                                      <p:cBhvr>
                                        <p:cTn id="17" dur="1000"/>
                                        <p:tgtEl>
                                          <p:spTgt spid="49169"/>
                                        </p:tgtEl>
                                      </p:cBhvr>
                                    </p:animEffect>
                                  </p:childTnLst>
                                </p:cTn>
                              </p:par>
                            </p:childTnLst>
                          </p:cTn>
                        </p:par>
                        <p:par>
                          <p:cTn id="18" fill="hold" nodeType="afterGroup">
                            <p:stCondLst>
                              <p:cond delay="2000"/>
                            </p:stCondLst>
                            <p:childTnLst>
                              <p:par>
                                <p:cTn id="19" presetID="6" presetClass="emph" presetSubtype="0" decel="50000" autoRev="1" fill="hold" nodeType="afterEffect">
                                  <p:stCondLst>
                                    <p:cond delay="0"/>
                                  </p:stCondLst>
                                  <p:childTnLst>
                                    <p:animScale>
                                      <p:cBhvr>
                                        <p:cTn id="20" dur="500" fill="hold"/>
                                        <p:tgtEl>
                                          <p:spTgt spid="4916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5"/>
          <p:cNvPicPr>
            <a:picLocks noChangeAspect="1" noChangeArrowheads="1"/>
          </p:cNvPicPr>
          <p:nvPr/>
        </p:nvPicPr>
        <p:blipFill>
          <a:blip r:embed="rId2" cstate="print">
            <a:extLst>
              <a:ext uri="{28A0092B-C50C-407E-A947-70E740481C1C}">
                <a14:useLocalDpi xmlns:a14="http://schemas.microsoft.com/office/drawing/2010/main" val="0"/>
              </a:ext>
            </a:extLst>
          </a:blip>
          <a:srcRect r="9297"/>
          <a:stretch>
            <a:fillRect/>
          </a:stretch>
        </p:blipFill>
        <p:spPr bwMode="auto">
          <a:xfrm>
            <a:off x="3357563" y="1244600"/>
            <a:ext cx="5500687"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sp>
        <p:nvSpPr>
          <p:cNvPr id="50222" name="Rectangle 46"/>
          <p:cNvSpPr>
            <a:spLocks noChangeArrowheads="1"/>
          </p:cNvSpPr>
          <p:nvPr/>
        </p:nvSpPr>
        <p:spPr bwMode="auto">
          <a:xfrm>
            <a:off x="5326063" y="2105025"/>
            <a:ext cx="1039812" cy="180975"/>
          </a:xfrm>
          <a:prstGeom prst="rect">
            <a:avLst/>
          </a:prstGeom>
          <a:solidFill>
            <a:srgbClr val="00FFFF">
              <a:alpha val="5098"/>
            </a:srgbClr>
          </a:solidFill>
          <a:ln w="28575">
            <a:solidFill>
              <a:srgbClr val="00FFFF"/>
            </a:solidFill>
            <a:miter lim="800000"/>
            <a:headEnd/>
            <a:tailEnd/>
          </a:ln>
        </p:spPr>
        <p:txBody>
          <a:bodyPr wrap="none" anchor="ctr"/>
          <a:lstStyle/>
          <a:p>
            <a:pPr algn="ctr"/>
            <a:endParaRPr lang="en-US" b="0" u="none"/>
          </a:p>
        </p:txBody>
      </p:sp>
      <p:sp>
        <p:nvSpPr>
          <p:cNvPr id="50211" name="Rectangle 35"/>
          <p:cNvSpPr>
            <a:spLocks noGrp="1" noChangeArrowheads="1"/>
          </p:cNvSpPr>
          <p:nvPr>
            <p:ph type="title"/>
          </p:nvPr>
        </p:nvSpPr>
        <p:spPr>
          <a:xfrm>
            <a:off x="1726428" y="277813"/>
            <a:ext cx="6408737" cy="307975"/>
          </a:xfrm>
          <a:ln algn="ctr"/>
          <a:effectLst>
            <a:outerShdw blurRad="50800" dist="38100" dir="5400000" algn="t" rotWithShape="0">
              <a:prstClr val="black">
                <a:alpha val="40000"/>
              </a:prstClr>
            </a:outerShdw>
          </a:effectLst>
        </p:spPr>
        <p:txBody>
          <a:bodyPr lIns="0" tIns="0" rIns="0" bIns="0"/>
          <a:lstStyle/>
          <a:p>
            <a:pPr algn="ctr" eaLnBrk="1" hangingPunct="1">
              <a:defRPr/>
            </a:pPr>
            <a:r>
              <a:rPr lang="es-MX" kern="1200" dirty="0" smtClean="0">
                <a:solidFill>
                  <a:schemeClr val="tx1">
                    <a:lumMod val="95000"/>
                    <a:lumOff val="5000"/>
                  </a:schemeClr>
                </a:solidFill>
                <a:ea typeface="+mn-ea"/>
                <a:cs typeface="+mn-cs"/>
              </a:rPr>
              <a:t>6. Movimiento “Cancelación de venta”</a:t>
            </a:r>
            <a:endParaRPr lang="es-ES" kern="1200" dirty="0" smtClean="0">
              <a:solidFill>
                <a:schemeClr val="tx1">
                  <a:lumMod val="95000"/>
                  <a:lumOff val="5000"/>
                </a:schemeClr>
              </a:solidFill>
              <a:ea typeface="+mn-ea"/>
              <a:cs typeface="+mn-cs"/>
            </a:endParaRPr>
          </a:p>
        </p:txBody>
      </p:sp>
      <p:sp>
        <p:nvSpPr>
          <p:cNvPr id="77829" name="Rectangle 37"/>
          <p:cNvSpPr>
            <a:spLocks noChangeArrowheads="1"/>
          </p:cNvSpPr>
          <p:nvPr/>
        </p:nvSpPr>
        <p:spPr bwMode="auto">
          <a:xfrm>
            <a:off x="196850" y="989145"/>
            <a:ext cx="302923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spcBef>
                <a:spcPct val="20000"/>
              </a:spcBef>
            </a:pPr>
            <a:r>
              <a:rPr lang="es-MX" b="0" u="none" dirty="0">
                <a:solidFill>
                  <a:schemeClr val="tx1"/>
                </a:solidFill>
              </a:rPr>
              <a:t>Cuando el usuario ingrese correctamente uno de los dos campos llave, </a:t>
            </a:r>
            <a:r>
              <a:rPr lang="es-MX" b="0" u="none" dirty="0">
                <a:solidFill>
                  <a:srgbClr val="3399FF"/>
                </a:solidFill>
              </a:rPr>
              <a:t>NIV o NCI,</a:t>
            </a:r>
            <a:r>
              <a:rPr lang="es-MX" b="0" u="none" dirty="0">
                <a:solidFill>
                  <a:schemeClr val="tx1"/>
                </a:solidFill>
              </a:rPr>
              <a:t> de clic en </a:t>
            </a:r>
            <a:r>
              <a:rPr lang="es-MX" b="0" u="none" dirty="0">
                <a:solidFill>
                  <a:schemeClr val="folHlink"/>
                </a:solidFill>
              </a:rPr>
              <a:t>Buscar.</a:t>
            </a:r>
            <a:endParaRPr lang="es-ES" b="0" u="none" dirty="0">
              <a:solidFill>
                <a:schemeClr val="tx1"/>
              </a:solidFill>
            </a:endParaRPr>
          </a:p>
        </p:txBody>
      </p:sp>
      <p:sp>
        <p:nvSpPr>
          <p:cNvPr id="50214" name="Rectangle 38"/>
          <p:cNvSpPr>
            <a:spLocks noChangeArrowheads="1"/>
          </p:cNvSpPr>
          <p:nvPr/>
        </p:nvSpPr>
        <p:spPr bwMode="auto">
          <a:xfrm>
            <a:off x="190499" y="2098675"/>
            <a:ext cx="3035585" cy="1495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spcBef>
                <a:spcPct val="20000"/>
              </a:spcBef>
            </a:pPr>
            <a:r>
              <a:rPr lang="es-MX" b="0" u="none" dirty="0">
                <a:solidFill>
                  <a:schemeClr val="tx1"/>
                </a:solidFill>
              </a:rPr>
              <a:t>Si el vehículo se encuentra inscrito, el sistema proporciona: </a:t>
            </a:r>
          </a:p>
          <a:p>
            <a:pPr algn="just">
              <a:spcBef>
                <a:spcPct val="20000"/>
              </a:spcBef>
            </a:pPr>
            <a:r>
              <a:rPr lang="es-MX" b="0" u="none" dirty="0">
                <a:solidFill>
                  <a:schemeClr val="tx1"/>
                </a:solidFill>
              </a:rPr>
              <a:t>-</a:t>
            </a:r>
            <a:r>
              <a:rPr lang="es-MX" b="0" u="none" dirty="0">
                <a:solidFill>
                  <a:srgbClr val="3399FF"/>
                </a:solidFill>
              </a:rPr>
              <a:t>Si capturo el NIV, proporciona el NCI, o viceversa. </a:t>
            </a:r>
          </a:p>
          <a:p>
            <a:pPr algn="just">
              <a:spcBef>
                <a:spcPct val="20000"/>
              </a:spcBef>
            </a:pPr>
            <a:r>
              <a:rPr lang="es-MX" b="0" u="none" dirty="0">
                <a:solidFill>
                  <a:schemeClr val="tx1"/>
                </a:solidFill>
              </a:rPr>
              <a:t>-</a:t>
            </a:r>
            <a:r>
              <a:rPr lang="es-MX" b="0" u="none" dirty="0"/>
              <a:t>Información del vehículo. </a:t>
            </a:r>
            <a:endParaRPr lang="es-ES" b="0" u="none" dirty="0"/>
          </a:p>
        </p:txBody>
      </p:sp>
      <p:sp>
        <p:nvSpPr>
          <p:cNvPr id="50209" name="Rectangle 33"/>
          <p:cNvSpPr>
            <a:spLocks noChangeArrowheads="1"/>
          </p:cNvSpPr>
          <p:nvPr/>
        </p:nvSpPr>
        <p:spPr bwMode="auto">
          <a:xfrm>
            <a:off x="5176838" y="3094038"/>
            <a:ext cx="1989137" cy="1454150"/>
          </a:xfrm>
          <a:prstGeom prst="rect">
            <a:avLst/>
          </a:prstGeom>
          <a:solidFill>
            <a:srgbClr val="FF9900">
              <a:alpha val="9019"/>
            </a:srgbClr>
          </a:solidFill>
          <a:ln w="28575" algn="ctr">
            <a:solidFill>
              <a:srgbClr val="FF9900"/>
            </a:solidFill>
            <a:miter lim="800000"/>
            <a:headEnd/>
            <a:tailEnd/>
          </a:ln>
        </p:spPr>
        <p:txBody>
          <a:bodyPr wrap="none" anchor="ctr"/>
          <a:lstStyle/>
          <a:p>
            <a:pPr algn="ctr"/>
            <a:endParaRPr lang="en-US" b="0" u="none"/>
          </a:p>
        </p:txBody>
      </p:sp>
      <p:sp>
        <p:nvSpPr>
          <p:cNvPr id="50217" name="Rectangle 41"/>
          <p:cNvSpPr>
            <a:spLocks noChangeArrowheads="1"/>
          </p:cNvSpPr>
          <p:nvPr/>
        </p:nvSpPr>
        <p:spPr bwMode="auto">
          <a:xfrm>
            <a:off x="160337" y="4852987"/>
            <a:ext cx="306574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spcBef>
                <a:spcPct val="20000"/>
              </a:spcBef>
            </a:pPr>
            <a:r>
              <a:rPr lang="es-MX" b="0" u="none" dirty="0">
                <a:solidFill>
                  <a:schemeClr val="tx1"/>
                </a:solidFill>
              </a:rPr>
              <a:t>Para el movimiento de Cancelación, el usuario, sólo deberá capturar la </a:t>
            </a:r>
            <a:r>
              <a:rPr lang="es-MX" b="0" u="none" dirty="0">
                <a:solidFill>
                  <a:schemeClr val="folHlink"/>
                </a:solidFill>
              </a:rPr>
              <a:t>Fecha de Entrega o Recepción, es decir el día en que se devolvió el vehículo.</a:t>
            </a:r>
            <a:endParaRPr lang="es-ES" b="0" u="none" dirty="0">
              <a:solidFill>
                <a:schemeClr val="folHlink"/>
              </a:solidFill>
            </a:endParaRPr>
          </a:p>
        </p:txBody>
      </p:sp>
      <p:sp>
        <p:nvSpPr>
          <p:cNvPr id="50219" name="Rectangle 43"/>
          <p:cNvSpPr>
            <a:spLocks noChangeArrowheads="1"/>
          </p:cNvSpPr>
          <p:nvPr/>
        </p:nvSpPr>
        <p:spPr bwMode="auto">
          <a:xfrm>
            <a:off x="160338" y="3631272"/>
            <a:ext cx="306574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spcBef>
                <a:spcPct val="20000"/>
              </a:spcBef>
            </a:pPr>
            <a:r>
              <a:rPr lang="es-MX" b="0" u="none" dirty="0">
                <a:solidFill>
                  <a:schemeClr val="tx1"/>
                </a:solidFill>
              </a:rPr>
              <a:t>El sistema muestra los datos que el usuario proporcionó de facturación, cuando presentó el aviso de venta o complemento de datos.</a:t>
            </a:r>
            <a:endParaRPr lang="es-ES" b="0" u="none" dirty="0">
              <a:solidFill>
                <a:schemeClr val="tx1"/>
              </a:solidFill>
            </a:endParaRPr>
          </a:p>
        </p:txBody>
      </p:sp>
      <p:sp>
        <p:nvSpPr>
          <p:cNvPr id="50220" name="Rectangle 44"/>
          <p:cNvSpPr>
            <a:spLocks noChangeArrowheads="1"/>
          </p:cNvSpPr>
          <p:nvPr/>
        </p:nvSpPr>
        <p:spPr bwMode="auto">
          <a:xfrm>
            <a:off x="5588000" y="4699000"/>
            <a:ext cx="984250" cy="307975"/>
          </a:xfrm>
          <a:prstGeom prst="rect">
            <a:avLst/>
          </a:prstGeom>
          <a:solidFill>
            <a:srgbClr val="666633">
              <a:alpha val="5882"/>
            </a:srgbClr>
          </a:solidFill>
          <a:ln w="28575" algn="ctr">
            <a:solidFill>
              <a:srgbClr val="666633"/>
            </a:solidFill>
            <a:miter lim="800000"/>
            <a:headEnd/>
            <a:tailEnd/>
          </a:ln>
        </p:spPr>
        <p:txBody>
          <a:bodyPr wrap="none" anchor="ctr"/>
          <a:lstStyle/>
          <a:p>
            <a:pPr algn="ctr"/>
            <a:endParaRPr lang="en-US" b="0" u="none"/>
          </a:p>
        </p:txBody>
      </p:sp>
      <p:sp>
        <p:nvSpPr>
          <p:cNvPr id="50221" name="Rectangle 45"/>
          <p:cNvSpPr>
            <a:spLocks noChangeArrowheads="1"/>
          </p:cNvSpPr>
          <p:nvPr/>
        </p:nvSpPr>
        <p:spPr bwMode="auto">
          <a:xfrm>
            <a:off x="5999163" y="2395538"/>
            <a:ext cx="366712" cy="371475"/>
          </a:xfrm>
          <a:prstGeom prst="rect">
            <a:avLst/>
          </a:prstGeom>
          <a:solidFill>
            <a:srgbClr val="3399FF">
              <a:alpha val="7059"/>
            </a:srgbClr>
          </a:solidFill>
          <a:ln w="28575">
            <a:solidFill>
              <a:srgbClr val="3399FF"/>
            </a:solidFill>
            <a:miter lim="800000"/>
            <a:headEnd/>
            <a:tailEnd/>
          </a:ln>
        </p:spPr>
        <p:txBody>
          <a:bodyPr wrap="none" anchor="ctr"/>
          <a:lstStyle/>
          <a:p>
            <a:pPr algn="ctr"/>
            <a:endParaRPr lang="en-US" b="0" u="none"/>
          </a:p>
        </p:txBody>
      </p:sp>
      <p:sp>
        <p:nvSpPr>
          <p:cNvPr id="50223" name="Rectangle 47"/>
          <p:cNvSpPr>
            <a:spLocks noChangeArrowheads="1"/>
          </p:cNvSpPr>
          <p:nvPr/>
        </p:nvSpPr>
        <p:spPr bwMode="auto">
          <a:xfrm>
            <a:off x="7280275" y="4986338"/>
            <a:ext cx="296863" cy="312737"/>
          </a:xfrm>
          <a:prstGeom prst="rect">
            <a:avLst/>
          </a:prstGeom>
          <a:solidFill>
            <a:srgbClr val="003300">
              <a:alpha val="5098"/>
            </a:srgbClr>
          </a:solidFill>
          <a:ln w="28575">
            <a:solidFill>
              <a:schemeClr val="folHlink"/>
            </a:solidFill>
            <a:miter lim="800000"/>
            <a:headEnd/>
            <a:tailEnd/>
          </a:ln>
        </p:spPr>
        <p:txBody>
          <a:bodyPr wrap="none" anchor="ctr"/>
          <a:lstStyle/>
          <a:p>
            <a:pPr algn="ctr"/>
            <a:endParaRPr lang="en-US" b="0" u="none"/>
          </a:p>
        </p:txBody>
      </p:sp>
      <p:cxnSp>
        <p:nvCxnSpPr>
          <p:cNvPr id="50224" name="AutoShape 48"/>
          <p:cNvCxnSpPr>
            <a:cxnSpLocks noChangeShapeType="1"/>
            <a:endCxn id="50223" idx="2"/>
          </p:cNvCxnSpPr>
          <p:nvPr/>
        </p:nvCxnSpPr>
        <p:spPr bwMode="auto">
          <a:xfrm flipV="1">
            <a:off x="3500438" y="5299075"/>
            <a:ext cx="3929062" cy="415925"/>
          </a:xfrm>
          <a:prstGeom prst="bentConnector2">
            <a:avLst/>
          </a:prstGeom>
          <a:noFill/>
          <a:ln w="28575">
            <a:solidFill>
              <a:schemeClr val="folHlink"/>
            </a:solidFill>
            <a:miter lim="800000"/>
            <a:headEnd/>
            <a:tailEnd type="triangle" w="med" len="med"/>
          </a:ln>
          <a:extLst>
            <a:ext uri="{909E8E84-426E-40dd-AFC4-6F175D3DCCD1}">
              <a14:hiddenFill xmlns:a14="http://schemas.microsoft.com/office/drawing/2010/main">
                <a:noFill/>
              </a14:hiddenFill>
            </a:ext>
          </a:extLst>
        </p:spPr>
      </p:cxnSp>
      <p:pic>
        <p:nvPicPr>
          <p:cNvPr id="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892" t="25439" r="31406" b="70031"/>
          <a:stretch/>
        </p:blipFill>
        <p:spPr bwMode="auto">
          <a:xfrm>
            <a:off x="4572000" y="1244600"/>
            <a:ext cx="4469259" cy="298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41852" r="87267" b="21077"/>
          <a:stretch/>
        </p:blipFill>
        <p:spPr bwMode="auto">
          <a:xfrm>
            <a:off x="3357563" y="1253447"/>
            <a:ext cx="1286356" cy="4813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50211"/>
                                        </p:tgtEl>
                                        <p:attrNameLst>
                                          <p:attrName>style.visibility</p:attrName>
                                        </p:attrNameLst>
                                      </p:cBhvr>
                                      <p:to>
                                        <p:strVal val="visible"/>
                                      </p:to>
                                    </p:set>
                                    <p:anim calcmode="lin" valueType="num">
                                      <p:cBhvr>
                                        <p:cTn id="7" dur="1000" fill="hold"/>
                                        <p:tgtEl>
                                          <p:spTgt spid="50211"/>
                                        </p:tgtEl>
                                        <p:attrNameLst>
                                          <p:attrName>ppt_w</p:attrName>
                                        </p:attrNameLst>
                                      </p:cBhvr>
                                      <p:tavLst>
                                        <p:tav tm="0">
                                          <p:val>
                                            <p:fltVal val="0"/>
                                          </p:val>
                                        </p:tav>
                                        <p:tav tm="100000">
                                          <p:val>
                                            <p:strVal val="#ppt_w"/>
                                          </p:val>
                                        </p:tav>
                                      </p:tavLst>
                                    </p:anim>
                                    <p:anim calcmode="lin" valueType="num">
                                      <p:cBhvr>
                                        <p:cTn id="8" dur="1000" fill="hold"/>
                                        <p:tgtEl>
                                          <p:spTgt spid="50211"/>
                                        </p:tgtEl>
                                        <p:attrNameLst>
                                          <p:attrName>ppt_h</p:attrName>
                                        </p:attrNameLst>
                                      </p:cBhvr>
                                      <p:tavLst>
                                        <p:tav tm="0">
                                          <p:val>
                                            <p:fltVal val="0"/>
                                          </p:val>
                                        </p:tav>
                                        <p:tav tm="100000">
                                          <p:val>
                                            <p:strVal val="#ppt_h"/>
                                          </p:val>
                                        </p:tav>
                                      </p:tavLst>
                                    </p:anim>
                                    <p:animEffect transition="in" filter="fade">
                                      <p:cBhvr>
                                        <p:cTn id="9" dur="1000"/>
                                        <p:tgtEl>
                                          <p:spTgt spid="50211"/>
                                        </p:tgtEl>
                                      </p:cBhvr>
                                    </p:animEffect>
                                  </p:childTnLst>
                                </p:cTn>
                              </p:par>
                              <p:par>
                                <p:cTn id="10" presetID="1" presetClass="entr" presetSubtype="0" fill="hold" grpId="1" nodeType="withEffect">
                                  <p:stCondLst>
                                    <p:cond delay="0"/>
                                  </p:stCondLst>
                                  <p:childTnLst>
                                    <p:set>
                                      <p:cBhvr>
                                        <p:cTn id="11" dur="1" fill="hold">
                                          <p:stCondLst>
                                            <p:cond delay="0"/>
                                          </p:stCondLst>
                                        </p:cTn>
                                        <p:tgtEl>
                                          <p:spTgt spid="50222"/>
                                        </p:tgtEl>
                                        <p:attrNameLst>
                                          <p:attrName>style.visibility</p:attrName>
                                        </p:attrNameLst>
                                      </p:cBhvr>
                                      <p:to>
                                        <p:strVal val="visible"/>
                                      </p:to>
                                    </p:set>
                                  </p:childTnLst>
                                </p:cTn>
                              </p:par>
                              <p:par>
                                <p:cTn id="12" presetID="33" presetClass="emph" presetSubtype="0" repeatCount="indefinite" fill="remove" grpId="0" nodeType="withEffect">
                                  <p:stCondLst>
                                    <p:cond delay="0"/>
                                  </p:stCondLst>
                                  <p:endCondLst>
                                    <p:cond evt="onNext" delay="0">
                                      <p:tgtEl>
                                        <p:sldTgt/>
                                      </p:tgtEl>
                                    </p:cond>
                                  </p:endCondLst>
                                  <p:childTnLst>
                                    <p:animClr clrSpc="rgb" dir="cw">
                                      <p:cBhvr override="childStyle">
                                        <p:cTn id="13" dur="250" accel="50000" autoRev="1" fill="hold" tmFilter="0, 0; .33333, 1; 1, 1">
                                          <p:stCondLst>
                                            <p:cond delay="0"/>
                                          </p:stCondLst>
                                        </p:cTn>
                                        <p:tgtEl>
                                          <p:spTgt spid="50222"/>
                                        </p:tgtEl>
                                        <p:attrNameLst>
                                          <p:attrName>style.color</p:attrName>
                                        </p:attrNameLst>
                                      </p:cBhvr>
                                      <p:to>
                                        <a:schemeClr val="bg1"/>
                                      </p:to>
                                    </p:animClr>
                                    <p:animClr clrSpc="rgb" dir="cw">
                                      <p:cBhvr>
                                        <p:cTn id="14" dur="250" accel="50000" autoRev="1" fill="hold" tmFilter="0, 0; .33333, 1; 1, 1">
                                          <p:stCondLst>
                                            <p:cond delay="0"/>
                                          </p:stCondLst>
                                        </p:cTn>
                                        <p:tgtEl>
                                          <p:spTgt spid="50222"/>
                                        </p:tgtEl>
                                        <p:attrNameLst>
                                          <p:attrName>fillcolor</p:attrName>
                                        </p:attrNameLst>
                                      </p:cBhvr>
                                      <p:to>
                                        <a:schemeClr val="bg1"/>
                                      </p:to>
                                    </p:animClr>
                                    <p:set>
                                      <p:cBhvr>
                                        <p:cTn id="15" dur="500" fill="hold"/>
                                        <p:tgtEl>
                                          <p:spTgt spid="50222"/>
                                        </p:tgtEl>
                                        <p:attrNameLst>
                                          <p:attrName>fill.type</p:attrName>
                                        </p:attrNameLst>
                                      </p:cBhvr>
                                      <p:to>
                                        <p:strVal val="solid"/>
                                      </p:to>
                                    </p:set>
                                    <p:set>
                                      <p:cBhvr>
                                        <p:cTn id="16" dur="500" fill="hold"/>
                                        <p:tgtEl>
                                          <p:spTgt spid="50222"/>
                                        </p:tgtEl>
                                        <p:attrNameLst>
                                          <p:attrName>fill.on</p:attrName>
                                        </p:attrNameLst>
                                      </p:cBhvr>
                                      <p:to>
                                        <p:strVal val="true"/>
                                      </p:to>
                                    </p:set>
                                    <p:animScale>
                                      <p:cBhvr>
                                        <p:cTn id="17" dur="250" accel="50000" autoRev="1" fill="hold" tmFilter="0, 0; .33333, 1; 1, 1">
                                          <p:stCondLst>
                                            <p:cond delay="0"/>
                                          </p:stCondLst>
                                        </p:cTn>
                                        <p:tgtEl>
                                          <p:spTgt spid="50222"/>
                                        </p:tgtEl>
                                      </p:cBhvr>
                                      <p:from x="100000" y="100000"/>
                                      <p:to x="100000" y="140000"/>
                                    </p:animScale>
                                  </p:childTnLst>
                                </p:cTn>
                              </p:par>
                            </p:childTnLst>
                          </p:cTn>
                        </p:par>
                        <p:par>
                          <p:cTn id="18" fill="hold" nodeType="afterGroup">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50214"/>
                                        </p:tgtEl>
                                        <p:attrNameLst>
                                          <p:attrName>style.visibility</p:attrName>
                                        </p:attrNameLst>
                                      </p:cBhvr>
                                      <p:to>
                                        <p:strVal val="visible"/>
                                      </p:to>
                                    </p:set>
                                    <p:animEffect transition="in" filter="fade">
                                      <p:cBhvr>
                                        <p:cTn id="21" dur="2000"/>
                                        <p:tgtEl>
                                          <p:spTgt spid="50214"/>
                                        </p:tgtEl>
                                      </p:cBhvr>
                                    </p:animEffect>
                                  </p:childTnLst>
                                </p:cTn>
                              </p:par>
                            </p:childTnLst>
                          </p:cTn>
                        </p:par>
                        <p:par>
                          <p:cTn id="22" fill="hold" nodeType="afterGroup">
                            <p:stCondLst>
                              <p:cond delay="3000"/>
                            </p:stCondLst>
                            <p:childTnLst>
                              <p:par>
                                <p:cTn id="23" presetID="1" presetClass="entr" presetSubtype="0" fill="hold" grpId="2" nodeType="afterEffect">
                                  <p:stCondLst>
                                    <p:cond delay="0"/>
                                  </p:stCondLst>
                                  <p:childTnLst>
                                    <p:set>
                                      <p:cBhvr>
                                        <p:cTn id="24" dur="1" fill="hold">
                                          <p:stCondLst>
                                            <p:cond delay="0"/>
                                          </p:stCondLst>
                                        </p:cTn>
                                        <p:tgtEl>
                                          <p:spTgt spid="50221"/>
                                        </p:tgtEl>
                                        <p:attrNameLst>
                                          <p:attrName>style.visibility</p:attrName>
                                        </p:attrNameLst>
                                      </p:cBhvr>
                                      <p:to>
                                        <p:strVal val="visible"/>
                                      </p:to>
                                    </p:set>
                                  </p:childTnLst>
                                </p:cTn>
                              </p:par>
                              <p:par>
                                <p:cTn id="25" presetID="33" presetClass="emph" presetSubtype="0" repeatCount="indefinite" fill="remove" grpId="0" nodeType="withEffect">
                                  <p:stCondLst>
                                    <p:cond delay="0"/>
                                  </p:stCondLst>
                                  <p:endCondLst>
                                    <p:cond evt="onNext" delay="0">
                                      <p:tgtEl>
                                        <p:sldTgt/>
                                      </p:tgtEl>
                                    </p:cond>
                                  </p:endCondLst>
                                  <p:childTnLst>
                                    <p:animClr clrSpc="rgb" dir="cw">
                                      <p:cBhvr override="childStyle">
                                        <p:cTn id="26" dur="250" accel="50000" autoRev="1" fill="hold" tmFilter="0, 0; .33333, 1; 1, 1">
                                          <p:stCondLst>
                                            <p:cond delay="0"/>
                                          </p:stCondLst>
                                        </p:cTn>
                                        <p:tgtEl>
                                          <p:spTgt spid="50221"/>
                                        </p:tgtEl>
                                        <p:attrNameLst>
                                          <p:attrName>style.color</p:attrName>
                                        </p:attrNameLst>
                                      </p:cBhvr>
                                      <p:to>
                                        <a:schemeClr val="bg1"/>
                                      </p:to>
                                    </p:animClr>
                                    <p:animClr clrSpc="rgb" dir="cw">
                                      <p:cBhvr>
                                        <p:cTn id="27" dur="250" accel="50000" autoRev="1" fill="hold" tmFilter="0, 0; .33333, 1; 1, 1">
                                          <p:stCondLst>
                                            <p:cond delay="0"/>
                                          </p:stCondLst>
                                        </p:cTn>
                                        <p:tgtEl>
                                          <p:spTgt spid="50221"/>
                                        </p:tgtEl>
                                        <p:attrNameLst>
                                          <p:attrName>fillcolor</p:attrName>
                                        </p:attrNameLst>
                                      </p:cBhvr>
                                      <p:to>
                                        <a:schemeClr val="bg1"/>
                                      </p:to>
                                    </p:animClr>
                                    <p:set>
                                      <p:cBhvr>
                                        <p:cTn id="28" dur="500" fill="hold"/>
                                        <p:tgtEl>
                                          <p:spTgt spid="50221"/>
                                        </p:tgtEl>
                                        <p:attrNameLst>
                                          <p:attrName>fill.type</p:attrName>
                                        </p:attrNameLst>
                                      </p:cBhvr>
                                      <p:to>
                                        <p:strVal val="solid"/>
                                      </p:to>
                                    </p:set>
                                    <p:set>
                                      <p:cBhvr>
                                        <p:cTn id="29" dur="500" fill="hold"/>
                                        <p:tgtEl>
                                          <p:spTgt spid="50221"/>
                                        </p:tgtEl>
                                        <p:attrNameLst>
                                          <p:attrName>fill.on</p:attrName>
                                        </p:attrNameLst>
                                      </p:cBhvr>
                                      <p:to>
                                        <p:strVal val="true"/>
                                      </p:to>
                                    </p:set>
                                    <p:animScale>
                                      <p:cBhvr>
                                        <p:cTn id="30" dur="250" accel="50000" autoRev="1" fill="hold" tmFilter="0, 0; .33333, 1; 1, 1">
                                          <p:stCondLst>
                                            <p:cond delay="0"/>
                                          </p:stCondLst>
                                        </p:cTn>
                                        <p:tgtEl>
                                          <p:spTgt spid="50221"/>
                                        </p:tgtEl>
                                      </p:cBhvr>
                                      <p:from x="100000" y="100000"/>
                                      <p:to x="100000" y="140000"/>
                                    </p:animScale>
                                  </p:childTnLst>
                                </p:cTn>
                              </p:par>
                            </p:childTnLst>
                          </p:cTn>
                        </p:par>
                        <p:par>
                          <p:cTn id="31" fill="hold" nodeType="afterGroup">
                            <p:stCondLst>
                              <p:cond delay="4000"/>
                            </p:stCondLst>
                            <p:childTnLst>
                              <p:par>
                                <p:cTn id="32" presetID="1" presetClass="entr" presetSubtype="0" fill="hold" grpId="0" nodeType="afterEffect">
                                  <p:stCondLst>
                                    <p:cond delay="0"/>
                                  </p:stCondLst>
                                  <p:childTnLst>
                                    <p:set>
                                      <p:cBhvr>
                                        <p:cTn id="33" dur="1" fill="hold">
                                          <p:stCondLst>
                                            <p:cond delay="0"/>
                                          </p:stCondLst>
                                        </p:cTn>
                                        <p:tgtEl>
                                          <p:spTgt spid="50209"/>
                                        </p:tgtEl>
                                        <p:attrNameLst>
                                          <p:attrName>style.visibility</p:attrName>
                                        </p:attrNameLst>
                                      </p:cBhvr>
                                      <p:to>
                                        <p:strVal val="visible"/>
                                      </p:to>
                                    </p:set>
                                  </p:childTnLst>
                                </p:cTn>
                              </p:par>
                            </p:childTnLst>
                          </p:cTn>
                        </p:par>
                        <p:par>
                          <p:cTn id="34" fill="hold" nodeType="afterGroup">
                            <p:stCondLst>
                              <p:cond delay="4500"/>
                            </p:stCondLst>
                            <p:childTnLst>
                              <p:par>
                                <p:cTn id="35" presetID="10" presetClass="entr" presetSubtype="0" fill="hold" grpId="0" nodeType="afterEffect">
                                  <p:stCondLst>
                                    <p:cond delay="0"/>
                                  </p:stCondLst>
                                  <p:childTnLst>
                                    <p:set>
                                      <p:cBhvr>
                                        <p:cTn id="36" dur="1" fill="hold">
                                          <p:stCondLst>
                                            <p:cond delay="0"/>
                                          </p:stCondLst>
                                        </p:cTn>
                                        <p:tgtEl>
                                          <p:spTgt spid="50219"/>
                                        </p:tgtEl>
                                        <p:attrNameLst>
                                          <p:attrName>style.visibility</p:attrName>
                                        </p:attrNameLst>
                                      </p:cBhvr>
                                      <p:to>
                                        <p:strVal val="visible"/>
                                      </p:to>
                                    </p:set>
                                    <p:animEffect transition="in" filter="fade">
                                      <p:cBhvr>
                                        <p:cTn id="37" dur="2000"/>
                                        <p:tgtEl>
                                          <p:spTgt spid="50219"/>
                                        </p:tgtEl>
                                      </p:cBhvr>
                                    </p:animEffect>
                                  </p:childTnLst>
                                </p:cTn>
                              </p:par>
                            </p:childTnLst>
                          </p:cTn>
                        </p:par>
                        <p:par>
                          <p:cTn id="38" fill="hold" nodeType="afterGroup">
                            <p:stCondLst>
                              <p:cond delay="6500"/>
                            </p:stCondLst>
                            <p:childTnLst>
                              <p:par>
                                <p:cTn id="39" presetID="1" presetClass="entr" presetSubtype="0" fill="hold" grpId="0" nodeType="afterEffect">
                                  <p:stCondLst>
                                    <p:cond delay="0"/>
                                  </p:stCondLst>
                                  <p:childTnLst>
                                    <p:set>
                                      <p:cBhvr>
                                        <p:cTn id="40" dur="1" fill="hold">
                                          <p:stCondLst>
                                            <p:cond delay="0"/>
                                          </p:stCondLst>
                                        </p:cTn>
                                        <p:tgtEl>
                                          <p:spTgt spid="50220"/>
                                        </p:tgtEl>
                                        <p:attrNameLst>
                                          <p:attrName>style.visibility</p:attrName>
                                        </p:attrNameLst>
                                      </p:cBhvr>
                                      <p:to>
                                        <p:strVal val="visible"/>
                                      </p:to>
                                    </p:set>
                                  </p:childTnLst>
                                </p:cTn>
                              </p:par>
                            </p:childTnLst>
                          </p:cTn>
                        </p:par>
                        <p:par>
                          <p:cTn id="41" fill="hold" nodeType="afterGroup">
                            <p:stCondLst>
                              <p:cond delay="6500"/>
                            </p:stCondLst>
                            <p:childTnLst>
                              <p:par>
                                <p:cTn id="42" presetID="10" presetClass="entr" presetSubtype="0" fill="hold" grpId="0" nodeType="afterEffect">
                                  <p:stCondLst>
                                    <p:cond delay="0"/>
                                  </p:stCondLst>
                                  <p:childTnLst>
                                    <p:set>
                                      <p:cBhvr>
                                        <p:cTn id="43" dur="1" fill="hold">
                                          <p:stCondLst>
                                            <p:cond delay="0"/>
                                          </p:stCondLst>
                                        </p:cTn>
                                        <p:tgtEl>
                                          <p:spTgt spid="50217"/>
                                        </p:tgtEl>
                                        <p:attrNameLst>
                                          <p:attrName>style.visibility</p:attrName>
                                        </p:attrNameLst>
                                      </p:cBhvr>
                                      <p:to>
                                        <p:strVal val="visible"/>
                                      </p:to>
                                    </p:set>
                                    <p:animEffect transition="in" filter="fade">
                                      <p:cBhvr>
                                        <p:cTn id="44" dur="2000"/>
                                        <p:tgtEl>
                                          <p:spTgt spid="50217"/>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xit" presetSubtype="4" fill="hold" grpId="1" nodeType="clickEffect">
                                  <p:stCondLst>
                                    <p:cond delay="0"/>
                                  </p:stCondLst>
                                  <p:childTnLst>
                                    <p:animEffect transition="out" filter="wipe(down)">
                                      <p:cBhvr>
                                        <p:cTn id="48" dur="500"/>
                                        <p:tgtEl>
                                          <p:spTgt spid="50220"/>
                                        </p:tgtEl>
                                      </p:cBhvr>
                                    </p:animEffect>
                                    <p:set>
                                      <p:cBhvr>
                                        <p:cTn id="49" dur="1" fill="hold">
                                          <p:stCondLst>
                                            <p:cond delay="499"/>
                                          </p:stCondLst>
                                        </p:cTn>
                                        <p:tgtEl>
                                          <p:spTgt spid="50220"/>
                                        </p:tgtEl>
                                        <p:attrNameLst>
                                          <p:attrName>style.visibility</p:attrName>
                                        </p:attrNameLst>
                                      </p:cBhvr>
                                      <p:to>
                                        <p:strVal val="hidden"/>
                                      </p:to>
                                    </p:set>
                                  </p:childTnLst>
                                </p:cTn>
                              </p:par>
                            </p:childTnLst>
                          </p:cTn>
                        </p:par>
                        <p:par>
                          <p:cTn id="50" fill="hold" nodeType="afterGroup">
                            <p:stCondLst>
                              <p:cond delay="500"/>
                            </p:stCondLst>
                            <p:childTnLst>
                              <p:par>
                                <p:cTn id="51" presetID="22" presetClass="exit" presetSubtype="4" fill="hold" grpId="1" nodeType="afterEffect">
                                  <p:stCondLst>
                                    <p:cond delay="0"/>
                                  </p:stCondLst>
                                  <p:childTnLst>
                                    <p:animEffect transition="out" filter="wipe(down)">
                                      <p:cBhvr>
                                        <p:cTn id="52" dur="500"/>
                                        <p:tgtEl>
                                          <p:spTgt spid="50221"/>
                                        </p:tgtEl>
                                      </p:cBhvr>
                                    </p:animEffect>
                                    <p:set>
                                      <p:cBhvr>
                                        <p:cTn id="53" dur="1" fill="hold">
                                          <p:stCondLst>
                                            <p:cond delay="499"/>
                                          </p:stCondLst>
                                        </p:cTn>
                                        <p:tgtEl>
                                          <p:spTgt spid="50221"/>
                                        </p:tgtEl>
                                        <p:attrNameLst>
                                          <p:attrName>style.visibility</p:attrName>
                                        </p:attrNameLst>
                                      </p:cBhvr>
                                      <p:to>
                                        <p:strVal val="hidden"/>
                                      </p:to>
                                    </p:set>
                                  </p:childTnLst>
                                </p:cTn>
                              </p:par>
                            </p:childTnLst>
                          </p:cTn>
                        </p:par>
                        <p:par>
                          <p:cTn id="54" fill="hold" nodeType="afterGroup">
                            <p:stCondLst>
                              <p:cond delay="1000"/>
                            </p:stCondLst>
                            <p:childTnLst>
                              <p:par>
                                <p:cTn id="55" presetID="22" presetClass="exit" presetSubtype="4" fill="hold" grpId="1" nodeType="afterEffect">
                                  <p:stCondLst>
                                    <p:cond delay="0"/>
                                  </p:stCondLst>
                                  <p:childTnLst>
                                    <p:animEffect transition="out" filter="wipe(down)">
                                      <p:cBhvr>
                                        <p:cTn id="56" dur="500"/>
                                        <p:tgtEl>
                                          <p:spTgt spid="50209"/>
                                        </p:tgtEl>
                                      </p:cBhvr>
                                    </p:animEffect>
                                    <p:set>
                                      <p:cBhvr>
                                        <p:cTn id="57" dur="1" fill="hold">
                                          <p:stCondLst>
                                            <p:cond delay="499"/>
                                          </p:stCondLst>
                                        </p:cTn>
                                        <p:tgtEl>
                                          <p:spTgt spid="50209"/>
                                        </p:tgtEl>
                                        <p:attrNameLst>
                                          <p:attrName>style.visibility</p:attrName>
                                        </p:attrNameLst>
                                      </p:cBhvr>
                                      <p:to>
                                        <p:strVal val="hidden"/>
                                      </p:to>
                                    </p:set>
                                  </p:childTnLst>
                                </p:cTn>
                              </p:par>
                            </p:childTnLst>
                          </p:cTn>
                        </p:par>
                        <p:par>
                          <p:cTn id="58" fill="hold" nodeType="afterGroup">
                            <p:stCondLst>
                              <p:cond delay="1500"/>
                            </p:stCondLst>
                            <p:childTnLst>
                              <p:par>
                                <p:cTn id="59" presetID="1" presetClass="entr" presetSubtype="0" fill="hold" grpId="1" nodeType="afterEffect">
                                  <p:stCondLst>
                                    <p:cond delay="0"/>
                                  </p:stCondLst>
                                  <p:childTnLst>
                                    <p:set>
                                      <p:cBhvr>
                                        <p:cTn id="60" dur="1" fill="hold">
                                          <p:stCondLst>
                                            <p:cond delay="0"/>
                                          </p:stCondLst>
                                        </p:cTn>
                                        <p:tgtEl>
                                          <p:spTgt spid="50223"/>
                                        </p:tgtEl>
                                        <p:attrNameLst>
                                          <p:attrName>style.visibility</p:attrName>
                                        </p:attrNameLst>
                                      </p:cBhvr>
                                      <p:to>
                                        <p:strVal val="visible"/>
                                      </p:to>
                                    </p:set>
                                  </p:childTnLst>
                                </p:cTn>
                              </p:par>
                              <p:par>
                                <p:cTn id="61" presetID="20" presetClass="entr" presetSubtype="0" fill="hold" nodeType="withEffect">
                                  <p:stCondLst>
                                    <p:cond delay="0"/>
                                  </p:stCondLst>
                                  <p:childTnLst>
                                    <p:set>
                                      <p:cBhvr>
                                        <p:cTn id="62" dur="1" fill="hold">
                                          <p:stCondLst>
                                            <p:cond delay="0"/>
                                          </p:stCondLst>
                                        </p:cTn>
                                        <p:tgtEl>
                                          <p:spTgt spid="50224"/>
                                        </p:tgtEl>
                                        <p:attrNameLst>
                                          <p:attrName>style.visibility</p:attrName>
                                        </p:attrNameLst>
                                      </p:cBhvr>
                                      <p:to>
                                        <p:strVal val="visible"/>
                                      </p:to>
                                    </p:set>
                                    <p:animEffect transition="in" filter="wedge">
                                      <p:cBhvr>
                                        <p:cTn id="63" dur="2000"/>
                                        <p:tgtEl>
                                          <p:spTgt spid="50224"/>
                                        </p:tgtEl>
                                      </p:cBhvr>
                                    </p:animEffect>
                                  </p:childTnLst>
                                </p:cTn>
                              </p:par>
                              <p:par>
                                <p:cTn id="64" presetID="33" presetClass="emph" presetSubtype="0" repeatCount="indefinite" fill="remove" grpId="0" nodeType="withEffect">
                                  <p:stCondLst>
                                    <p:cond delay="0"/>
                                  </p:stCondLst>
                                  <p:endCondLst>
                                    <p:cond evt="onNext" delay="0">
                                      <p:tgtEl>
                                        <p:sldTgt/>
                                      </p:tgtEl>
                                    </p:cond>
                                  </p:endCondLst>
                                  <p:childTnLst>
                                    <p:animClr clrSpc="rgb" dir="cw">
                                      <p:cBhvr override="childStyle">
                                        <p:cTn id="65" dur="250" accel="50000" autoRev="1" fill="hold" tmFilter="0, 0; .33333, 1; 1, 1">
                                          <p:stCondLst>
                                            <p:cond delay="0"/>
                                          </p:stCondLst>
                                        </p:cTn>
                                        <p:tgtEl>
                                          <p:spTgt spid="50223"/>
                                        </p:tgtEl>
                                        <p:attrNameLst>
                                          <p:attrName>style.color</p:attrName>
                                        </p:attrNameLst>
                                      </p:cBhvr>
                                      <p:to>
                                        <a:schemeClr val="bg1"/>
                                      </p:to>
                                    </p:animClr>
                                    <p:animClr clrSpc="rgb" dir="cw">
                                      <p:cBhvr>
                                        <p:cTn id="66" dur="250" accel="50000" autoRev="1" fill="hold" tmFilter="0, 0; .33333, 1; 1, 1">
                                          <p:stCondLst>
                                            <p:cond delay="0"/>
                                          </p:stCondLst>
                                        </p:cTn>
                                        <p:tgtEl>
                                          <p:spTgt spid="50223"/>
                                        </p:tgtEl>
                                        <p:attrNameLst>
                                          <p:attrName>fillcolor</p:attrName>
                                        </p:attrNameLst>
                                      </p:cBhvr>
                                      <p:to>
                                        <a:schemeClr val="bg1"/>
                                      </p:to>
                                    </p:animClr>
                                    <p:set>
                                      <p:cBhvr>
                                        <p:cTn id="67" dur="500" fill="hold"/>
                                        <p:tgtEl>
                                          <p:spTgt spid="50223"/>
                                        </p:tgtEl>
                                        <p:attrNameLst>
                                          <p:attrName>fill.type</p:attrName>
                                        </p:attrNameLst>
                                      </p:cBhvr>
                                      <p:to>
                                        <p:strVal val="solid"/>
                                      </p:to>
                                    </p:set>
                                    <p:set>
                                      <p:cBhvr>
                                        <p:cTn id="68" dur="500" fill="hold"/>
                                        <p:tgtEl>
                                          <p:spTgt spid="50223"/>
                                        </p:tgtEl>
                                        <p:attrNameLst>
                                          <p:attrName>fill.on</p:attrName>
                                        </p:attrNameLst>
                                      </p:cBhvr>
                                      <p:to>
                                        <p:strVal val="true"/>
                                      </p:to>
                                    </p:set>
                                    <p:animScale>
                                      <p:cBhvr>
                                        <p:cTn id="69" dur="250" accel="50000" autoRev="1" fill="hold" tmFilter="0, 0; .33333, 1; 1, 1">
                                          <p:stCondLst>
                                            <p:cond delay="0"/>
                                          </p:stCondLst>
                                        </p:cTn>
                                        <p:tgtEl>
                                          <p:spTgt spid="50223"/>
                                        </p:tgtEl>
                                      </p:cBhvr>
                                      <p:from x="100000" y="100000"/>
                                      <p:to x="100000" y="14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22" grpId="0" animBg="1"/>
      <p:bldP spid="50222" grpId="1" animBg="1"/>
      <p:bldP spid="50211" grpId="0"/>
      <p:bldP spid="50214" grpId="0"/>
      <p:bldP spid="50209" grpId="0" animBg="1"/>
      <p:bldP spid="50209" grpId="1" animBg="1"/>
      <p:bldP spid="50217" grpId="0"/>
      <p:bldP spid="50219" grpId="0"/>
      <p:bldP spid="50220" grpId="0" animBg="1"/>
      <p:bldP spid="50220" grpId="1" animBg="1"/>
      <p:bldP spid="50221" grpId="0" animBg="1"/>
      <p:bldP spid="50221" grpId="1" animBg="1"/>
      <p:bldP spid="50221" grpId="2" animBg="1"/>
      <p:bldP spid="50223" grpId="0" animBg="1"/>
      <p:bldP spid="50223" grpId="1"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6" name="Picture 36"/>
          <p:cNvPicPr>
            <a:picLocks noChangeAspect="1" noChangeArrowheads="1"/>
          </p:cNvPicPr>
          <p:nvPr/>
        </p:nvPicPr>
        <p:blipFill>
          <a:blip r:embed="rId2" cstate="print"/>
          <a:srcRect t="20021" r="7661" b="3754"/>
          <a:stretch>
            <a:fillRect/>
          </a:stretch>
        </p:blipFill>
        <p:spPr bwMode="auto">
          <a:xfrm>
            <a:off x="2653665" y="982440"/>
            <a:ext cx="6100191" cy="4869720"/>
          </a:xfrm>
          <a:prstGeom prst="rect">
            <a:avLst/>
          </a:prstGeom>
          <a:noFill/>
          <a:ln w="28575" algn="ctr">
            <a:noFill/>
            <a:miter lim="800000"/>
            <a:headEnd/>
            <a:tailEnd/>
          </a:ln>
          <a:scene3d>
            <a:camera prst="orthographicFront"/>
            <a:lightRig rig="threePt" dir="t"/>
          </a:scene3d>
          <a:sp3d>
            <a:bevelT w="165100" prst="coolSlant"/>
          </a:sp3d>
        </p:spPr>
      </p:pic>
      <p:sp>
        <p:nvSpPr>
          <p:cNvPr id="75779" name="Rectangle 3"/>
          <p:cNvSpPr>
            <a:spLocks noGrp="1" noChangeArrowheads="1"/>
          </p:cNvSpPr>
          <p:nvPr>
            <p:ph type="body" sz="half" idx="1"/>
          </p:nvPr>
        </p:nvSpPr>
        <p:spPr>
          <a:xfrm>
            <a:off x="161925" y="1292225"/>
            <a:ext cx="2398713" cy="1292225"/>
          </a:xfrm>
        </p:spPr>
        <p:txBody>
          <a:bodyPr/>
          <a:lstStyle/>
          <a:p>
            <a:pPr marL="0" indent="0" eaLnBrk="1" hangingPunct="1">
              <a:buFontTx/>
              <a:buNone/>
              <a:defRPr/>
            </a:pPr>
            <a:r>
              <a:rPr lang="es-MX" sz="1800" dirty="0" smtClean="0">
                <a:latin typeface="+mj-lt"/>
              </a:rPr>
              <a:t>Una vez capturada la fecha de devolución del vehículo, dar clic en el botón  </a:t>
            </a:r>
            <a:r>
              <a:rPr lang="es-MX" sz="1800" dirty="0" smtClean="0">
                <a:solidFill>
                  <a:srgbClr val="003366"/>
                </a:solidFill>
                <a:latin typeface="+mj-lt"/>
              </a:rPr>
              <a:t>Aceptar.</a:t>
            </a:r>
            <a:endParaRPr lang="es-ES" sz="1800" dirty="0" smtClean="0">
              <a:solidFill>
                <a:srgbClr val="003366"/>
              </a:solidFill>
              <a:latin typeface="+mj-lt"/>
            </a:endParaRPr>
          </a:p>
        </p:txBody>
      </p:sp>
      <p:sp>
        <p:nvSpPr>
          <p:cNvPr id="51215" name="Rectangle 15"/>
          <p:cNvSpPr>
            <a:spLocks noChangeArrowheads="1"/>
          </p:cNvSpPr>
          <p:nvPr/>
        </p:nvSpPr>
        <p:spPr bwMode="auto">
          <a:xfrm>
            <a:off x="588963" y="2606675"/>
            <a:ext cx="3024187" cy="1908215"/>
          </a:xfrm>
          <a:prstGeom prst="rect">
            <a:avLst/>
          </a:prstGeom>
          <a:solidFill>
            <a:schemeClr val="bg1"/>
          </a:solidFill>
          <a:ln w="9525">
            <a:noFill/>
            <a:miter lim="800000"/>
            <a:headEnd/>
            <a:tailEnd/>
          </a:ln>
        </p:spPr>
        <p:txBody>
          <a:bodyPr lIns="0" tIns="0" rIns="0" bIns="0">
            <a:spAutoFit/>
          </a:bodyPr>
          <a:lstStyle/>
          <a:p>
            <a:pPr algn="just">
              <a:spcBef>
                <a:spcPct val="20000"/>
              </a:spcBef>
              <a:defRPr/>
            </a:pPr>
            <a:r>
              <a:rPr lang="es-MX" sz="2000" b="0" u="none" dirty="0">
                <a:solidFill>
                  <a:schemeClr val="tx1"/>
                </a:solidFill>
                <a:latin typeface="+mj-lt"/>
              </a:rPr>
              <a:t>Se abrirá una pantalla para </a:t>
            </a:r>
            <a:r>
              <a:rPr lang="es-MX" sz="2000" b="0" u="none" dirty="0">
                <a:solidFill>
                  <a:srgbClr val="4D4D4D"/>
                </a:solidFill>
                <a:latin typeface="+mj-lt"/>
              </a:rPr>
              <a:t>“Verificar la Información Correspondiente”</a:t>
            </a:r>
            <a:r>
              <a:rPr lang="es-MX" sz="2000" b="0" u="none" dirty="0">
                <a:solidFill>
                  <a:schemeClr val="tx1"/>
                </a:solidFill>
                <a:latin typeface="+mj-lt"/>
              </a:rPr>
              <a:t> antes de que ésta sea enviada al sistema.</a:t>
            </a:r>
          </a:p>
          <a:p>
            <a:pPr algn="just">
              <a:spcBef>
                <a:spcPct val="20000"/>
              </a:spcBef>
              <a:defRPr/>
            </a:pPr>
            <a:r>
              <a:rPr lang="es-MX" sz="2000" b="0" u="none" dirty="0">
                <a:solidFill>
                  <a:schemeClr val="tx1"/>
                </a:solidFill>
                <a:latin typeface="+mj-lt"/>
              </a:rPr>
              <a:t>Por favor </a:t>
            </a:r>
            <a:r>
              <a:rPr lang="es-MX" sz="2000" b="0" u="none" dirty="0" smtClean="0">
                <a:solidFill>
                  <a:schemeClr val="tx1"/>
                </a:solidFill>
                <a:latin typeface="+mj-lt"/>
              </a:rPr>
              <a:t>verifique s</a:t>
            </a:r>
            <a:r>
              <a:rPr lang="es-MX" sz="2000" b="0" u="none" dirty="0" smtClean="0">
                <a:solidFill>
                  <a:srgbClr val="000066"/>
                </a:solidFill>
                <a:latin typeface="+mj-lt"/>
              </a:rPr>
              <a:t>i </a:t>
            </a:r>
            <a:r>
              <a:rPr lang="es-MX" sz="2000" b="0" u="none" dirty="0">
                <a:solidFill>
                  <a:srgbClr val="000066"/>
                </a:solidFill>
                <a:latin typeface="+mj-lt"/>
              </a:rPr>
              <a:t>están correctos los </a:t>
            </a:r>
            <a:r>
              <a:rPr lang="es-MX" sz="2000" b="0" u="none" dirty="0" smtClean="0">
                <a:solidFill>
                  <a:srgbClr val="000066"/>
                </a:solidFill>
                <a:latin typeface="+mj-lt"/>
              </a:rPr>
              <a:t>datos.</a:t>
            </a:r>
            <a:endParaRPr lang="es-ES" sz="2000" b="0" u="none" dirty="0">
              <a:solidFill>
                <a:srgbClr val="FF0000"/>
              </a:solidFill>
              <a:latin typeface="+mj-lt"/>
            </a:endParaRPr>
          </a:p>
        </p:txBody>
      </p:sp>
      <p:sp>
        <p:nvSpPr>
          <p:cNvPr id="51223" name="Rectangle 23"/>
          <p:cNvSpPr>
            <a:spLocks noGrp="1" noChangeArrowheads="1"/>
          </p:cNvSpPr>
          <p:nvPr>
            <p:ph type="title"/>
          </p:nvPr>
        </p:nvSpPr>
        <p:spPr>
          <a:xfrm>
            <a:off x="1726428" y="257175"/>
            <a:ext cx="6408737" cy="307975"/>
          </a:xfrm>
          <a:ln algn="ctr"/>
          <a:effectLst>
            <a:outerShdw blurRad="50800" dist="38100" dir="5400000" algn="t" rotWithShape="0">
              <a:prstClr val="black">
                <a:alpha val="40000"/>
              </a:prstClr>
            </a:outerShdw>
          </a:effectLst>
        </p:spPr>
        <p:txBody>
          <a:bodyPr lIns="0" tIns="0" rIns="0" bIns="0"/>
          <a:lstStyle/>
          <a:p>
            <a:pPr algn="ctr" eaLnBrk="1" hangingPunct="1">
              <a:defRPr/>
            </a:pPr>
            <a:r>
              <a:rPr lang="es-MX" kern="1200" dirty="0" smtClean="0">
                <a:solidFill>
                  <a:schemeClr val="tx1">
                    <a:lumMod val="95000"/>
                    <a:lumOff val="5000"/>
                  </a:schemeClr>
                </a:solidFill>
                <a:ea typeface="+mn-ea"/>
                <a:cs typeface="+mn-cs"/>
              </a:rPr>
              <a:t>6. Movimiento “Cancelación de venta”</a:t>
            </a:r>
            <a:endParaRPr lang="es-ES" kern="1200" dirty="0" smtClean="0">
              <a:solidFill>
                <a:schemeClr val="tx1">
                  <a:lumMod val="95000"/>
                  <a:lumOff val="5000"/>
                </a:schemeClr>
              </a:solidFill>
              <a:ea typeface="+mn-ea"/>
              <a:cs typeface="+mn-cs"/>
            </a:endParaRPr>
          </a:p>
        </p:txBody>
      </p:sp>
      <p:sp>
        <p:nvSpPr>
          <p:cNvPr id="51217" name="Rectangle 17"/>
          <p:cNvSpPr>
            <a:spLocks noChangeArrowheads="1"/>
          </p:cNvSpPr>
          <p:nvPr/>
        </p:nvSpPr>
        <p:spPr bwMode="auto">
          <a:xfrm>
            <a:off x="5069586" y="5361750"/>
            <a:ext cx="792163" cy="371537"/>
          </a:xfrm>
          <a:prstGeom prst="rect">
            <a:avLst/>
          </a:prstGeom>
          <a:solidFill>
            <a:srgbClr val="003366">
              <a:alpha val="14902"/>
            </a:srgbClr>
          </a:solidFill>
          <a:ln w="28575">
            <a:solidFill>
              <a:srgbClr val="003366"/>
            </a:solidFill>
            <a:miter lim="800000"/>
            <a:headEnd/>
            <a:tailEnd/>
          </a:ln>
          <a:scene3d>
            <a:camera prst="orthographicFront"/>
            <a:lightRig rig="threePt" dir="t"/>
          </a:scene3d>
        </p:spPr>
        <p:txBody>
          <a:bodyPr wrap="none" anchor="ctr"/>
          <a:lstStyle/>
          <a:p>
            <a:pPr algn="ctr">
              <a:defRPr/>
            </a:pPr>
            <a:endParaRPr lang="en-US" b="0" u="none"/>
          </a:p>
        </p:txBody>
      </p:sp>
      <p:sp>
        <p:nvSpPr>
          <p:cNvPr id="51216" name="Rectangle 16"/>
          <p:cNvSpPr>
            <a:spLocks noChangeArrowheads="1"/>
          </p:cNvSpPr>
          <p:nvPr/>
        </p:nvSpPr>
        <p:spPr bwMode="auto">
          <a:xfrm>
            <a:off x="2784297" y="982440"/>
            <a:ext cx="2447925" cy="327137"/>
          </a:xfrm>
          <a:prstGeom prst="rect">
            <a:avLst/>
          </a:prstGeom>
          <a:solidFill>
            <a:schemeClr val="bg2">
              <a:alpha val="12157"/>
            </a:schemeClr>
          </a:solidFill>
          <a:ln w="28575">
            <a:solidFill>
              <a:schemeClr val="bg2"/>
            </a:solidFill>
            <a:miter lim="800000"/>
            <a:headEnd/>
            <a:tailEnd/>
          </a:ln>
          <a:scene3d>
            <a:camera prst="orthographicFront"/>
            <a:lightRig rig="threePt" dir="t"/>
          </a:scene3d>
        </p:spPr>
        <p:txBody>
          <a:bodyPr wrap="none" anchor="ctr"/>
          <a:lstStyle/>
          <a:p>
            <a:pPr algn="ctr">
              <a:defRPr/>
            </a:pPr>
            <a:endParaRPr lang="en-US" b="0" u="none"/>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892" t="27867" r="31406" b="70031"/>
          <a:stretch/>
        </p:blipFill>
        <p:spPr bwMode="auto">
          <a:xfrm>
            <a:off x="2784297" y="1075946"/>
            <a:ext cx="5969559" cy="293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51223"/>
                                        </p:tgtEl>
                                        <p:attrNameLst>
                                          <p:attrName>style.visibility</p:attrName>
                                        </p:attrNameLst>
                                      </p:cBhvr>
                                      <p:to>
                                        <p:strVal val="visible"/>
                                      </p:to>
                                    </p:set>
                                    <p:anim calcmode="lin" valueType="num">
                                      <p:cBhvr>
                                        <p:cTn id="7" dur="1000" fill="hold"/>
                                        <p:tgtEl>
                                          <p:spTgt spid="51223"/>
                                        </p:tgtEl>
                                        <p:attrNameLst>
                                          <p:attrName>ppt_w</p:attrName>
                                        </p:attrNameLst>
                                      </p:cBhvr>
                                      <p:tavLst>
                                        <p:tav tm="0">
                                          <p:val>
                                            <p:fltVal val="0"/>
                                          </p:val>
                                        </p:tav>
                                        <p:tav tm="100000">
                                          <p:val>
                                            <p:strVal val="#ppt_w"/>
                                          </p:val>
                                        </p:tav>
                                      </p:tavLst>
                                    </p:anim>
                                    <p:anim calcmode="lin" valueType="num">
                                      <p:cBhvr>
                                        <p:cTn id="8" dur="1000" fill="hold"/>
                                        <p:tgtEl>
                                          <p:spTgt spid="51223"/>
                                        </p:tgtEl>
                                        <p:attrNameLst>
                                          <p:attrName>ppt_h</p:attrName>
                                        </p:attrNameLst>
                                      </p:cBhvr>
                                      <p:tavLst>
                                        <p:tav tm="0">
                                          <p:val>
                                            <p:fltVal val="0"/>
                                          </p:val>
                                        </p:tav>
                                        <p:tav tm="100000">
                                          <p:val>
                                            <p:strVal val="#ppt_h"/>
                                          </p:val>
                                        </p:tav>
                                      </p:tavLst>
                                    </p:anim>
                                    <p:animEffect transition="in" filter="fade">
                                      <p:cBhvr>
                                        <p:cTn id="9" dur="1000"/>
                                        <p:tgtEl>
                                          <p:spTgt spid="5122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1215"/>
                                        </p:tgtEl>
                                        <p:attrNameLst>
                                          <p:attrName>style.visibility</p:attrName>
                                        </p:attrNameLst>
                                      </p:cBhvr>
                                      <p:to>
                                        <p:strVal val="visible"/>
                                      </p:to>
                                    </p:set>
                                    <p:anim calcmode="lin" valueType="num">
                                      <p:cBhvr>
                                        <p:cTn id="14" dur="1000" fill="hold"/>
                                        <p:tgtEl>
                                          <p:spTgt spid="51215"/>
                                        </p:tgtEl>
                                        <p:attrNameLst>
                                          <p:attrName>ppt_w</p:attrName>
                                        </p:attrNameLst>
                                      </p:cBhvr>
                                      <p:tavLst>
                                        <p:tav tm="0">
                                          <p:val>
                                            <p:strVal val="#ppt_w*0.70"/>
                                          </p:val>
                                        </p:tav>
                                        <p:tav tm="100000">
                                          <p:val>
                                            <p:strVal val="#ppt_w"/>
                                          </p:val>
                                        </p:tav>
                                      </p:tavLst>
                                    </p:anim>
                                    <p:anim calcmode="lin" valueType="num">
                                      <p:cBhvr>
                                        <p:cTn id="15" dur="1000" fill="hold"/>
                                        <p:tgtEl>
                                          <p:spTgt spid="51215"/>
                                        </p:tgtEl>
                                        <p:attrNameLst>
                                          <p:attrName>ppt_h</p:attrName>
                                        </p:attrNameLst>
                                      </p:cBhvr>
                                      <p:tavLst>
                                        <p:tav tm="0">
                                          <p:val>
                                            <p:strVal val="#ppt_h"/>
                                          </p:val>
                                        </p:tav>
                                        <p:tav tm="100000">
                                          <p:val>
                                            <p:strVal val="#ppt_h"/>
                                          </p:val>
                                        </p:tav>
                                      </p:tavLst>
                                    </p:anim>
                                    <p:animEffect transition="in" filter="fade">
                                      <p:cBhvr>
                                        <p:cTn id="16" dur="1000"/>
                                        <p:tgtEl>
                                          <p:spTgt spid="51215"/>
                                        </p:tgtEl>
                                      </p:cBhvr>
                                    </p:animEffect>
                                  </p:childTnLst>
                                </p:cTn>
                              </p:par>
                            </p:childTnLst>
                          </p:cTn>
                        </p:par>
                        <p:par>
                          <p:cTn id="17" fill="hold" nodeType="afterGroup">
                            <p:stCondLst>
                              <p:cond delay="1000"/>
                            </p:stCondLst>
                            <p:childTnLst>
                              <p:par>
                                <p:cTn id="18" presetID="10" presetClass="entr" presetSubtype="0" fill="hold" nodeType="afterEffect">
                                  <p:stCondLst>
                                    <p:cond delay="0"/>
                                  </p:stCondLst>
                                  <p:childTnLst>
                                    <p:set>
                                      <p:cBhvr>
                                        <p:cTn id="19" dur="1" fill="hold">
                                          <p:stCondLst>
                                            <p:cond delay="0"/>
                                          </p:stCondLst>
                                        </p:cTn>
                                        <p:tgtEl>
                                          <p:spTgt spid="51236"/>
                                        </p:tgtEl>
                                        <p:attrNameLst>
                                          <p:attrName>style.visibility</p:attrName>
                                        </p:attrNameLst>
                                      </p:cBhvr>
                                      <p:to>
                                        <p:strVal val="visible"/>
                                      </p:to>
                                    </p:set>
                                    <p:animEffect transition="in" filter="fade">
                                      <p:cBhvr>
                                        <p:cTn id="20" dur="1000"/>
                                        <p:tgtEl>
                                          <p:spTgt spid="51236"/>
                                        </p:tgtEl>
                                      </p:cBhvr>
                                    </p:animEffect>
                                  </p:childTnLst>
                                </p:cTn>
                              </p:par>
                              <p:par>
                                <p:cTn id="21" presetID="1" presetClass="entr" presetSubtype="0" fill="hold" nodeType="withEffect">
                                  <p:stCondLst>
                                    <p:cond delay="0"/>
                                  </p:stCondLst>
                                  <p:childTnLst>
                                    <p:set>
                                      <p:cBhvr>
                                        <p:cTn id="22" dur="1" fill="hold">
                                          <p:stCondLst>
                                            <p:cond delay="0"/>
                                          </p:stCondLst>
                                        </p:cTn>
                                        <p:tgtEl>
                                          <p:spTgt spid="51216"/>
                                        </p:tgtEl>
                                        <p:attrNameLst>
                                          <p:attrName>style.visibility</p:attrName>
                                        </p:attrNameLst>
                                      </p:cBhvr>
                                      <p:to>
                                        <p:strVal val="visible"/>
                                      </p:to>
                                    </p:set>
                                  </p:childTnLst>
                                </p:cTn>
                              </p:par>
                              <p:par>
                                <p:cTn id="23" presetID="35" presetClass="emph" presetSubtype="0" repeatCount="indefinite" nodeType="withEffect">
                                  <p:stCondLst>
                                    <p:cond delay="0"/>
                                  </p:stCondLst>
                                  <p:endCondLst>
                                    <p:cond evt="onNext" delay="0">
                                      <p:tgtEl>
                                        <p:sldTgt/>
                                      </p:tgtEl>
                                    </p:cond>
                                  </p:endCondLst>
                                  <p:childTnLst>
                                    <p:anim calcmode="discrete" valueType="str">
                                      <p:cBhvr>
                                        <p:cTn id="24" dur="1000" fill="hold"/>
                                        <p:tgtEl>
                                          <p:spTgt spid="51216"/>
                                        </p:tgtEl>
                                        <p:attrNameLst>
                                          <p:attrName>style.visibility</p:attrName>
                                        </p:attrNameLst>
                                      </p:cBhvr>
                                      <p:tavLst>
                                        <p:tav tm="0">
                                          <p:val>
                                            <p:strVal val="hidden"/>
                                          </p:val>
                                        </p:tav>
                                        <p:tav tm="50000">
                                          <p:val>
                                            <p:strVal val="visible"/>
                                          </p:val>
                                        </p:tav>
                                      </p:tavLst>
                                    </p:anim>
                                  </p:childTnLst>
                                </p:cTn>
                              </p:par>
                              <p:par>
                                <p:cTn id="25" presetID="10" presetClass="entr" presetSubtype="0" fill="hold" nodeType="withEffect">
                                  <p:stCondLst>
                                    <p:cond delay="0"/>
                                  </p:stCondLst>
                                  <p:childTnLst>
                                    <p:set>
                                      <p:cBhvr>
                                        <p:cTn id="26" dur="1" fill="hold">
                                          <p:stCondLst>
                                            <p:cond delay="0"/>
                                          </p:stCondLst>
                                        </p:cTn>
                                        <p:tgtEl>
                                          <p:spTgt spid="51217"/>
                                        </p:tgtEl>
                                        <p:attrNameLst>
                                          <p:attrName>style.visibility</p:attrName>
                                        </p:attrNameLst>
                                      </p:cBhvr>
                                      <p:to>
                                        <p:strVal val="visible"/>
                                      </p:to>
                                    </p:set>
                                    <p:animEffect transition="in" filter="fade">
                                      <p:cBhvr>
                                        <p:cTn id="27" dur="2000"/>
                                        <p:tgtEl>
                                          <p:spTgt spid="5121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5" presetClass="exit" presetSubtype="0" fill="hold" nodeType="clickEffect">
                                  <p:stCondLst>
                                    <p:cond delay="0"/>
                                  </p:stCondLst>
                                  <p:childTnLst>
                                    <p:anim calcmode="lin" valueType="num">
                                      <p:cBhvr>
                                        <p:cTn id="31" dur="1000"/>
                                        <p:tgtEl>
                                          <p:spTgt spid="51217"/>
                                        </p:tgtEl>
                                        <p:attrNameLst>
                                          <p:attrName>ppt_w</p:attrName>
                                        </p:attrNameLst>
                                      </p:cBhvr>
                                      <p:tavLst>
                                        <p:tav tm="0">
                                          <p:val>
                                            <p:strVal val="ppt_w"/>
                                          </p:val>
                                        </p:tav>
                                        <p:tav tm="100000">
                                          <p:val>
                                            <p:strVal val="ppt_w*0.70"/>
                                          </p:val>
                                        </p:tav>
                                      </p:tavLst>
                                    </p:anim>
                                    <p:anim calcmode="lin" valueType="num">
                                      <p:cBhvr>
                                        <p:cTn id="32" dur="1000"/>
                                        <p:tgtEl>
                                          <p:spTgt spid="51217"/>
                                        </p:tgtEl>
                                        <p:attrNameLst>
                                          <p:attrName>ppt_h</p:attrName>
                                        </p:attrNameLst>
                                      </p:cBhvr>
                                      <p:tavLst>
                                        <p:tav tm="0">
                                          <p:val>
                                            <p:strVal val="ppt_h"/>
                                          </p:val>
                                        </p:tav>
                                        <p:tav tm="100000">
                                          <p:val>
                                            <p:strVal val="ppt_h"/>
                                          </p:val>
                                        </p:tav>
                                      </p:tavLst>
                                    </p:anim>
                                    <p:animEffect transition="out" filter="fade">
                                      <p:cBhvr>
                                        <p:cTn id="33" dur="1000"/>
                                        <p:tgtEl>
                                          <p:spTgt spid="51217"/>
                                        </p:tgtEl>
                                      </p:cBhvr>
                                    </p:animEffect>
                                    <p:set>
                                      <p:cBhvr>
                                        <p:cTn id="34" dur="1" fill="hold">
                                          <p:stCondLst>
                                            <p:cond delay="999"/>
                                          </p:stCondLst>
                                        </p:cTn>
                                        <p:tgtEl>
                                          <p:spTgt spid="51217"/>
                                        </p:tgtEl>
                                        <p:attrNameLst>
                                          <p:attrName>style.visibility</p:attrName>
                                        </p:attrNameLst>
                                      </p:cBhvr>
                                      <p:to>
                                        <p:strVal val="hidden"/>
                                      </p:to>
                                    </p:set>
                                  </p:childTnLst>
                                </p:cTn>
                              </p:par>
                              <p:par>
                                <p:cTn id="35" presetID="55" presetClass="exit" presetSubtype="0" fill="hold" nodeType="withEffect">
                                  <p:stCondLst>
                                    <p:cond delay="0"/>
                                  </p:stCondLst>
                                  <p:childTnLst>
                                    <p:anim calcmode="lin" valueType="num">
                                      <p:cBhvr>
                                        <p:cTn id="36" dur="1000"/>
                                        <p:tgtEl>
                                          <p:spTgt spid="51216"/>
                                        </p:tgtEl>
                                        <p:attrNameLst>
                                          <p:attrName>ppt_w</p:attrName>
                                        </p:attrNameLst>
                                      </p:cBhvr>
                                      <p:tavLst>
                                        <p:tav tm="0">
                                          <p:val>
                                            <p:strVal val="ppt_w"/>
                                          </p:val>
                                        </p:tav>
                                        <p:tav tm="100000">
                                          <p:val>
                                            <p:strVal val="ppt_w*0.70"/>
                                          </p:val>
                                        </p:tav>
                                      </p:tavLst>
                                    </p:anim>
                                    <p:anim calcmode="lin" valueType="num">
                                      <p:cBhvr>
                                        <p:cTn id="37" dur="1000"/>
                                        <p:tgtEl>
                                          <p:spTgt spid="51216"/>
                                        </p:tgtEl>
                                        <p:attrNameLst>
                                          <p:attrName>ppt_h</p:attrName>
                                        </p:attrNameLst>
                                      </p:cBhvr>
                                      <p:tavLst>
                                        <p:tav tm="0">
                                          <p:val>
                                            <p:strVal val="ppt_h"/>
                                          </p:val>
                                        </p:tav>
                                        <p:tav tm="100000">
                                          <p:val>
                                            <p:strVal val="ppt_h"/>
                                          </p:val>
                                        </p:tav>
                                      </p:tavLst>
                                    </p:anim>
                                    <p:animEffect transition="out" filter="fade">
                                      <p:cBhvr>
                                        <p:cTn id="38" dur="1000"/>
                                        <p:tgtEl>
                                          <p:spTgt spid="51216"/>
                                        </p:tgtEl>
                                      </p:cBhvr>
                                    </p:animEffect>
                                    <p:set>
                                      <p:cBhvr>
                                        <p:cTn id="39" dur="1" fill="hold">
                                          <p:stCondLst>
                                            <p:cond delay="999"/>
                                          </p:stCondLst>
                                        </p:cTn>
                                        <p:tgtEl>
                                          <p:spTgt spid="512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15" grpId="0" animBg="1"/>
      <p:bldP spid="5122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2173814" y="1246921"/>
            <a:ext cx="6846361" cy="4213571"/>
            <a:chOff x="2312988" y="1433913"/>
            <a:chExt cx="6846361" cy="4213571"/>
          </a:xfrm>
        </p:grpSpPr>
        <p:pic>
          <p:nvPicPr>
            <p:cNvPr id="79874"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r="14966"/>
            <a:stretch>
              <a:fillRect/>
            </a:stretch>
          </p:blipFill>
          <p:spPr bwMode="auto">
            <a:xfrm>
              <a:off x="2326749" y="1433913"/>
              <a:ext cx="6832600" cy="417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4963" r="87267" b="21077"/>
            <a:stretch/>
          </p:blipFill>
          <p:spPr bwMode="auto">
            <a:xfrm>
              <a:off x="2312988" y="1433913"/>
              <a:ext cx="1978024" cy="4213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2892" t="25439" r="31406" b="70031"/>
            <a:stretch/>
          </p:blipFill>
          <p:spPr bwMode="auto">
            <a:xfrm>
              <a:off x="4291012" y="1433913"/>
              <a:ext cx="4852987" cy="666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aphicFrame>
        <p:nvGraphicFramePr>
          <p:cNvPr id="11" name="10 Diagrama"/>
          <p:cNvGraphicFramePr/>
          <p:nvPr>
            <p:extLst>
              <p:ext uri="{D42A27DB-BD31-4B8C-83A1-F6EECF244321}">
                <p14:modId xmlns:p14="http://schemas.microsoft.com/office/powerpoint/2010/main" val="4047796029"/>
              </p:ext>
            </p:extLst>
          </p:nvPr>
        </p:nvGraphicFramePr>
        <p:xfrm>
          <a:off x="167640" y="1128522"/>
          <a:ext cx="3096768" cy="48943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2230" name="Rectangle 6"/>
          <p:cNvSpPr>
            <a:spLocks noChangeArrowheads="1"/>
          </p:cNvSpPr>
          <p:nvPr/>
        </p:nvSpPr>
        <p:spPr bwMode="auto">
          <a:xfrm>
            <a:off x="4220100" y="1913849"/>
            <a:ext cx="4716462" cy="2503488"/>
          </a:xfrm>
          <a:prstGeom prst="rect">
            <a:avLst/>
          </a:prstGeom>
          <a:solidFill>
            <a:srgbClr val="0099FF">
              <a:alpha val="10196"/>
            </a:srgbClr>
          </a:solidFill>
          <a:ln w="28575">
            <a:solidFill>
              <a:srgbClr val="0099FF"/>
            </a:solidFill>
            <a:miter lim="800000"/>
            <a:headEnd/>
            <a:tailEnd/>
          </a:ln>
        </p:spPr>
        <p:txBody>
          <a:bodyPr wrap="none" anchor="ctr"/>
          <a:lstStyle/>
          <a:p>
            <a:pPr algn="ctr"/>
            <a:endParaRPr lang="en-US" b="0" u="none"/>
          </a:p>
        </p:txBody>
      </p:sp>
      <p:sp>
        <p:nvSpPr>
          <p:cNvPr id="52231" name="Rectangle 7"/>
          <p:cNvSpPr>
            <a:spLocks noChangeArrowheads="1"/>
          </p:cNvSpPr>
          <p:nvPr/>
        </p:nvSpPr>
        <p:spPr bwMode="auto">
          <a:xfrm>
            <a:off x="4139406" y="2907114"/>
            <a:ext cx="4729163" cy="344488"/>
          </a:xfrm>
          <a:prstGeom prst="rect">
            <a:avLst/>
          </a:prstGeom>
          <a:solidFill>
            <a:srgbClr val="003300">
              <a:alpha val="5882"/>
            </a:srgbClr>
          </a:solidFill>
          <a:ln w="28575">
            <a:solidFill>
              <a:schemeClr val="folHlink"/>
            </a:solidFill>
            <a:miter lim="800000"/>
            <a:headEnd/>
            <a:tailEnd/>
          </a:ln>
        </p:spPr>
        <p:txBody>
          <a:bodyPr wrap="none" anchor="ctr"/>
          <a:lstStyle/>
          <a:p>
            <a:pPr algn="ctr"/>
            <a:endParaRPr lang="en-US" b="0" u="none"/>
          </a:p>
        </p:txBody>
      </p:sp>
      <p:sp>
        <p:nvSpPr>
          <p:cNvPr id="52232" name="Rectangle 8"/>
          <p:cNvSpPr>
            <a:spLocks noChangeArrowheads="1"/>
          </p:cNvSpPr>
          <p:nvPr/>
        </p:nvSpPr>
        <p:spPr bwMode="auto">
          <a:xfrm>
            <a:off x="5421043" y="4727879"/>
            <a:ext cx="1157288" cy="482600"/>
          </a:xfrm>
          <a:prstGeom prst="rect">
            <a:avLst/>
          </a:prstGeom>
          <a:solidFill>
            <a:srgbClr val="000099">
              <a:alpha val="10980"/>
            </a:srgbClr>
          </a:solidFill>
          <a:ln w="28575">
            <a:solidFill>
              <a:schemeClr val="hlink"/>
            </a:solidFill>
            <a:miter lim="800000"/>
            <a:headEnd/>
            <a:tailEnd/>
          </a:ln>
        </p:spPr>
        <p:txBody>
          <a:bodyPr wrap="none" anchor="ctr"/>
          <a:lstStyle/>
          <a:p>
            <a:pPr algn="ctr"/>
            <a:endParaRPr lang="en-US" b="0" u="none"/>
          </a:p>
        </p:txBody>
      </p:sp>
      <p:sp>
        <p:nvSpPr>
          <p:cNvPr id="52243" name="Rectangle 19"/>
          <p:cNvSpPr>
            <a:spLocks noChangeArrowheads="1"/>
          </p:cNvSpPr>
          <p:nvPr/>
        </p:nvSpPr>
        <p:spPr bwMode="auto">
          <a:xfrm>
            <a:off x="504761" y="5460492"/>
            <a:ext cx="8134478" cy="886397"/>
          </a:xfrm>
          <a:prstGeom prst="rect">
            <a:avLst/>
          </a:prstGeom>
          <a:solidFill>
            <a:schemeClr val="bg1">
              <a:lumMod val="50000"/>
            </a:schemeClr>
          </a:solidFill>
          <a:ln w="9525" algn="ctr">
            <a:solidFill>
              <a:schemeClr val="bg1"/>
            </a:solidFill>
            <a:miter lim="800000"/>
            <a:headEnd/>
            <a:tailEnd/>
          </a:ln>
          <a:effectLst/>
        </p:spPr>
        <p:txBody>
          <a:bodyPr lIns="0" tIns="0" rIns="0" bIns="0">
            <a:spAutoFit/>
          </a:bodyPr>
          <a:lstStyle/>
          <a:p>
            <a:pPr algn="ctr">
              <a:spcBef>
                <a:spcPct val="20000"/>
              </a:spcBef>
              <a:defRPr/>
            </a:pPr>
            <a:r>
              <a:rPr lang="es-MX" u="none" dirty="0">
                <a:solidFill>
                  <a:schemeClr val="tx1">
                    <a:lumMod val="95000"/>
                    <a:lumOff val="5000"/>
                  </a:schemeClr>
                </a:solidFill>
                <a:effectLst>
                  <a:outerShdw blurRad="38100" dist="38100" dir="2700000" algn="tl">
                    <a:srgbClr val="000000">
                      <a:alpha val="43137"/>
                    </a:srgbClr>
                  </a:outerShdw>
                </a:effectLst>
              </a:rPr>
              <a:t>¡Importante!</a:t>
            </a:r>
          </a:p>
          <a:p>
            <a:pPr algn="ctr">
              <a:spcBef>
                <a:spcPct val="20000"/>
              </a:spcBef>
              <a:defRPr/>
            </a:pPr>
            <a:r>
              <a:rPr lang="es-MX" u="none" dirty="0">
                <a:solidFill>
                  <a:schemeClr val="tx1">
                    <a:lumMod val="95000"/>
                    <a:lumOff val="5000"/>
                  </a:schemeClr>
                </a:solidFill>
                <a:effectLst>
                  <a:outerShdw blurRad="38100" dist="38100" dir="2700000" algn="tl">
                    <a:srgbClr val="000000">
                      <a:alpha val="43137"/>
                    </a:srgbClr>
                  </a:outerShdw>
                </a:effectLst>
              </a:rPr>
              <a:t>Es recomendable, siempre utilizar la opción de DESCARGAR, para que el sistema le genere los resultados en un archivo con formato PDF.</a:t>
            </a:r>
            <a:endParaRPr lang="es-ES" u="none" dirty="0">
              <a:solidFill>
                <a:schemeClr val="tx1">
                  <a:lumMod val="95000"/>
                  <a:lumOff val="5000"/>
                </a:schemeClr>
              </a:solidFill>
              <a:effectLst>
                <a:outerShdw blurRad="38100" dist="38100" dir="2700000" algn="tl">
                  <a:srgbClr val="000000">
                    <a:alpha val="43137"/>
                  </a:srgbClr>
                </a:outerShdw>
              </a:effectLst>
            </a:endParaRPr>
          </a:p>
        </p:txBody>
      </p:sp>
      <p:sp>
        <p:nvSpPr>
          <p:cNvPr id="52245" name="Rectangle 21"/>
          <p:cNvSpPr>
            <a:spLocks noGrp="1" noChangeArrowheads="1"/>
          </p:cNvSpPr>
          <p:nvPr>
            <p:ph type="title"/>
          </p:nvPr>
        </p:nvSpPr>
        <p:spPr>
          <a:xfrm>
            <a:off x="1366838" y="261938"/>
            <a:ext cx="6408737" cy="307975"/>
          </a:xfrm>
          <a:ln algn="ctr"/>
          <a:effectLst>
            <a:outerShdw blurRad="50800" dist="38100" dir="5400000" algn="t" rotWithShape="0">
              <a:prstClr val="black">
                <a:alpha val="40000"/>
              </a:prstClr>
            </a:outerShdw>
          </a:effectLst>
        </p:spPr>
        <p:txBody>
          <a:bodyPr lIns="0" tIns="0" rIns="0" bIns="0"/>
          <a:lstStyle/>
          <a:p>
            <a:pPr algn="ctr" eaLnBrk="1" hangingPunct="1">
              <a:defRPr/>
            </a:pPr>
            <a:r>
              <a:rPr lang="es-MX" kern="1200" dirty="0" smtClean="0">
                <a:ea typeface="+mn-ea"/>
                <a:cs typeface="+mn-cs"/>
              </a:rPr>
              <a:t>6. Movimiento “Cancelación de venta”</a:t>
            </a:r>
            <a:endParaRPr lang="es-ES" kern="1200" dirty="0" smtClean="0">
              <a:ea typeface="+mn-ea"/>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1" nodeType="withEffect">
                                  <p:stCondLst>
                                    <p:cond delay="0"/>
                                  </p:stCondLst>
                                  <p:childTnLst>
                                    <p:set>
                                      <p:cBhvr>
                                        <p:cTn id="6" dur="1" fill="hold">
                                          <p:stCondLst>
                                            <p:cond delay="0"/>
                                          </p:stCondLst>
                                        </p:cTn>
                                        <p:tgtEl>
                                          <p:spTgt spid="52230"/>
                                        </p:tgtEl>
                                        <p:attrNameLst>
                                          <p:attrName>style.visibility</p:attrName>
                                        </p:attrNameLst>
                                      </p:cBhvr>
                                      <p:to>
                                        <p:strVal val="visible"/>
                                      </p:to>
                                    </p:set>
                                  </p:childTnLst>
                                </p:cTn>
                              </p:par>
                              <p:par>
                                <p:cTn id="7" presetID="35" presetClass="emph" presetSubtype="0" repeatCount="indefinite" fill="hold" grpId="0" nodeType="withEffect">
                                  <p:stCondLst>
                                    <p:cond delay="0"/>
                                  </p:stCondLst>
                                  <p:childTnLst>
                                    <p:anim calcmode="discrete" valueType="str">
                                      <p:cBhvr>
                                        <p:cTn id="8" dur="1000" fill="hold"/>
                                        <p:tgtEl>
                                          <p:spTgt spid="52230"/>
                                        </p:tgtEl>
                                        <p:attrNameLst>
                                          <p:attrName>style.visibility</p:attrName>
                                        </p:attrNameLst>
                                      </p:cBhvr>
                                      <p:tavLst>
                                        <p:tav tm="0">
                                          <p:val>
                                            <p:strVal val="hidden"/>
                                          </p:val>
                                        </p:tav>
                                        <p:tav tm="50000">
                                          <p:val>
                                            <p:strVal val="visible"/>
                                          </p:val>
                                        </p:tav>
                                      </p:tavLst>
                                    </p:anim>
                                  </p:childTnLst>
                                </p:cTn>
                              </p:par>
                              <p:par>
                                <p:cTn id="9" presetID="1" presetClass="entr" presetSubtype="0" fill="hold" grpId="1" nodeType="withEffect">
                                  <p:stCondLst>
                                    <p:cond delay="0"/>
                                  </p:stCondLst>
                                  <p:childTnLst>
                                    <p:set>
                                      <p:cBhvr>
                                        <p:cTn id="10" dur="1" fill="hold">
                                          <p:stCondLst>
                                            <p:cond delay="0"/>
                                          </p:stCondLst>
                                        </p:cTn>
                                        <p:tgtEl>
                                          <p:spTgt spid="52231"/>
                                        </p:tgtEl>
                                        <p:attrNameLst>
                                          <p:attrName>style.visibility</p:attrName>
                                        </p:attrNameLst>
                                      </p:cBhvr>
                                      <p:to>
                                        <p:strVal val="visible"/>
                                      </p:to>
                                    </p:set>
                                  </p:childTnLst>
                                </p:cTn>
                              </p:par>
                              <p:par>
                                <p:cTn id="11" presetID="33" presetClass="emph" presetSubtype="0" repeatCount="indefinite" fill="remove" grpId="0" nodeType="withEffect">
                                  <p:stCondLst>
                                    <p:cond delay="0"/>
                                  </p:stCondLst>
                                  <p:endCondLst>
                                    <p:cond evt="onNext" delay="0">
                                      <p:tgtEl>
                                        <p:sldTgt/>
                                      </p:tgtEl>
                                    </p:cond>
                                  </p:endCondLst>
                                  <p:childTnLst>
                                    <p:animClr clrSpc="rgb" dir="cw">
                                      <p:cBhvr override="childStyle">
                                        <p:cTn id="12" dur="250" accel="50000" autoRev="1" fill="hold" tmFilter="0, 0; .33333, 1; 1, 1">
                                          <p:stCondLst>
                                            <p:cond delay="0"/>
                                          </p:stCondLst>
                                        </p:cTn>
                                        <p:tgtEl>
                                          <p:spTgt spid="52231"/>
                                        </p:tgtEl>
                                        <p:attrNameLst>
                                          <p:attrName>style.color</p:attrName>
                                        </p:attrNameLst>
                                      </p:cBhvr>
                                      <p:to>
                                        <a:schemeClr val="bg1"/>
                                      </p:to>
                                    </p:animClr>
                                    <p:animClr clrSpc="rgb" dir="cw">
                                      <p:cBhvr>
                                        <p:cTn id="13" dur="250" accel="50000" autoRev="1" fill="hold" tmFilter="0, 0; .33333, 1; 1, 1">
                                          <p:stCondLst>
                                            <p:cond delay="0"/>
                                          </p:stCondLst>
                                        </p:cTn>
                                        <p:tgtEl>
                                          <p:spTgt spid="52231"/>
                                        </p:tgtEl>
                                        <p:attrNameLst>
                                          <p:attrName>fillcolor</p:attrName>
                                        </p:attrNameLst>
                                      </p:cBhvr>
                                      <p:to>
                                        <a:schemeClr val="bg1"/>
                                      </p:to>
                                    </p:animClr>
                                    <p:set>
                                      <p:cBhvr>
                                        <p:cTn id="14" dur="500" fill="hold"/>
                                        <p:tgtEl>
                                          <p:spTgt spid="52231"/>
                                        </p:tgtEl>
                                        <p:attrNameLst>
                                          <p:attrName>fill.type</p:attrName>
                                        </p:attrNameLst>
                                      </p:cBhvr>
                                      <p:to>
                                        <p:strVal val="solid"/>
                                      </p:to>
                                    </p:set>
                                    <p:set>
                                      <p:cBhvr>
                                        <p:cTn id="15" dur="500" fill="hold"/>
                                        <p:tgtEl>
                                          <p:spTgt spid="52231"/>
                                        </p:tgtEl>
                                        <p:attrNameLst>
                                          <p:attrName>fill.on</p:attrName>
                                        </p:attrNameLst>
                                      </p:cBhvr>
                                      <p:to>
                                        <p:strVal val="true"/>
                                      </p:to>
                                    </p:set>
                                    <p:animScale>
                                      <p:cBhvr>
                                        <p:cTn id="16" dur="250" accel="50000" autoRev="1" fill="hold" tmFilter="0, 0; .33333, 1; 1, 1">
                                          <p:stCondLst>
                                            <p:cond delay="0"/>
                                          </p:stCondLst>
                                        </p:cTn>
                                        <p:tgtEl>
                                          <p:spTgt spid="52231"/>
                                        </p:tgtEl>
                                      </p:cBhvr>
                                      <p:from x="100000" y="100000"/>
                                      <p:to x="100000" y="140000"/>
                                    </p:animScale>
                                  </p:childTnLst>
                                </p:cTn>
                              </p:par>
                              <p:par>
                                <p:cTn id="17" presetID="1" presetClass="entr" presetSubtype="0" fill="hold" grpId="1" nodeType="withEffect">
                                  <p:stCondLst>
                                    <p:cond delay="0"/>
                                  </p:stCondLst>
                                  <p:childTnLst>
                                    <p:set>
                                      <p:cBhvr>
                                        <p:cTn id="18" dur="1" fill="hold">
                                          <p:stCondLst>
                                            <p:cond delay="0"/>
                                          </p:stCondLst>
                                        </p:cTn>
                                        <p:tgtEl>
                                          <p:spTgt spid="52232"/>
                                        </p:tgtEl>
                                        <p:attrNameLst>
                                          <p:attrName>style.visibility</p:attrName>
                                        </p:attrNameLst>
                                      </p:cBhvr>
                                      <p:to>
                                        <p:strVal val="visible"/>
                                      </p:to>
                                    </p:set>
                                  </p:childTnLst>
                                </p:cTn>
                              </p:par>
                              <p:par>
                                <p:cTn id="19" presetID="33" presetClass="emph" presetSubtype="0" repeatCount="indefinite" fill="remove" grpId="0" nodeType="withEffect">
                                  <p:stCondLst>
                                    <p:cond delay="0"/>
                                  </p:stCondLst>
                                  <p:endCondLst>
                                    <p:cond evt="onNext" delay="0">
                                      <p:tgtEl>
                                        <p:sldTgt/>
                                      </p:tgtEl>
                                    </p:cond>
                                  </p:endCondLst>
                                  <p:childTnLst>
                                    <p:animClr clrSpc="rgb" dir="cw">
                                      <p:cBhvr override="childStyle">
                                        <p:cTn id="20" dur="250" accel="50000" autoRev="1" fill="hold" tmFilter="0, 0; .33333, 1; 1, 1">
                                          <p:stCondLst>
                                            <p:cond delay="0"/>
                                          </p:stCondLst>
                                        </p:cTn>
                                        <p:tgtEl>
                                          <p:spTgt spid="52232"/>
                                        </p:tgtEl>
                                        <p:attrNameLst>
                                          <p:attrName>style.color</p:attrName>
                                        </p:attrNameLst>
                                      </p:cBhvr>
                                      <p:to>
                                        <a:schemeClr val="bg1"/>
                                      </p:to>
                                    </p:animClr>
                                    <p:animClr clrSpc="rgb" dir="cw">
                                      <p:cBhvr>
                                        <p:cTn id="21" dur="250" accel="50000" autoRev="1" fill="hold" tmFilter="0, 0; .33333, 1; 1, 1">
                                          <p:stCondLst>
                                            <p:cond delay="0"/>
                                          </p:stCondLst>
                                        </p:cTn>
                                        <p:tgtEl>
                                          <p:spTgt spid="52232"/>
                                        </p:tgtEl>
                                        <p:attrNameLst>
                                          <p:attrName>fillcolor</p:attrName>
                                        </p:attrNameLst>
                                      </p:cBhvr>
                                      <p:to>
                                        <a:schemeClr val="bg1"/>
                                      </p:to>
                                    </p:animClr>
                                    <p:set>
                                      <p:cBhvr>
                                        <p:cTn id="22" dur="500" fill="hold"/>
                                        <p:tgtEl>
                                          <p:spTgt spid="52232"/>
                                        </p:tgtEl>
                                        <p:attrNameLst>
                                          <p:attrName>fill.type</p:attrName>
                                        </p:attrNameLst>
                                      </p:cBhvr>
                                      <p:to>
                                        <p:strVal val="solid"/>
                                      </p:to>
                                    </p:set>
                                    <p:set>
                                      <p:cBhvr>
                                        <p:cTn id="23" dur="500" fill="hold"/>
                                        <p:tgtEl>
                                          <p:spTgt spid="52232"/>
                                        </p:tgtEl>
                                        <p:attrNameLst>
                                          <p:attrName>fill.on</p:attrName>
                                        </p:attrNameLst>
                                      </p:cBhvr>
                                      <p:to>
                                        <p:strVal val="true"/>
                                      </p:to>
                                    </p:set>
                                    <p:animScale>
                                      <p:cBhvr>
                                        <p:cTn id="24" dur="250" accel="50000" autoRev="1" fill="hold" tmFilter="0, 0; .33333, 1; 1, 1">
                                          <p:stCondLst>
                                            <p:cond delay="0"/>
                                          </p:stCondLst>
                                        </p:cTn>
                                        <p:tgtEl>
                                          <p:spTgt spid="52232"/>
                                        </p:tgtEl>
                                      </p:cBhvr>
                                      <p:from x="100000" y="100000"/>
                                      <p:to x="100000" y="140000"/>
                                    </p:animScale>
                                  </p:childTnLst>
                                </p:cTn>
                              </p:par>
                            </p:childTnLst>
                          </p:cTn>
                        </p:par>
                        <p:par>
                          <p:cTn id="25" fill="hold" nodeType="afterGroup">
                            <p:stCondLst>
                              <p:cond delay="1000"/>
                            </p:stCondLst>
                            <p:childTnLst>
                              <p:par>
                                <p:cTn id="26" presetID="53" presetClass="entr" presetSubtype="0" fill="hold" nodeType="afterEffect">
                                  <p:stCondLst>
                                    <p:cond delay="0"/>
                                  </p:stCondLst>
                                  <p:childTnLst>
                                    <p:set>
                                      <p:cBhvr>
                                        <p:cTn id="27" dur="1" fill="hold">
                                          <p:stCondLst>
                                            <p:cond delay="0"/>
                                          </p:stCondLst>
                                        </p:cTn>
                                        <p:tgtEl>
                                          <p:spTgt spid="52243"/>
                                        </p:tgtEl>
                                        <p:attrNameLst>
                                          <p:attrName>style.visibility</p:attrName>
                                        </p:attrNameLst>
                                      </p:cBhvr>
                                      <p:to>
                                        <p:strVal val="visible"/>
                                      </p:to>
                                    </p:set>
                                    <p:anim calcmode="lin" valueType="num">
                                      <p:cBhvr>
                                        <p:cTn id="28" dur="1000" fill="hold"/>
                                        <p:tgtEl>
                                          <p:spTgt spid="52243"/>
                                        </p:tgtEl>
                                        <p:attrNameLst>
                                          <p:attrName>ppt_w</p:attrName>
                                        </p:attrNameLst>
                                      </p:cBhvr>
                                      <p:tavLst>
                                        <p:tav tm="0">
                                          <p:val>
                                            <p:fltVal val="0"/>
                                          </p:val>
                                        </p:tav>
                                        <p:tav tm="100000">
                                          <p:val>
                                            <p:strVal val="#ppt_w"/>
                                          </p:val>
                                        </p:tav>
                                      </p:tavLst>
                                    </p:anim>
                                    <p:anim calcmode="lin" valueType="num">
                                      <p:cBhvr>
                                        <p:cTn id="29" dur="1000" fill="hold"/>
                                        <p:tgtEl>
                                          <p:spTgt spid="52243"/>
                                        </p:tgtEl>
                                        <p:attrNameLst>
                                          <p:attrName>ppt_h</p:attrName>
                                        </p:attrNameLst>
                                      </p:cBhvr>
                                      <p:tavLst>
                                        <p:tav tm="0">
                                          <p:val>
                                            <p:fltVal val="0"/>
                                          </p:val>
                                        </p:tav>
                                        <p:tav tm="100000">
                                          <p:val>
                                            <p:strVal val="#ppt_h"/>
                                          </p:val>
                                        </p:tav>
                                      </p:tavLst>
                                    </p:anim>
                                    <p:animEffect transition="in" filter="fade">
                                      <p:cBhvr>
                                        <p:cTn id="30" dur="1000"/>
                                        <p:tgtEl>
                                          <p:spTgt spid="52243"/>
                                        </p:tgtEl>
                                      </p:cBhvr>
                                    </p:animEffect>
                                  </p:childTnLst>
                                </p:cTn>
                              </p:par>
                            </p:childTnLst>
                          </p:cTn>
                        </p:par>
                        <p:par>
                          <p:cTn id="31" fill="hold" nodeType="afterGroup">
                            <p:stCondLst>
                              <p:cond delay="2000"/>
                            </p:stCondLst>
                            <p:childTnLst>
                              <p:par>
                                <p:cTn id="32" presetID="6" presetClass="emph" presetSubtype="0" decel="50000" autoRev="1" fill="hold" nodeType="afterEffect">
                                  <p:stCondLst>
                                    <p:cond delay="0"/>
                                  </p:stCondLst>
                                  <p:childTnLst>
                                    <p:animScale>
                                      <p:cBhvr>
                                        <p:cTn id="33" dur="500" fill="hold"/>
                                        <p:tgtEl>
                                          <p:spTgt spid="52243"/>
                                        </p:tgtEl>
                                      </p:cBhvr>
                                      <p:by x="150000" y="150000"/>
                                    </p:animScale>
                                  </p:childTnLst>
                                </p:cTn>
                              </p:par>
                            </p:childTnLst>
                          </p:cTn>
                        </p:par>
                        <p:par>
                          <p:cTn id="34" fill="hold" nodeType="afterGroup">
                            <p:stCondLst>
                              <p:cond delay="3000"/>
                            </p:stCondLst>
                            <p:childTnLst>
                              <p:par>
                                <p:cTn id="35" presetID="53" presetClass="entr" presetSubtype="0" fill="hold" grpId="0" nodeType="afterEffect">
                                  <p:stCondLst>
                                    <p:cond delay="0"/>
                                  </p:stCondLst>
                                  <p:childTnLst>
                                    <p:set>
                                      <p:cBhvr>
                                        <p:cTn id="36" dur="1" fill="hold">
                                          <p:stCondLst>
                                            <p:cond delay="0"/>
                                          </p:stCondLst>
                                        </p:cTn>
                                        <p:tgtEl>
                                          <p:spTgt spid="52245"/>
                                        </p:tgtEl>
                                        <p:attrNameLst>
                                          <p:attrName>style.visibility</p:attrName>
                                        </p:attrNameLst>
                                      </p:cBhvr>
                                      <p:to>
                                        <p:strVal val="visible"/>
                                      </p:to>
                                    </p:set>
                                    <p:anim calcmode="lin" valueType="num">
                                      <p:cBhvr>
                                        <p:cTn id="37" dur="1000" fill="hold"/>
                                        <p:tgtEl>
                                          <p:spTgt spid="52245"/>
                                        </p:tgtEl>
                                        <p:attrNameLst>
                                          <p:attrName>ppt_w</p:attrName>
                                        </p:attrNameLst>
                                      </p:cBhvr>
                                      <p:tavLst>
                                        <p:tav tm="0">
                                          <p:val>
                                            <p:fltVal val="0"/>
                                          </p:val>
                                        </p:tav>
                                        <p:tav tm="100000">
                                          <p:val>
                                            <p:strVal val="#ppt_w"/>
                                          </p:val>
                                        </p:tav>
                                      </p:tavLst>
                                    </p:anim>
                                    <p:anim calcmode="lin" valueType="num">
                                      <p:cBhvr>
                                        <p:cTn id="38" dur="1000" fill="hold"/>
                                        <p:tgtEl>
                                          <p:spTgt spid="52245"/>
                                        </p:tgtEl>
                                        <p:attrNameLst>
                                          <p:attrName>ppt_h</p:attrName>
                                        </p:attrNameLst>
                                      </p:cBhvr>
                                      <p:tavLst>
                                        <p:tav tm="0">
                                          <p:val>
                                            <p:fltVal val="0"/>
                                          </p:val>
                                        </p:tav>
                                        <p:tav tm="100000">
                                          <p:val>
                                            <p:strVal val="#ppt_h"/>
                                          </p:val>
                                        </p:tav>
                                      </p:tavLst>
                                    </p:anim>
                                    <p:animEffect transition="in" filter="fade">
                                      <p:cBhvr>
                                        <p:cTn id="39" dur="1000"/>
                                        <p:tgtEl>
                                          <p:spTgt spid="52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0" grpId="0" animBg="1"/>
      <p:bldP spid="52230" grpId="1" animBg="1"/>
      <p:bldP spid="52231" grpId="0" animBg="1" autoUpdateAnimBg="0"/>
      <p:bldP spid="52231" grpId="1" animBg="1"/>
      <p:bldP spid="52232" grpId="0" animBg="1" autoUpdateAnimBg="0"/>
      <p:bldP spid="52232" grpId="1" animBg="1"/>
      <p:bldP spid="5224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31"/>
          <p:cNvPicPr>
            <a:picLocks noChangeAspect="1" noChangeArrowheads="1"/>
          </p:cNvPicPr>
          <p:nvPr/>
        </p:nvPicPr>
        <p:blipFill>
          <a:blip r:embed="rId2" cstate="print"/>
          <a:srcRect/>
          <a:stretch>
            <a:fillRect/>
          </a:stretch>
        </p:blipFill>
        <p:spPr bwMode="auto">
          <a:xfrm>
            <a:off x="2928495" y="804673"/>
            <a:ext cx="5653954" cy="5234400"/>
          </a:xfrm>
          <a:prstGeom prst="rect">
            <a:avLst/>
          </a:prstGeom>
          <a:noFill/>
          <a:ln w="28575" algn="ctr">
            <a:noFill/>
            <a:miter lim="800000"/>
            <a:headEnd/>
            <a:tailEnd/>
          </a:ln>
        </p:spPr>
      </p:pic>
      <p:graphicFrame>
        <p:nvGraphicFramePr>
          <p:cNvPr id="11" name="10 Diagrama"/>
          <p:cNvGraphicFramePr/>
          <p:nvPr>
            <p:extLst>
              <p:ext uri="{D42A27DB-BD31-4B8C-83A1-F6EECF244321}">
                <p14:modId xmlns:p14="http://schemas.microsoft.com/office/powerpoint/2010/main" val="1414817430"/>
              </p:ext>
            </p:extLst>
          </p:nvPr>
        </p:nvGraphicFramePr>
        <p:xfrm>
          <a:off x="-213487" y="1231392"/>
          <a:ext cx="4785487" cy="3328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3267" name="Rectangle 19"/>
          <p:cNvSpPr>
            <a:spLocks noChangeArrowheads="1"/>
          </p:cNvSpPr>
          <p:nvPr/>
        </p:nvSpPr>
        <p:spPr bwMode="auto">
          <a:xfrm>
            <a:off x="490550" y="5027168"/>
            <a:ext cx="4217480" cy="1181862"/>
          </a:xfrm>
          <a:prstGeom prst="rect">
            <a:avLst/>
          </a:prstGeom>
          <a:solidFill>
            <a:schemeClr val="bg1">
              <a:lumMod val="50000"/>
            </a:schemeClr>
          </a:solidFill>
          <a:ln w="9525" algn="ctr">
            <a:solidFill>
              <a:schemeClr val="bg1"/>
            </a:solidFill>
            <a:miter lim="800000"/>
            <a:headEnd/>
            <a:tailEnd/>
          </a:ln>
          <a:effectLst/>
          <a:scene3d>
            <a:camera prst="perspectiveLeft"/>
            <a:lightRig rig="threePt" dir="t"/>
          </a:scene3d>
          <a:sp3d>
            <a:bevelT w="165100" prst="coolSlant"/>
          </a:sp3d>
        </p:spPr>
        <p:txBody>
          <a:bodyPr lIns="0" tIns="0" rIns="0" bIns="0">
            <a:spAutoFit/>
          </a:bodyPr>
          <a:lstStyle/>
          <a:p>
            <a:pPr algn="ctr">
              <a:spcBef>
                <a:spcPct val="20000"/>
              </a:spcBef>
              <a:defRPr/>
            </a:pPr>
            <a:r>
              <a:rPr lang="es-MX" sz="2400" u="none" dirty="0">
                <a:solidFill>
                  <a:schemeClr val="tx1">
                    <a:lumMod val="95000"/>
                    <a:lumOff val="5000"/>
                  </a:schemeClr>
                </a:solidFill>
                <a:effectLst>
                  <a:outerShdw blurRad="38100" dist="38100" dir="2700000" algn="tl">
                    <a:srgbClr val="000000">
                      <a:alpha val="43137"/>
                    </a:srgbClr>
                  </a:outerShdw>
                </a:effectLst>
              </a:rPr>
              <a:t>¡Importante!</a:t>
            </a:r>
          </a:p>
          <a:p>
            <a:pPr algn="ctr">
              <a:spcBef>
                <a:spcPct val="20000"/>
              </a:spcBef>
              <a:defRPr/>
            </a:pPr>
            <a:r>
              <a:rPr lang="es-MX" sz="2400" u="none" dirty="0">
                <a:solidFill>
                  <a:schemeClr val="tx1">
                    <a:lumMod val="95000"/>
                    <a:lumOff val="5000"/>
                  </a:schemeClr>
                </a:solidFill>
                <a:effectLst>
                  <a:outerShdw blurRad="38100" dist="38100" dir="2700000" algn="tl">
                    <a:srgbClr val="000000">
                      <a:alpha val="43137"/>
                    </a:srgbClr>
                  </a:outerShdw>
                </a:effectLst>
              </a:rPr>
              <a:t>No olvide guardar su archivo en formato PDF.</a:t>
            </a:r>
            <a:endParaRPr lang="es-ES" sz="2400" u="none" dirty="0">
              <a:solidFill>
                <a:schemeClr val="tx1">
                  <a:lumMod val="95000"/>
                  <a:lumOff val="5000"/>
                </a:schemeClr>
              </a:solidFill>
              <a:effectLst>
                <a:outerShdw blurRad="38100" dist="38100" dir="2700000" algn="tl">
                  <a:srgbClr val="000000">
                    <a:alpha val="43137"/>
                  </a:srgbClr>
                </a:outerShdw>
              </a:effectLst>
            </a:endParaRPr>
          </a:p>
        </p:txBody>
      </p:sp>
      <p:sp>
        <p:nvSpPr>
          <p:cNvPr id="53269" name="Rectangle 21"/>
          <p:cNvSpPr>
            <a:spLocks noGrp="1" noChangeArrowheads="1"/>
          </p:cNvSpPr>
          <p:nvPr>
            <p:ph type="title"/>
          </p:nvPr>
        </p:nvSpPr>
        <p:spPr>
          <a:xfrm>
            <a:off x="1736702" y="239713"/>
            <a:ext cx="6408737" cy="307975"/>
          </a:xfrm>
          <a:ln algn="ctr"/>
          <a:effectLst>
            <a:outerShdw blurRad="50800" dist="38100" dir="5400000" algn="t" rotWithShape="0">
              <a:prstClr val="black">
                <a:alpha val="40000"/>
              </a:prstClr>
            </a:outerShdw>
          </a:effectLst>
        </p:spPr>
        <p:txBody>
          <a:bodyPr lIns="0" tIns="0" rIns="0" bIns="0"/>
          <a:lstStyle/>
          <a:p>
            <a:pPr algn="ctr" eaLnBrk="1" hangingPunct="1">
              <a:defRPr/>
            </a:pPr>
            <a:r>
              <a:rPr lang="es-MX" kern="1200" dirty="0" smtClean="0">
                <a:solidFill>
                  <a:schemeClr val="tx1">
                    <a:lumMod val="95000"/>
                    <a:lumOff val="5000"/>
                  </a:schemeClr>
                </a:solidFill>
                <a:ea typeface="+mn-ea"/>
                <a:cs typeface="+mn-cs"/>
              </a:rPr>
              <a:t>6. Movimiento “Cancelación de venta”</a:t>
            </a:r>
            <a:endParaRPr lang="es-ES" kern="1200" dirty="0" smtClean="0">
              <a:solidFill>
                <a:schemeClr val="tx1">
                  <a:lumMod val="95000"/>
                  <a:lumOff val="5000"/>
                </a:schemeClr>
              </a:solidFill>
              <a:ea typeface="+mn-ea"/>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53269"/>
                                        </p:tgtEl>
                                        <p:attrNameLst>
                                          <p:attrName>style.visibility</p:attrName>
                                        </p:attrNameLst>
                                      </p:cBhvr>
                                      <p:to>
                                        <p:strVal val="visible"/>
                                      </p:to>
                                    </p:set>
                                    <p:anim calcmode="lin" valueType="num">
                                      <p:cBhvr>
                                        <p:cTn id="7" dur="1000" fill="hold"/>
                                        <p:tgtEl>
                                          <p:spTgt spid="53269"/>
                                        </p:tgtEl>
                                        <p:attrNameLst>
                                          <p:attrName>ppt_w</p:attrName>
                                        </p:attrNameLst>
                                      </p:cBhvr>
                                      <p:tavLst>
                                        <p:tav tm="0">
                                          <p:val>
                                            <p:fltVal val="0"/>
                                          </p:val>
                                        </p:tav>
                                        <p:tav tm="100000">
                                          <p:val>
                                            <p:strVal val="#ppt_w"/>
                                          </p:val>
                                        </p:tav>
                                      </p:tavLst>
                                    </p:anim>
                                    <p:anim calcmode="lin" valueType="num">
                                      <p:cBhvr>
                                        <p:cTn id="8" dur="1000" fill="hold"/>
                                        <p:tgtEl>
                                          <p:spTgt spid="53269"/>
                                        </p:tgtEl>
                                        <p:attrNameLst>
                                          <p:attrName>ppt_h</p:attrName>
                                        </p:attrNameLst>
                                      </p:cBhvr>
                                      <p:tavLst>
                                        <p:tav tm="0">
                                          <p:val>
                                            <p:fltVal val="0"/>
                                          </p:val>
                                        </p:tav>
                                        <p:tav tm="100000">
                                          <p:val>
                                            <p:strVal val="#ppt_h"/>
                                          </p:val>
                                        </p:tav>
                                      </p:tavLst>
                                    </p:anim>
                                    <p:animEffect transition="in" filter="fade">
                                      <p:cBhvr>
                                        <p:cTn id="9" dur="1000"/>
                                        <p:tgtEl>
                                          <p:spTgt spid="53269"/>
                                        </p:tgtEl>
                                      </p:cBhvr>
                                    </p:animEffect>
                                  </p:childTnLst>
                                </p:cTn>
                              </p:par>
                            </p:childTnLst>
                          </p:cTn>
                        </p:par>
                        <p:par>
                          <p:cTn id="10" fill="hold" nodeType="afterGroup">
                            <p:stCondLst>
                              <p:cond delay="1000"/>
                            </p:stCondLst>
                            <p:childTnLst>
                              <p:par>
                                <p:cTn id="11" presetID="53" presetClass="entr" presetSubtype="0" fill="hold" nodeType="afterEffect">
                                  <p:stCondLst>
                                    <p:cond delay="0"/>
                                  </p:stCondLst>
                                  <p:childTnLst>
                                    <p:set>
                                      <p:cBhvr>
                                        <p:cTn id="12" dur="1" fill="hold">
                                          <p:stCondLst>
                                            <p:cond delay="0"/>
                                          </p:stCondLst>
                                        </p:cTn>
                                        <p:tgtEl>
                                          <p:spTgt spid="53267"/>
                                        </p:tgtEl>
                                        <p:attrNameLst>
                                          <p:attrName>style.visibility</p:attrName>
                                        </p:attrNameLst>
                                      </p:cBhvr>
                                      <p:to>
                                        <p:strVal val="visible"/>
                                      </p:to>
                                    </p:set>
                                    <p:anim calcmode="lin" valueType="num">
                                      <p:cBhvr>
                                        <p:cTn id="13" dur="1000" fill="hold"/>
                                        <p:tgtEl>
                                          <p:spTgt spid="53267"/>
                                        </p:tgtEl>
                                        <p:attrNameLst>
                                          <p:attrName>ppt_w</p:attrName>
                                        </p:attrNameLst>
                                      </p:cBhvr>
                                      <p:tavLst>
                                        <p:tav tm="0">
                                          <p:val>
                                            <p:fltVal val="0"/>
                                          </p:val>
                                        </p:tav>
                                        <p:tav tm="100000">
                                          <p:val>
                                            <p:strVal val="#ppt_w"/>
                                          </p:val>
                                        </p:tav>
                                      </p:tavLst>
                                    </p:anim>
                                    <p:anim calcmode="lin" valueType="num">
                                      <p:cBhvr>
                                        <p:cTn id="14" dur="1000" fill="hold"/>
                                        <p:tgtEl>
                                          <p:spTgt spid="53267"/>
                                        </p:tgtEl>
                                        <p:attrNameLst>
                                          <p:attrName>ppt_h</p:attrName>
                                        </p:attrNameLst>
                                      </p:cBhvr>
                                      <p:tavLst>
                                        <p:tav tm="0">
                                          <p:val>
                                            <p:fltVal val="0"/>
                                          </p:val>
                                        </p:tav>
                                        <p:tav tm="100000">
                                          <p:val>
                                            <p:strVal val="#ppt_h"/>
                                          </p:val>
                                        </p:tav>
                                      </p:tavLst>
                                    </p:anim>
                                    <p:animEffect transition="in" filter="fade">
                                      <p:cBhvr>
                                        <p:cTn id="15" dur="1000"/>
                                        <p:tgtEl>
                                          <p:spTgt spid="53267"/>
                                        </p:tgtEl>
                                      </p:cBhvr>
                                    </p:animEffect>
                                  </p:childTnLst>
                                </p:cTn>
                              </p:par>
                            </p:childTnLst>
                          </p:cTn>
                        </p:par>
                        <p:par>
                          <p:cTn id="16" fill="hold" nodeType="afterGroup">
                            <p:stCondLst>
                              <p:cond delay="2000"/>
                            </p:stCondLst>
                            <p:childTnLst>
                              <p:par>
                                <p:cTn id="17" presetID="6" presetClass="emph" presetSubtype="0" decel="50000" autoRev="1" fill="hold" nodeType="afterEffect">
                                  <p:stCondLst>
                                    <p:cond delay="0"/>
                                  </p:stCondLst>
                                  <p:childTnLst>
                                    <p:animScale>
                                      <p:cBhvr>
                                        <p:cTn id="18" dur="2000" fill="hold"/>
                                        <p:tgtEl>
                                          <p:spTgt spid="5326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3" name="Picture 6"/>
          <p:cNvPicPr>
            <a:picLocks noChangeAspect="1" noChangeArrowheads="1"/>
          </p:cNvPicPr>
          <p:nvPr/>
        </p:nvPicPr>
        <p:blipFill rotWithShape="1">
          <a:blip r:embed="rId2" cstate="print"/>
          <a:srcRect l="11832"/>
          <a:stretch/>
        </p:blipFill>
        <p:spPr bwMode="auto">
          <a:xfrm>
            <a:off x="4407613" y="1914258"/>
            <a:ext cx="4225911" cy="3029484"/>
          </a:xfrm>
          <a:prstGeom prst="rect">
            <a:avLst/>
          </a:prstGeom>
          <a:noFill/>
          <a:ln w="28575" algn="ctr">
            <a:noFill/>
            <a:miter lim="800000"/>
            <a:headEnd/>
            <a:tailEnd/>
          </a:ln>
          <a:effectLst>
            <a:glow rad="63500">
              <a:schemeClr val="accent6">
                <a:satMod val="175000"/>
                <a:alpha val="40000"/>
              </a:schemeClr>
            </a:glow>
          </a:effectLst>
          <a:scene3d>
            <a:camera prst="orthographicFront"/>
            <a:lightRig rig="threePt" dir="t"/>
          </a:scene3d>
          <a:sp3d>
            <a:bevelT w="165100" prst="coolSlant"/>
          </a:sp3d>
        </p:spPr>
      </p:pic>
      <p:sp>
        <p:nvSpPr>
          <p:cNvPr id="81923" name="Rectangle 4"/>
          <p:cNvSpPr>
            <a:spLocks noChangeArrowheads="1"/>
          </p:cNvSpPr>
          <p:nvPr/>
        </p:nvSpPr>
        <p:spPr bwMode="auto">
          <a:xfrm>
            <a:off x="1422768" y="70420"/>
            <a:ext cx="7221537" cy="615950"/>
          </a:xfrm>
          <a:prstGeom prst="rect">
            <a:avLst/>
          </a:prstGeom>
          <a:noFill/>
          <a:ln w="9525" algn="ctr">
            <a:noFill/>
            <a:miter lim="800000"/>
            <a:headEnd/>
            <a:tailEnd/>
          </a:ln>
          <a:effectLst>
            <a:outerShdw blurRad="50800" dist="38100" dir="5400000" algn="t" rotWithShape="0">
              <a:prstClr val="black">
                <a:alpha val="40000"/>
              </a:prstClr>
            </a:outerShdw>
          </a:effectLst>
        </p:spPr>
        <p:txBody>
          <a:bodyPr lIns="0" tIns="0" rIns="0" bIns="0" anchor="b">
            <a:spAutoFit/>
          </a:bodyPr>
          <a:lstStyle/>
          <a:p>
            <a:pPr algn="ctr">
              <a:defRPr/>
            </a:pPr>
            <a:r>
              <a:rPr lang="es-MX" sz="2000" u="none" dirty="0">
                <a:solidFill>
                  <a:schemeClr val="tx1">
                    <a:lumMod val="95000"/>
                    <a:lumOff val="5000"/>
                  </a:schemeClr>
                </a:solidFill>
              </a:rPr>
              <a:t>¿Qué información se pide para el movimiento  </a:t>
            </a:r>
            <a:br>
              <a:rPr lang="es-MX" sz="2000" u="none" dirty="0">
                <a:solidFill>
                  <a:schemeClr val="tx1">
                    <a:lumMod val="95000"/>
                    <a:lumOff val="5000"/>
                  </a:schemeClr>
                </a:solidFill>
              </a:rPr>
            </a:br>
            <a:r>
              <a:rPr lang="es-MX" sz="2000" u="none" dirty="0">
                <a:solidFill>
                  <a:schemeClr val="tx1">
                    <a:lumMod val="95000"/>
                    <a:lumOff val="5000"/>
                  </a:schemeClr>
                </a:solidFill>
              </a:rPr>
              <a:t>“Cancelación de </a:t>
            </a:r>
            <a:r>
              <a:rPr lang="es-MX" sz="2000" u="none" dirty="0" smtClean="0">
                <a:solidFill>
                  <a:schemeClr val="tx1">
                    <a:lumMod val="95000"/>
                    <a:lumOff val="5000"/>
                  </a:schemeClr>
                </a:solidFill>
              </a:rPr>
              <a:t>venta</a:t>
            </a:r>
            <a:r>
              <a:rPr lang="es-MX" sz="2000" u="none" dirty="0">
                <a:solidFill>
                  <a:schemeClr val="tx1">
                    <a:lumMod val="95000"/>
                    <a:lumOff val="5000"/>
                  </a:schemeClr>
                </a:solidFill>
              </a:rPr>
              <a:t>”?</a:t>
            </a:r>
            <a:endParaRPr lang="es-ES" sz="2000" u="none" dirty="0">
              <a:solidFill>
                <a:schemeClr val="tx1">
                  <a:lumMod val="95000"/>
                  <a:lumOff val="5000"/>
                </a:schemeClr>
              </a:solidFill>
            </a:endParaRPr>
          </a:p>
        </p:txBody>
      </p:sp>
      <p:sp>
        <p:nvSpPr>
          <p:cNvPr id="81924" name="Rectangle 5"/>
          <p:cNvSpPr>
            <a:spLocks noChangeArrowheads="1"/>
          </p:cNvSpPr>
          <p:nvPr/>
        </p:nvSpPr>
        <p:spPr bwMode="auto">
          <a:xfrm>
            <a:off x="101600" y="1514475"/>
            <a:ext cx="4068763" cy="418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228600" indent="-228600" algn="just">
              <a:spcBef>
                <a:spcPct val="20000"/>
              </a:spcBef>
              <a:buClr>
                <a:schemeClr val="accent2"/>
              </a:buClr>
              <a:buFontTx/>
              <a:buAutoNum type="arabicPeriod"/>
            </a:pPr>
            <a:r>
              <a:rPr lang="es-MX" sz="1600" b="0" u="none" dirty="0">
                <a:solidFill>
                  <a:schemeClr val="hlink"/>
                </a:solidFill>
              </a:rPr>
              <a:t>NIV / VIN:</a:t>
            </a:r>
            <a:r>
              <a:rPr lang="es-MX" sz="1600" b="0" u="none" dirty="0">
                <a:solidFill>
                  <a:schemeClr val="tx1"/>
                </a:solidFill>
              </a:rPr>
              <a:t> </a:t>
            </a:r>
            <a:r>
              <a:rPr lang="es-ES" sz="1600" b="0" u="none" dirty="0">
                <a:solidFill>
                  <a:schemeClr val="tx1"/>
                </a:solidFill>
              </a:rPr>
              <a:t>Sólo se permite el uso de letras de la A </a:t>
            </a:r>
            <a:r>
              <a:rPr lang="es-ES" sz="1600" b="0" u="none" dirty="0" err="1">
                <a:solidFill>
                  <a:schemeClr val="tx1"/>
                </a:solidFill>
              </a:rPr>
              <a:t>a</a:t>
            </a:r>
            <a:r>
              <a:rPr lang="es-ES" sz="1600" b="0" u="none" dirty="0">
                <a:solidFill>
                  <a:schemeClr val="tx1"/>
                </a:solidFill>
              </a:rPr>
              <a:t> la Z y números del 0 al 9 </a:t>
            </a:r>
            <a:endParaRPr lang="es-MX" sz="1600" b="0" u="none" dirty="0">
              <a:solidFill>
                <a:schemeClr val="tx1"/>
              </a:solidFill>
            </a:endParaRPr>
          </a:p>
          <a:p>
            <a:pPr marL="228600" indent="-228600" algn="just">
              <a:spcBef>
                <a:spcPct val="20000"/>
              </a:spcBef>
              <a:buClr>
                <a:schemeClr val="accent2"/>
              </a:buClr>
              <a:buFontTx/>
              <a:buAutoNum type="arabicPeriod"/>
            </a:pPr>
            <a:r>
              <a:rPr lang="es-MX" sz="1600" b="0" u="none" dirty="0">
                <a:solidFill>
                  <a:schemeClr val="hlink"/>
                </a:solidFill>
              </a:rPr>
              <a:t>NCI</a:t>
            </a:r>
            <a:r>
              <a:rPr lang="es-MX" sz="1600" b="0" u="none" dirty="0">
                <a:solidFill>
                  <a:schemeClr val="tx1"/>
                </a:solidFill>
              </a:rPr>
              <a:t>: </a:t>
            </a:r>
            <a:r>
              <a:rPr lang="es-ES" sz="1600" b="0" u="none" dirty="0">
                <a:solidFill>
                  <a:schemeClr val="tx1"/>
                </a:solidFill>
              </a:rPr>
              <a:t>Sólo se permite el uso de letras de la A </a:t>
            </a:r>
            <a:r>
              <a:rPr lang="es-ES" sz="1600" b="0" u="none" dirty="0" err="1">
                <a:solidFill>
                  <a:schemeClr val="tx1"/>
                </a:solidFill>
              </a:rPr>
              <a:t>a</a:t>
            </a:r>
            <a:r>
              <a:rPr lang="es-ES" sz="1600" b="0" u="none" dirty="0">
                <a:solidFill>
                  <a:schemeClr val="tx1"/>
                </a:solidFill>
              </a:rPr>
              <a:t> la Z y números del 0 al 9 </a:t>
            </a:r>
          </a:p>
          <a:p>
            <a:pPr marL="228600" indent="-228600" algn="just">
              <a:spcBef>
                <a:spcPct val="20000"/>
              </a:spcBef>
              <a:buClr>
                <a:schemeClr val="accent2"/>
              </a:buClr>
              <a:buFontTx/>
              <a:buAutoNum type="arabicPeriod"/>
            </a:pPr>
            <a:r>
              <a:rPr lang="es-MX" sz="1600" b="0" u="none" dirty="0">
                <a:solidFill>
                  <a:schemeClr val="hlink"/>
                </a:solidFill>
              </a:rPr>
              <a:t>Fecha de </a:t>
            </a:r>
            <a:r>
              <a:rPr lang="es-MX" sz="1600" b="0" u="none" dirty="0" smtClean="0">
                <a:solidFill>
                  <a:schemeClr val="hlink"/>
                </a:solidFill>
              </a:rPr>
              <a:t>movimiento</a:t>
            </a:r>
            <a:r>
              <a:rPr lang="es-MX" sz="1600" b="0" u="none" dirty="0">
                <a:solidFill>
                  <a:schemeClr val="hlink"/>
                </a:solidFill>
              </a:rPr>
              <a:t>:</a:t>
            </a:r>
            <a:r>
              <a:rPr lang="es-MX" sz="1600" b="0" u="none" dirty="0">
                <a:solidFill>
                  <a:schemeClr val="tx1"/>
                </a:solidFill>
              </a:rPr>
              <a:t> </a:t>
            </a:r>
            <a:r>
              <a:rPr lang="es-ES" sz="1600" b="0" u="none" dirty="0">
                <a:solidFill>
                  <a:schemeClr val="tx1"/>
                </a:solidFill>
              </a:rPr>
              <a:t>El sistema toma automáticamente la fecha del servidor. </a:t>
            </a:r>
            <a:endParaRPr lang="es-MX" sz="1600" b="0" u="none" dirty="0">
              <a:solidFill>
                <a:schemeClr val="tx1"/>
              </a:solidFill>
            </a:endParaRPr>
          </a:p>
          <a:p>
            <a:pPr marL="228600" indent="-228600" algn="just">
              <a:spcBef>
                <a:spcPct val="20000"/>
              </a:spcBef>
              <a:buClr>
                <a:schemeClr val="accent2"/>
              </a:buClr>
              <a:buFontTx/>
              <a:buAutoNum type="arabicPeriod"/>
            </a:pPr>
            <a:r>
              <a:rPr lang="es-MX" sz="1600" b="0" u="none" dirty="0">
                <a:solidFill>
                  <a:schemeClr val="hlink"/>
                </a:solidFill>
              </a:rPr>
              <a:t>Factura:</a:t>
            </a:r>
            <a:r>
              <a:rPr lang="es-MX" sz="1600" b="0" u="none" dirty="0">
                <a:solidFill>
                  <a:schemeClr val="tx1"/>
                </a:solidFill>
              </a:rPr>
              <a:t> </a:t>
            </a:r>
            <a:r>
              <a:rPr lang="es-ES" sz="1600" b="0" u="none" dirty="0">
                <a:solidFill>
                  <a:schemeClr val="tx1"/>
                </a:solidFill>
              </a:rPr>
              <a:t>Escriba el Número de Factura correspondiente al movimiento. Para la </a:t>
            </a:r>
            <a:r>
              <a:rPr lang="es-ES" sz="1600" b="0" u="none" dirty="0" smtClean="0">
                <a:solidFill>
                  <a:schemeClr val="tx1"/>
                </a:solidFill>
              </a:rPr>
              <a:t>factura </a:t>
            </a:r>
            <a:r>
              <a:rPr lang="es-ES" sz="1600" b="0" u="none" dirty="0">
                <a:solidFill>
                  <a:schemeClr val="tx1"/>
                </a:solidFill>
              </a:rPr>
              <a:t>sólo se permiten letras de la A </a:t>
            </a:r>
            <a:r>
              <a:rPr lang="es-ES" sz="1600" b="0" u="none" dirty="0" err="1">
                <a:solidFill>
                  <a:schemeClr val="tx1"/>
                </a:solidFill>
              </a:rPr>
              <a:t>a</a:t>
            </a:r>
            <a:r>
              <a:rPr lang="es-ES" sz="1600" b="0" u="none" dirty="0">
                <a:solidFill>
                  <a:schemeClr val="tx1"/>
                </a:solidFill>
              </a:rPr>
              <a:t> la Z, números del 0 al 9 y los símbolos punto (.) y guión (-). </a:t>
            </a:r>
          </a:p>
          <a:p>
            <a:pPr marL="228600" indent="-228600" algn="just">
              <a:spcBef>
                <a:spcPct val="20000"/>
              </a:spcBef>
              <a:buClr>
                <a:schemeClr val="accent2"/>
              </a:buClr>
              <a:buFontTx/>
              <a:buAutoNum type="arabicPeriod"/>
            </a:pPr>
            <a:r>
              <a:rPr lang="es-MX" sz="1600" b="0" u="none" dirty="0">
                <a:solidFill>
                  <a:schemeClr val="hlink"/>
                </a:solidFill>
              </a:rPr>
              <a:t>Fecha </a:t>
            </a:r>
            <a:r>
              <a:rPr lang="es-MX" sz="1600" b="0" u="none" dirty="0" smtClean="0">
                <a:solidFill>
                  <a:schemeClr val="hlink"/>
                </a:solidFill>
              </a:rPr>
              <a:t>facturación</a:t>
            </a:r>
            <a:r>
              <a:rPr lang="es-MX" sz="1600" b="0" u="none" dirty="0">
                <a:solidFill>
                  <a:schemeClr val="hlink"/>
                </a:solidFill>
              </a:rPr>
              <a:t>: </a:t>
            </a:r>
            <a:r>
              <a:rPr lang="es-ES" sz="1600" b="0" u="none" dirty="0">
                <a:solidFill>
                  <a:schemeClr val="tx1"/>
                </a:solidFill>
              </a:rPr>
              <a:t>Escriba la Fecha de </a:t>
            </a:r>
            <a:r>
              <a:rPr lang="es-ES" sz="1600" b="0" u="none" dirty="0" smtClean="0">
                <a:solidFill>
                  <a:schemeClr val="tx1"/>
                </a:solidFill>
              </a:rPr>
              <a:t>Factura</a:t>
            </a:r>
            <a:r>
              <a:rPr lang="es-ES" sz="1600" b="0" u="none" dirty="0">
                <a:solidFill>
                  <a:schemeClr val="tx1"/>
                </a:solidFill>
              </a:rPr>
              <a:t>. La </a:t>
            </a:r>
            <a:r>
              <a:rPr lang="es-ES" sz="1600" b="0" u="none" dirty="0" smtClean="0">
                <a:solidFill>
                  <a:schemeClr val="tx1"/>
                </a:solidFill>
              </a:rPr>
              <a:t>fecha </a:t>
            </a:r>
            <a:r>
              <a:rPr lang="es-ES" sz="1600" b="0" u="none" dirty="0">
                <a:solidFill>
                  <a:schemeClr val="tx1"/>
                </a:solidFill>
              </a:rPr>
              <a:t>de </a:t>
            </a:r>
            <a:r>
              <a:rPr lang="es-ES" sz="1600" b="0" u="none" dirty="0" smtClean="0">
                <a:solidFill>
                  <a:schemeClr val="tx1"/>
                </a:solidFill>
              </a:rPr>
              <a:t>factura </a:t>
            </a:r>
            <a:r>
              <a:rPr lang="es-ES" sz="1600" b="0" u="none" dirty="0">
                <a:solidFill>
                  <a:schemeClr val="tx1"/>
                </a:solidFill>
              </a:rPr>
              <a:t>es obligatoria si se teclea el número de factura. </a:t>
            </a:r>
          </a:p>
          <a:p>
            <a:pPr marL="228600" indent="-228600" algn="just">
              <a:spcBef>
                <a:spcPct val="20000"/>
              </a:spcBef>
              <a:buClr>
                <a:schemeClr val="accent2"/>
              </a:buClr>
              <a:buFontTx/>
              <a:buAutoNum type="arabicPeriod"/>
            </a:pPr>
            <a:r>
              <a:rPr lang="es-MX" sz="1600" b="0" u="none" dirty="0">
                <a:solidFill>
                  <a:schemeClr val="hlink"/>
                </a:solidFill>
              </a:rPr>
              <a:t>Fecha de </a:t>
            </a:r>
            <a:r>
              <a:rPr lang="es-MX" sz="1600" b="0" u="none" dirty="0" smtClean="0">
                <a:solidFill>
                  <a:schemeClr val="hlink"/>
                </a:solidFill>
              </a:rPr>
              <a:t>entrega</a:t>
            </a:r>
            <a:r>
              <a:rPr lang="es-MX" sz="1600" b="0" u="none" dirty="0">
                <a:solidFill>
                  <a:schemeClr val="hlink"/>
                </a:solidFill>
              </a:rPr>
              <a:t>: </a:t>
            </a:r>
            <a:r>
              <a:rPr lang="es-ES" sz="1600" b="0" u="none" dirty="0">
                <a:solidFill>
                  <a:schemeClr val="tx1"/>
                </a:solidFill>
              </a:rPr>
              <a:t>Es la fecha en la que el Vehículo es entregado al propietario o bien es recibido después de una devolución. </a:t>
            </a:r>
            <a:endParaRPr lang="es-MX" sz="1600" b="0" u="none" dirty="0">
              <a:solidFill>
                <a:schemeClr val="tx1"/>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892" t="25439" r="31406" b="70031"/>
          <a:stretch/>
        </p:blipFill>
        <p:spPr bwMode="auto">
          <a:xfrm>
            <a:off x="4921321" y="1914258"/>
            <a:ext cx="3712203" cy="285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41852" r="87267" b="21077"/>
          <a:stretch/>
        </p:blipFill>
        <p:spPr bwMode="auto">
          <a:xfrm>
            <a:off x="4367318" y="1849347"/>
            <a:ext cx="554003" cy="3195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2" name="Rectangle 4"/>
          <p:cNvSpPr>
            <a:spLocks noGrp="1" noChangeArrowheads="1"/>
          </p:cNvSpPr>
          <p:nvPr>
            <p:ph type="title"/>
          </p:nvPr>
        </p:nvSpPr>
        <p:spPr>
          <a:xfrm>
            <a:off x="1366838" y="214313"/>
            <a:ext cx="6408737" cy="368300"/>
          </a:xfrm>
          <a:ln algn="ctr"/>
          <a:effectLst>
            <a:outerShdw blurRad="50800" dist="38100" dir="5400000" algn="t" rotWithShape="0">
              <a:prstClr val="black">
                <a:alpha val="40000"/>
              </a:prstClr>
            </a:outerShdw>
          </a:effectLst>
        </p:spPr>
        <p:txBody>
          <a:bodyPr lIns="0" tIns="0" rIns="0" bIns="0"/>
          <a:lstStyle/>
          <a:p>
            <a:pPr algn="ctr" eaLnBrk="1" hangingPunct="1">
              <a:defRPr/>
            </a:pPr>
            <a:r>
              <a:rPr lang="es-MX" sz="2400" kern="1200" dirty="0" smtClean="0">
                <a:solidFill>
                  <a:schemeClr val="tx1">
                    <a:lumMod val="95000"/>
                    <a:lumOff val="5000"/>
                  </a:schemeClr>
                </a:solidFill>
                <a:ea typeface="+mn-ea"/>
                <a:cs typeface="+mn-cs"/>
              </a:rPr>
              <a:t>7. Devolución al fabricante </a:t>
            </a:r>
            <a:endParaRPr lang="es-ES" sz="2400" kern="1200" dirty="0" smtClean="0">
              <a:solidFill>
                <a:schemeClr val="tx1">
                  <a:lumMod val="95000"/>
                  <a:lumOff val="5000"/>
                </a:schemeClr>
              </a:solidFill>
              <a:ea typeface="+mn-ea"/>
              <a:cs typeface="+mn-cs"/>
            </a:endParaRPr>
          </a:p>
        </p:txBody>
      </p:sp>
      <p:sp>
        <p:nvSpPr>
          <p:cNvPr id="82948" name="Rectangle 5"/>
          <p:cNvSpPr>
            <a:spLocks noGrp="1" noChangeArrowheads="1"/>
          </p:cNvSpPr>
          <p:nvPr>
            <p:ph type="body" sz="half" idx="1"/>
          </p:nvPr>
        </p:nvSpPr>
        <p:spPr>
          <a:xfrm>
            <a:off x="269875" y="1531938"/>
            <a:ext cx="2359025" cy="2492990"/>
          </a:xfrm>
        </p:spPr>
        <p:txBody>
          <a:bodyPr lIns="0" tIns="0" rIns="0" bIns="0">
            <a:spAutoFit/>
          </a:bodyPr>
          <a:lstStyle/>
          <a:p>
            <a:pPr marL="0" indent="0" eaLnBrk="1" hangingPunct="1">
              <a:buFontTx/>
              <a:buNone/>
              <a:defRPr/>
            </a:pPr>
            <a:r>
              <a:rPr lang="es-MX" sz="1800" dirty="0" smtClean="0">
                <a:solidFill>
                  <a:schemeClr val="accent6">
                    <a:lumMod val="75000"/>
                  </a:schemeClr>
                </a:solidFill>
              </a:rPr>
              <a:t>Este movimiento permitirá a las distribuidoras devolver a la ensambladora o importadora un vehículo, en los casos que se cancele una venta por defectos en el mismo o por cualquier otra circunstancia que se presente.  </a:t>
            </a:r>
            <a:endParaRPr lang="es-ES" sz="1800" dirty="0" smtClean="0">
              <a:solidFill>
                <a:schemeClr val="accent6">
                  <a:lumMod val="75000"/>
                </a:schemeClr>
              </a:solidFill>
            </a:endParaRPr>
          </a:p>
        </p:txBody>
      </p:sp>
      <p:sp>
        <p:nvSpPr>
          <p:cNvPr id="130062" name="Rectangle 14"/>
          <p:cNvSpPr>
            <a:spLocks noChangeArrowheads="1"/>
          </p:cNvSpPr>
          <p:nvPr/>
        </p:nvSpPr>
        <p:spPr bwMode="auto">
          <a:xfrm>
            <a:off x="5965825" y="2371725"/>
            <a:ext cx="1973263" cy="238125"/>
          </a:xfrm>
          <a:prstGeom prst="rect">
            <a:avLst/>
          </a:prstGeom>
          <a:solidFill>
            <a:srgbClr val="0099FF">
              <a:alpha val="14117"/>
            </a:srgbClr>
          </a:solidFill>
          <a:ln w="28575">
            <a:solidFill>
              <a:srgbClr val="0099FF"/>
            </a:solidFill>
            <a:miter lim="800000"/>
            <a:headEnd/>
            <a:tailEnd/>
          </a:ln>
        </p:spPr>
        <p:txBody>
          <a:bodyPr wrap="none" anchor="ctr"/>
          <a:lstStyle/>
          <a:p>
            <a:pPr algn="ctr"/>
            <a:endParaRPr lang="en-US" b="0" u="none"/>
          </a:p>
        </p:txBody>
      </p:sp>
      <p:grpSp>
        <p:nvGrpSpPr>
          <p:cNvPr id="3" name="2 Grupo"/>
          <p:cNvGrpSpPr/>
          <p:nvPr/>
        </p:nvGrpSpPr>
        <p:grpSpPr>
          <a:xfrm>
            <a:off x="3219387" y="1176108"/>
            <a:ext cx="5705476" cy="4076700"/>
            <a:chOff x="3219387" y="1176108"/>
            <a:chExt cx="5705476" cy="4076700"/>
          </a:xfrm>
        </p:grpSpPr>
        <p:grpSp>
          <p:nvGrpSpPr>
            <p:cNvPr id="2" name="1 Grupo"/>
            <p:cNvGrpSpPr/>
            <p:nvPr/>
          </p:nvGrpSpPr>
          <p:grpSpPr>
            <a:xfrm>
              <a:off x="3219387" y="1176108"/>
              <a:ext cx="5705476" cy="4076700"/>
              <a:chOff x="1948968" y="2043434"/>
              <a:chExt cx="5705476" cy="4076700"/>
            </a:xfrm>
          </p:grpSpPr>
          <p:pic>
            <p:nvPicPr>
              <p:cNvPr id="82946"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48969" y="2043434"/>
                <a:ext cx="5705475"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4963" r="87267" b="21077"/>
              <a:stretch/>
            </p:blipFill>
            <p:spPr bwMode="auto">
              <a:xfrm>
                <a:off x="1948968" y="2043434"/>
                <a:ext cx="1328487" cy="4067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2892" t="25439" r="31406" b="70031"/>
            <a:stretch/>
          </p:blipFill>
          <p:spPr bwMode="auto">
            <a:xfrm>
              <a:off x="4547874" y="1176108"/>
              <a:ext cx="4376988" cy="370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0073" name="Rectangle 25"/>
          <p:cNvSpPr>
            <a:spLocks noChangeArrowheads="1"/>
          </p:cNvSpPr>
          <p:nvPr/>
        </p:nvSpPr>
        <p:spPr bwMode="auto">
          <a:xfrm>
            <a:off x="1216660" y="4498975"/>
            <a:ext cx="4674362" cy="1908215"/>
          </a:xfrm>
          <a:prstGeom prst="rect">
            <a:avLst/>
          </a:prstGeom>
          <a:solidFill>
            <a:schemeClr val="bg1">
              <a:lumMod val="50000"/>
            </a:schemeClr>
          </a:solidFill>
          <a:ln w="9525" algn="ctr">
            <a:solidFill>
              <a:schemeClr val="bg1"/>
            </a:solidFill>
            <a:miter lim="800000"/>
            <a:headEnd/>
            <a:tailEnd/>
          </a:ln>
          <a:effectLst/>
          <a:scene3d>
            <a:camera prst="orthographicFront"/>
            <a:lightRig rig="threePt" dir="t"/>
          </a:scene3d>
          <a:sp3d>
            <a:bevelT w="165100" prst="coolSlant"/>
          </a:sp3d>
        </p:spPr>
        <p:txBody>
          <a:bodyPr lIns="0" tIns="0" rIns="0" bIns="0">
            <a:spAutoFit/>
          </a:bodyPr>
          <a:lstStyle/>
          <a:p>
            <a:pPr algn="ctr">
              <a:spcBef>
                <a:spcPct val="20000"/>
              </a:spcBef>
              <a:defRPr/>
            </a:pPr>
            <a:r>
              <a:rPr lang="es-MX" sz="2000" u="none" dirty="0">
                <a:solidFill>
                  <a:schemeClr val="tx1">
                    <a:lumMod val="95000"/>
                    <a:lumOff val="5000"/>
                  </a:schemeClr>
                </a:solidFill>
                <a:effectLst>
                  <a:outerShdw blurRad="38100" dist="38100" dir="2700000" algn="tl">
                    <a:srgbClr val="000000"/>
                  </a:outerShdw>
                </a:effectLst>
              </a:rPr>
              <a:t>¡Importante!</a:t>
            </a:r>
          </a:p>
          <a:p>
            <a:pPr algn="ctr">
              <a:spcBef>
                <a:spcPct val="20000"/>
              </a:spcBef>
              <a:defRPr/>
            </a:pPr>
            <a:r>
              <a:rPr lang="es-MX" sz="2000" u="none" dirty="0">
                <a:solidFill>
                  <a:schemeClr val="tx1">
                    <a:lumMod val="95000"/>
                    <a:lumOff val="5000"/>
                  </a:schemeClr>
                </a:solidFill>
                <a:effectLst>
                  <a:outerShdw blurRad="38100" dist="38100" dir="2700000" algn="tl">
                    <a:srgbClr val="000000">
                      <a:alpha val="43137"/>
                    </a:srgbClr>
                  </a:outerShdw>
                </a:effectLst>
              </a:rPr>
              <a:t>Cuando la distribuidora, realice este movimiento, sólo la ensambladora podrá realizar el siguiente aviso, teniendo la opción de reasignarlo a otra distribuidora, vehículo utilitario, destrucción, etcétera. </a:t>
            </a:r>
            <a:endParaRPr lang="es-ES" sz="2000" u="none" dirty="0">
              <a:solidFill>
                <a:schemeClr val="tx1">
                  <a:lumMod val="95000"/>
                  <a:lumOff val="5000"/>
                </a:schemeClr>
              </a:solidFill>
              <a:effectLst>
                <a:outerShdw blurRad="38100" dist="38100" dir="2700000" algn="tl">
                  <a:srgbClr val="000000">
                    <a:alpha val="43137"/>
                  </a:srgbClr>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30052"/>
                                        </p:tgtEl>
                                        <p:attrNameLst>
                                          <p:attrName>style.visibility</p:attrName>
                                        </p:attrNameLst>
                                      </p:cBhvr>
                                      <p:to>
                                        <p:strVal val="visible"/>
                                      </p:to>
                                    </p:set>
                                    <p:anim calcmode="lin" valueType="num">
                                      <p:cBhvr>
                                        <p:cTn id="7" dur="1000" fill="hold"/>
                                        <p:tgtEl>
                                          <p:spTgt spid="130052"/>
                                        </p:tgtEl>
                                        <p:attrNameLst>
                                          <p:attrName>ppt_w</p:attrName>
                                        </p:attrNameLst>
                                      </p:cBhvr>
                                      <p:tavLst>
                                        <p:tav tm="0">
                                          <p:val>
                                            <p:fltVal val="0"/>
                                          </p:val>
                                        </p:tav>
                                        <p:tav tm="100000">
                                          <p:val>
                                            <p:strVal val="#ppt_w"/>
                                          </p:val>
                                        </p:tav>
                                      </p:tavLst>
                                    </p:anim>
                                    <p:anim calcmode="lin" valueType="num">
                                      <p:cBhvr>
                                        <p:cTn id="8" dur="1000" fill="hold"/>
                                        <p:tgtEl>
                                          <p:spTgt spid="130052"/>
                                        </p:tgtEl>
                                        <p:attrNameLst>
                                          <p:attrName>ppt_h</p:attrName>
                                        </p:attrNameLst>
                                      </p:cBhvr>
                                      <p:tavLst>
                                        <p:tav tm="0">
                                          <p:val>
                                            <p:fltVal val="0"/>
                                          </p:val>
                                        </p:tav>
                                        <p:tav tm="100000">
                                          <p:val>
                                            <p:strVal val="#ppt_h"/>
                                          </p:val>
                                        </p:tav>
                                      </p:tavLst>
                                    </p:anim>
                                    <p:animEffect transition="in" filter="fade">
                                      <p:cBhvr>
                                        <p:cTn id="9" dur="1000"/>
                                        <p:tgtEl>
                                          <p:spTgt spid="130052"/>
                                        </p:tgtEl>
                                      </p:cBhvr>
                                    </p:animEffect>
                                  </p:childTnLst>
                                </p:cTn>
                              </p:par>
                              <p:par>
                                <p:cTn id="10" presetID="1" presetClass="entr" presetSubtype="0" fill="hold" grpId="1" nodeType="withEffect">
                                  <p:stCondLst>
                                    <p:cond delay="0"/>
                                  </p:stCondLst>
                                  <p:childTnLst>
                                    <p:set>
                                      <p:cBhvr>
                                        <p:cTn id="11" dur="1" fill="hold">
                                          <p:stCondLst>
                                            <p:cond delay="0"/>
                                          </p:stCondLst>
                                        </p:cTn>
                                        <p:tgtEl>
                                          <p:spTgt spid="130062"/>
                                        </p:tgtEl>
                                        <p:attrNameLst>
                                          <p:attrName>style.visibility</p:attrName>
                                        </p:attrNameLst>
                                      </p:cBhvr>
                                      <p:to>
                                        <p:strVal val="visible"/>
                                      </p:to>
                                    </p:set>
                                  </p:childTnLst>
                                </p:cTn>
                              </p:par>
                              <p:par>
                                <p:cTn id="12" presetID="33" presetClass="emph" presetSubtype="0" repeatCount="indefinite" fill="remove" grpId="0" nodeType="withEffect">
                                  <p:stCondLst>
                                    <p:cond delay="0"/>
                                  </p:stCondLst>
                                  <p:endCondLst>
                                    <p:cond evt="onNext" delay="0">
                                      <p:tgtEl>
                                        <p:sldTgt/>
                                      </p:tgtEl>
                                    </p:cond>
                                  </p:endCondLst>
                                  <p:childTnLst>
                                    <p:animClr clrSpc="rgb" dir="cw">
                                      <p:cBhvr override="childStyle">
                                        <p:cTn id="13" dur="250" accel="50000" autoRev="1" fill="hold" tmFilter="0, 0; .33333, 1; 1, 1">
                                          <p:stCondLst>
                                            <p:cond delay="0"/>
                                          </p:stCondLst>
                                        </p:cTn>
                                        <p:tgtEl>
                                          <p:spTgt spid="130062"/>
                                        </p:tgtEl>
                                        <p:attrNameLst>
                                          <p:attrName>style.color</p:attrName>
                                        </p:attrNameLst>
                                      </p:cBhvr>
                                      <p:to>
                                        <a:schemeClr val="bg1"/>
                                      </p:to>
                                    </p:animClr>
                                    <p:animClr clrSpc="rgb" dir="cw">
                                      <p:cBhvr>
                                        <p:cTn id="14" dur="250" accel="50000" autoRev="1" fill="hold" tmFilter="0, 0; .33333, 1; 1, 1">
                                          <p:stCondLst>
                                            <p:cond delay="0"/>
                                          </p:stCondLst>
                                        </p:cTn>
                                        <p:tgtEl>
                                          <p:spTgt spid="130062"/>
                                        </p:tgtEl>
                                        <p:attrNameLst>
                                          <p:attrName>fillcolor</p:attrName>
                                        </p:attrNameLst>
                                      </p:cBhvr>
                                      <p:to>
                                        <a:schemeClr val="bg1"/>
                                      </p:to>
                                    </p:animClr>
                                    <p:set>
                                      <p:cBhvr>
                                        <p:cTn id="15" dur="500" fill="hold"/>
                                        <p:tgtEl>
                                          <p:spTgt spid="130062"/>
                                        </p:tgtEl>
                                        <p:attrNameLst>
                                          <p:attrName>fill.type</p:attrName>
                                        </p:attrNameLst>
                                      </p:cBhvr>
                                      <p:to>
                                        <p:strVal val="solid"/>
                                      </p:to>
                                    </p:set>
                                    <p:set>
                                      <p:cBhvr>
                                        <p:cTn id="16" dur="500" fill="hold"/>
                                        <p:tgtEl>
                                          <p:spTgt spid="130062"/>
                                        </p:tgtEl>
                                        <p:attrNameLst>
                                          <p:attrName>fill.on</p:attrName>
                                        </p:attrNameLst>
                                      </p:cBhvr>
                                      <p:to>
                                        <p:strVal val="true"/>
                                      </p:to>
                                    </p:set>
                                    <p:animScale>
                                      <p:cBhvr>
                                        <p:cTn id="17" dur="250" accel="50000" autoRev="1" fill="hold" tmFilter="0, 0; .33333, 1; 1, 1">
                                          <p:stCondLst>
                                            <p:cond delay="0"/>
                                          </p:stCondLst>
                                        </p:cTn>
                                        <p:tgtEl>
                                          <p:spTgt spid="130062"/>
                                        </p:tgtEl>
                                      </p:cBhvr>
                                      <p:from x="100000" y="100000"/>
                                      <p:to x="100000" y="140000"/>
                                    </p:animScale>
                                  </p:childTnLst>
                                </p:cTn>
                              </p:par>
                            </p:childTnLst>
                          </p:cTn>
                        </p:par>
                        <p:par>
                          <p:cTn id="18" fill="hold" nodeType="afterGroup">
                            <p:stCondLst>
                              <p:cond delay="1000"/>
                            </p:stCondLst>
                            <p:childTnLst>
                              <p:par>
                                <p:cTn id="19" presetID="53" presetClass="entr" presetSubtype="0" fill="hold" nodeType="afterEffect">
                                  <p:stCondLst>
                                    <p:cond delay="0"/>
                                  </p:stCondLst>
                                  <p:childTnLst>
                                    <p:set>
                                      <p:cBhvr>
                                        <p:cTn id="20" dur="1" fill="hold">
                                          <p:stCondLst>
                                            <p:cond delay="0"/>
                                          </p:stCondLst>
                                        </p:cTn>
                                        <p:tgtEl>
                                          <p:spTgt spid="130073"/>
                                        </p:tgtEl>
                                        <p:attrNameLst>
                                          <p:attrName>style.visibility</p:attrName>
                                        </p:attrNameLst>
                                      </p:cBhvr>
                                      <p:to>
                                        <p:strVal val="visible"/>
                                      </p:to>
                                    </p:set>
                                    <p:anim calcmode="lin" valueType="num">
                                      <p:cBhvr>
                                        <p:cTn id="21" dur="1000" fill="hold"/>
                                        <p:tgtEl>
                                          <p:spTgt spid="130073"/>
                                        </p:tgtEl>
                                        <p:attrNameLst>
                                          <p:attrName>ppt_w</p:attrName>
                                        </p:attrNameLst>
                                      </p:cBhvr>
                                      <p:tavLst>
                                        <p:tav tm="0">
                                          <p:val>
                                            <p:fltVal val="0"/>
                                          </p:val>
                                        </p:tav>
                                        <p:tav tm="100000">
                                          <p:val>
                                            <p:strVal val="#ppt_w"/>
                                          </p:val>
                                        </p:tav>
                                      </p:tavLst>
                                    </p:anim>
                                    <p:anim calcmode="lin" valueType="num">
                                      <p:cBhvr>
                                        <p:cTn id="22" dur="1000" fill="hold"/>
                                        <p:tgtEl>
                                          <p:spTgt spid="130073"/>
                                        </p:tgtEl>
                                        <p:attrNameLst>
                                          <p:attrName>ppt_h</p:attrName>
                                        </p:attrNameLst>
                                      </p:cBhvr>
                                      <p:tavLst>
                                        <p:tav tm="0">
                                          <p:val>
                                            <p:fltVal val="0"/>
                                          </p:val>
                                        </p:tav>
                                        <p:tav tm="100000">
                                          <p:val>
                                            <p:strVal val="#ppt_h"/>
                                          </p:val>
                                        </p:tav>
                                      </p:tavLst>
                                    </p:anim>
                                    <p:animEffect transition="in" filter="fade">
                                      <p:cBhvr>
                                        <p:cTn id="23" dur="1000"/>
                                        <p:tgtEl>
                                          <p:spTgt spid="130073"/>
                                        </p:tgtEl>
                                      </p:cBhvr>
                                    </p:animEffect>
                                  </p:childTnLst>
                                </p:cTn>
                              </p:par>
                            </p:childTnLst>
                          </p:cTn>
                        </p:par>
                        <p:par>
                          <p:cTn id="24" fill="hold" nodeType="afterGroup">
                            <p:stCondLst>
                              <p:cond delay="2000"/>
                            </p:stCondLst>
                            <p:childTnLst>
                              <p:par>
                                <p:cTn id="25" presetID="6" presetClass="emph" presetSubtype="0" decel="50000" autoRev="1" fill="hold" nodeType="afterEffect">
                                  <p:stCondLst>
                                    <p:cond delay="0"/>
                                  </p:stCondLst>
                                  <p:childTnLst>
                                    <p:animScale>
                                      <p:cBhvr>
                                        <p:cTn id="26" dur="2000" fill="hold"/>
                                        <p:tgtEl>
                                          <p:spTgt spid="13007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2" grpId="0"/>
      <p:bldP spid="130062" grpId="0" animBg="1"/>
      <p:bldP spid="130062" grpId="1"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1956279" y="840099"/>
            <a:ext cx="6273981" cy="5480555"/>
            <a:chOff x="1956279" y="840099"/>
            <a:chExt cx="6273981" cy="5480555"/>
          </a:xfrm>
        </p:grpSpPr>
        <p:pic>
          <p:nvPicPr>
            <p:cNvPr id="80898" name="Picture 12"/>
            <p:cNvPicPr>
              <a:picLocks noChangeAspect="1" noChangeArrowheads="1"/>
            </p:cNvPicPr>
            <p:nvPr/>
          </p:nvPicPr>
          <p:blipFill>
            <a:blip r:embed="rId2" cstate="print"/>
            <a:srcRect/>
            <a:stretch>
              <a:fillRect/>
            </a:stretch>
          </p:blipFill>
          <p:spPr bwMode="auto">
            <a:xfrm>
              <a:off x="1956279" y="851637"/>
              <a:ext cx="6273981" cy="5469017"/>
            </a:xfrm>
            <a:prstGeom prst="rect">
              <a:avLst/>
            </a:prstGeom>
            <a:noFill/>
            <a:ln w="28575" algn="ctr">
              <a:noFill/>
              <a:miter lim="800000"/>
              <a:headEnd/>
              <a:tailEnd/>
            </a:ln>
            <a:effectLst>
              <a:glow rad="63500">
                <a:schemeClr val="accent6">
                  <a:satMod val="175000"/>
                  <a:alpha val="40000"/>
                </a:schemeClr>
              </a:glow>
            </a:effectLst>
            <a:scene3d>
              <a:camera prst="orthographicFront"/>
              <a:lightRig rig="threePt" dir="t"/>
            </a:scene3d>
            <a:sp3d>
              <a:bevelT w="165100" prst="coolSlant"/>
            </a:sp3d>
          </p:spPr>
        </p:pic>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1852" r="87267" b="21077"/>
            <a:stretch/>
          </p:blipFill>
          <p:spPr bwMode="auto">
            <a:xfrm>
              <a:off x="1956279" y="851637"/>
              <a:ext cx="1387728" cy="5469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2892" t="25439" r="31406" b="70031"/>
            <a:stretch/>
          </p:blipFill>
          <p:spPr bwMode="auto">
            <a:xfrm>
              <a:off x="3344008" y="840099"/>
              <a:ext cx="4886252" cy="329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1083" name="Rectangle 11"/>
          <p:cNvSpPr>
            <a:spLocks noGrp="1" noChangeArrowheads="1"/>
          </p:cNvSpPr>
          <p:nvPr>
            <p:ph type="title"/>
          </p:nvPr>
        </p:nvSpPr>
        <p:spPr>
          <a:xfrm>
            <a:off x="1366838" y="211138"/>
            <a:ext cx="6408737" cy="368300"/>
          </a:xfrm>
          <a:ln algn="ctr"/>
          <a:effectLst>
            <a:outerShdw blurRad="50800" dist="38100" dir="5400000" algn="t" rotWithShape="0">
              <a:prstClr val="black">
                <a:alpha val="40000"/>
              </a:prstClr>
            </a:outerShdw>
          </a:effectLst>
        </p:spPr>
        <p:txBody>
          <a:bodyPr lIns="0" tIns="0" rIns="0" bIns="0"/>
          <a:lstStyle/>
          <a:p>
            <a:pPr algn="ctr" eaLnBrk="1" hangingPunct="1">
              <a:defRPr/>
            </a:pPr>
            <a:r>
              <a:rPr lang="es-MX" sz="2400" kern="1200" dirty="0" smtClean="0">
                <a:ea typeface="+mn-ea"/>
                <a:cs typeface="+mn-cs"/>
              </a:rPr>
              <a:t>7. Devolución al fabricante </a:t>
            </a:r>
            <a:endParaRPr lang="es-ES" sz="2400" kern="1200" dirty="0" smtClean="0">
              <a:ea typeface="+mn-ea"/>
              <a:cs typeface="+mn-cs"/>
            </a:endParaRPr>
          </a:p>
        </p:txBody>
      </p:sp>
      <p:graphicFrame>
        <p:nvGraphicFramePr>
          <p:cNvPr id="10" name="9 Diagrama"/>
          <p:cNvGraphicFramePr/>
          <p:nvPr>
            <p:extLst>
              <p:ext uri="{D42A27DB-BD31-4B8C-83A1-F6EECF244321}">
                <p14:modId xmlns:p14="http://schemas.microsoft.com/office/powerpoint/2010/main" val="1889193736"/>
              </p:ext>
            </p:extLst>
          </p:nvPr>
        </p:nvGraphicFramePr>
        <p:xfrm>
          <a:off x="290830" y="1675829"/>
          <a:ext cx="2769362" cy="288397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9" name="8 Diagrama"/>
          <p:cNvGraphicFramePr/>
          <p:nvPr>
            <p:extLst>
              <p:ext uri="{D42A27DB-BD31-4B8C-83A1-F6EECF244321}">
                <p14:modId xmlns:p14="http://schemas.microsoft.com/office/powerpoint/2010/main" val="3919582205"/>
              </p:ext>
            </p:extLst>
          </p:nvPr>
        </p:nvGraphicFramePr>
        <p:xfrm>
          <a:off x="609600" y="4437888"/>
          <a:ext cx="7962202" cy="185686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31086" name="Rectangle 14"/>
          <p:cNvSpPr>
            <a:spLocks noChangeArrowheads="1"/>
          </p:cNvSpPr>
          <p:nvPr/>
        </p:nvSpPr>
        <p:spPr bwMode="auto">
          <a:xfrm>
            <a:off x="4170998" y="2178876"/>
            <a:ext cx="2034730" cy="369252"/>
          </a:xfrm>
          <a:prstGeom prst="rect">
            <a:avLst/>
          </a:prstGeom>
          <a:solidFill>
            <a:srgbClr val="0099FF">
              <a:alpha val="12157"/>
            </a:srgbClr>
          </a:solidFill>
          <a:ln w="28575">
            <a:solidFill>
              <a:srgbClr val="0099FF"/>
            </a:solidFill>
            <a:miter lim="800000"/>
            <a:headEnd/>
            <a:tailEnd/>
          </a:ln>
          <a:scene3d>
            <a:camera prst="orthographicFront"/>
            <a:lightRig rig="threePt" dir="t"/>
          </a:scene3d>
        </p:spPr>
        <p:txBody>
          <a:bodyPr wrap="none" anchor="ctr"/>
          <a:lstStyle/>
          <a:p>
            <a:pPr algn="ctr">
              <a:defRPr/>
            </a:pPr>
            <a:endParaRPr lang="en-US" b="0" u="none"/>
          </a:p>
        </p:txBody>
      </p:sp>
      <p:sp>
        <p:nvSpPr>
          <p:cNvPr id="131100" name="Rectangle 28"/>
          <p:cNvSpPr>
            <a:spLocks noChangeArrowheads="1"/>
          </p:cNvSpPr>
          <p:nvPr/>
        </p:nvSpPr>
        <p:spPr bwMode="auto">
          <a:xfrm>
            <a:off x="3514915" y="2807556"/>
            <a:ext cx="2190941" cy="1557180"/>
          </a:xfrm>
          <a:prstGeom prst="rect">
            <a:avLst/>
          </a:prstGeom>
          <a:solidFill>
            <a:srgbClr val="FF9900">
              <a:alpha val="12157"/>
            </a:srgbClr>
          </a:solidFill>
          <a:ln w="28575" algn="ctr">
            <a:solidFill>
              <a:srgbClr val="FF9900"/>
            </a:solidFill>
            <a:miter lim="800000"/>
            <a:headEnd/>
            <a:tailEnd/>
          </a:ln>
          <a:scene3d>
            <a:camera prst="orthographicFront"/>
            <a:lightRig rig="threePt" dir="t"/>
          </a:scene3d>
        </p:spPr>
        <p:txBody>
          <a:bodyPr wrap="none" anchor="ctr"/>
          <a:lstStyle/>
          <a:p>
            <a:pPr algn="ctr">
              <a:defRPr/>
            </a:pPr>
            <a:endParaRPr lang="en-US" b="0" u="none"/>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31083"/>
                                        </p:tgtEl>
                                        <p:attrNameLst>
                                          <p:attrName>style.visibility</p:attrName>
                                        </p:attrNameLst>
                                      </p:cBhvr>
                                      <p:to>
                                        <p:strVal val="visible"/>
                                      </p:to>
                                    </p:set>
                                    <p:anim calcmode="lin" valueType="num">
                                      <p:cBhvr>
                                        <p:cTn id="7" dur="1000" fill="hold"/>
                                        <p:tgtEl>
                                          <p:spTgt spid="131083"/>
                                        </p:tgtEl>
                                        <p:attrNameLst>
                                          <p:attrName>ppt_w</p:attrName>
                                        </p:attrNameLst>
                                      </p:cBhvr>
                                      <p:tavLst>
                                        <p:tav tm="0">
                                          <p:val>
                                            <p:fltVal val="0"/>
                                          </p:val>
                                        </p:tav>
                                        <p:tav tm="100000">
                                          <p:val>
                                            <p:strVal val="#ppt_w"/>
                                          </p:val>
                                        </p:tav>
                                      </p:tavLst>
                                    </p:anim>
                                    <p:anim calcmode="lin" valueType="num">
                                      <p:cBhvr>
                                        <p:cTn id="8" dur="1000" fill="hold"/>
                                        <p:tgtEl>
                                          <p:spTgt spid="131083"/>
                                        </p:tgtEl>
                                        <p:attrNameLst>
                                          <p:attrName>ppt_h</p:attrName>
                                        </p:attrNameLst>
                                      </p:cBhvr>
                                      <p:tavLst>
                                        <p:tav tm="0">
                                          <p:val>
                                            <p:fltVal val="0"/>
                                          </p:val>
                                        </p:tav>
                                        <p:tav tm="100000">
                                          <p:val>
                                            <p:strVal val="#ppt_h"/>
                                          </p:val>
                                        </p:tav>
                                      </p:tavLst>
                                    </p:anim>
                                    <p:animEffect transition="in" filter="fade">
                                      <p:cBhvr>
                                        <p:cTn id="9" dur="1000"/>
                                        <p:tgtEl>
                                          <p:spTgt spid="131083"/>
                                        </p:tgtEl>
                                      </p:cBhvr>
                                    </p:animEffect>
                                  </p:childTnLst>
                                </p:cTn>
                              </p:par>
                              <p:par>
                                <p:cTn id="10" presetID="1" presetClass="entr" presetSubtype="0" fill="hold" nodeType="withEffect">
                                  <p:stCondLst>
                                    <p:cond delay="0"/>
                                  </p:stCondLst>
                                  <p:childTnLst>
                                    <p:set>
                                      <p:cBhvr>
                                        <p:cTn id="11" dur="1" fill="hold">
                                          <p:stCondLst>
                                            <p:cond delay="0"/>
                                          </p:stCondLst>
                                        </p:cTn>
                                        <p:tgtEl>
                                          <p:spTgt spid="131086"/>
                                        </p:tgtEl>
                                        <p:attrNameLst>
                                          <p:attrName>style.visibility</p:attrName>
                                        </p:attrNameLst>
                                      </p:cBhvr>
                                      <p:to>
                                        <p:strVal val="visible"/>
                                      </p:to>
                                    </p:set>
                                  </p:childTnLst>
                                </p:cTn>
                              </p:par>
                              <p:par>
                                <p:cTn id="12" presetID="35" presetClass="emph" presetSubtype="0" repeatCount="indefinite" nodeType="withEffect">
                                  <p:stCondLst>
                                    <p:cond delay="0"/>
                                  </p:stCondLst>
                                  <p:endCondLst>
                                    <p:cond evt="onNext" delay="0">
                                      <p:tgtEl>
                                        <p:sldTgt/>
                                      </p:tgtEl>
                                    </p:cond>
                                  </p:endCondLst>
                                  <p:childTnLst>
                                    <p:anim calcmode="discrete" valueType="str">
                                      <p:cBhvr>
                                        <p:cTn id="13" dur="1000" fill="hold"/>
                                        <p:tgtEl>
                                          <p:spTgt spid="131086"/>
                                        </p:tgtEl>
                                        <p:attrNameLst>
                                          <p:attrName>style.visibility</p:attrName>
                                        </p:attrNameLst>
                                      </p:cBhvr>
                                      <p:tavLst>
                                        <p:tav tm="0">
                                          <p:val>
                                            <p:strVal val="hidden"/>
                                          </p:val>
                                        </p:tav>
                                        <p:tav tm="50000">
                                          <p:val>
                                            <p:strVal val="visible"/>
                                          </p:val>
                                        </p:tav>
                                      </p:tavLst>
                                    </p:anim>
                                  </p:childTnLst>
                                </p:cTn>
                              </p:par>
                            </p:childTnLst>
                          </p:cTn>
                        </p:par>
                        <p:par>
                          <p:cTn id="14" fill="hold" nodeType="afterGroup">
                            <p:stCondLst>
                              <p:cond delay="1000"/>
                            </p:stCondLst>
                            <p:childTnLst>
                              <p:par>
                                <p:cTn id="15" presetID="1" presetClass="entr" presetSubtype="0" fill="hold" nodeType="afterEffect">
                                  <p:stCondLst>
                                    <p:cond delay="0"/>
                                  </p:stCondLst>
                                  <p:childTnLst>
                                    <p:set>
                                      <p:cBhvr>
                                        <p:cTn id="16" dur="1" fill="hold">
                                          <p:stCondLst>
                                            <p:cond delay="0"/>
                                          </p:stCondLst>
                                        </p:cTn>
                                        <p:tgtEl>
                                          <p:spTgt spid="13110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xit" presetSubtype="4" fill="hold" nodeType="clickEffect">
                                  <p:stCondLst>
                                    <p:cond delay="0"/>
                                  </p:stCondLst>
                                  <p:childTnLst>
                                    <p:animEffect transition="out" filter="wipe(down)">
                                      <p:cBhvr>
                                        <p:cTn id="20" dur="500"/>
                                        <p:tgtEl>
                                          <p:spTgt spid="131100"/>
                                        </p:tgtEl>
                                      </p:cBhvr>
                                    </p:animEffect>
                                    <p:set>
                                      <p:cBhvr>
                                        <p:cTn id="21" dur="1" fill="hold">
                                          <p:stCondLst>
                                            <p:cond delay="499"/>
                                          </p:stCondLst>
                                        </p:cTn>
                                        <p:tgtEl>
                                          <p:spTgt spid="1311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8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115" name="Picture 19"/>
          <p:cNvPicPr>
            <a:picLocks noChangeAspect="1" noChangeArrowheads="1"/>
          </p:cNvPicPr>
          <p:nvPr/>
        </p:nvPicPr>
        <p:blipFill>
          <a:blip r:embed="rId2" cstate="print"/>
          <a:srcRect t="20021" r="22986" b="3754"/>
          <a:stretch>
            <a:fillRect/>
          </a:stretch>
        </p:blipFill>
        <p:spPr bwMode="auto">
          <a:xfrm>
            <a:off x="3105044" y="1245870"/>
            <a:ext cx="5829470" cy="4707528"/>
          </a:xfrm>
          <a:prstGeom prst="rect">
            <a:avLst/>
          </a:prstGeom>
          <a:noFill/>
          <a:ln w="28575" algn="ctr">
            <a:noFill/>
            <a:miter lim="800000"/>
            <a:headEnd/>
            <a:tailEnd/>
          </a:ln>
          <a:scene3d>
            <a:camera prst="orthographicFront"/>
            <a:lightRig rig="threePt" dir="t"/>
          </a:scene3d>
          <a:sp3d>
            <a:bevelT w="165100" prst="coolSlant"/>
          </a:sp3d>
        </p:spPr>
      </p:pic>
      <p:sp>
        <p:nvSpPr>
          <p:cNvPr id="132110" name="Rectangle 14"/>
          <p:cNvSpPr>
            <a:spLocks noGrp="1" noChangeArrowheads="1"/>
          </p:cNvSpPr>
          <p:nvPr>
            <p:ph type="title"/>
          </p:nvPr>
        </p:nvSpPr>
        <p:spPr>
          <a:xfrm>
            <a:off x="1366838" y="196850"/>
            <a:ext cx="6408737" cy="368300"/>
          </a:xfrm>
          <a:ln algn="ctr"/>
          <a:effectLst>
            <a:outerShdw blurRad="50800" dist="38100" dir="5400000" algn="t" rotWithShape="0">
              <a:prstClr val="black">
                <a:alpha val="40000"/>
              </a:prstClr>
            </a:outerShdw>
          </a:effectLst>
        </p:spPr>
        <p:txBody>
          <a:bodyPr lIns="0" tIns="0" rIns="0" bIns="0"/>
          <a:lstStyle/>
          <a:p>
            <a:pPr algn="ctr" eaLnBrk="1" hangingPunct="1">
              <a:defRPr/>
            </a:pPr>
            <a:r>
              <a:rPr lang="es-MX" sz="2400" kern="1200" dirty="0" smtClean="0">
                <a:ea typeface="+mn-ea"/>
                <a:cs typeface="+mn-cs"/>
              </a:rPr>
              <a:t>7. Devolución al fabricante </a:t>
            </a:r>
            <a:endParaRPr lang="es-ES" sz="2400" kern="1200" dirty="0" smtClean="0">
              <a:ea typeface="+mn-ea"/>
              <a:cs typeface="+mn-cs"/>
            </a:endParaRPr>
          </a:p>
        </p:txBody>
      </p:sp>
      <p:sp>
        <p:nvSpPr>
          <p:cNvPr id="132116" name="Rectangle 20"/>
          <p:cNvSpPr>
            <a:spLocks noChangeArrowheads="1"/>
          </p:cNvSpPr>
          <p:nvPr/>
        </p:nvSpPr>
        <p:spPr bwMode="auto">
          <a:xfrm>
            <a:off x="236538" y="1281113"/>
            <a:ext cx="2414587"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spcBef>
                <a:spcPct val="20000"/>
              </a:spcBef>
            </a:pPr>
            <a:r>
              <a:rPr lang="es-MX" b="0" u="none" dirty="0">
                <a:solidFill>
                  <a:schemeClr val="tx1"/>
                </a:solidFill>
              </a:rPr>
              <a:t>Se abrirá una pantalla para </a:t>
            </a:r>
            <a:r>
              <a:rPr lang="es-MX" b="0" u="none" dirty="0">
                <a:solidFill>
                  <a:srgbClr val="4D4D4D"/>
                </a:solidFill>
              </a:rPr>
              <a:t>“Verificar la Información Correspondiente”</a:t>
            </a:r>
            <a:r>
              <a:rPr lang="es-MX" b="0" u="none" dirty="0">
                <a:solidFill>
                  <a:schemeClr val="tx1"/>
                </a:solidFill>
              </a:rPr>
              <a:t> antes de que ésta sea enviada al sistema.</a:t>
            </a:r>
          </a:p>
          <a:p>
            <a:pPr algn="just">
              <a:spcBef>
                <a:spcPct val="20000"/>
              </a:spcBef>
            </a:pPr>
            <a:r>
              <a:rPr lang="es-MX" b="0" u="none" dirty="0">
                <a:solidFill>
                  <a:schemeClr val="tx1"/>
                </a:solidFill>
              </a:rPr>
              <a:t>Por favor </a:t>
            </a:r>
            <a:r>
              <a:rPr lang="es-MX" b="0" u="none" dirty="0" smtClean="0">
                <a:solidFill>
                  <a:schemeClr val="tx1"/>
                </a:solidFill>
              </a:rPr>
              <a:t>verifique s</a:t>
            </a:r>
            <a:r>
              <a:rPr lang="es-MX" b="0" u="none" dirty="0" smtClean="0">
                <a:solidFill>
                  <a:srgbClr val="000066"/>
                </a:solidFill>
              </a:rPr>
              <a:t>i </a:t>
            </a:r>
            <a:r>
              <a:rPr lang="es-MX" b="0" u="none" dirty="0">
                <a:solidFill>
                  <a:srgbClr val="000066"/>
                </a:solidFill>
              </a:rPr>
              <a:t>están correctos los datos </a:t>
            </a:r>
            <a:r>
              <a:rPr lang="es-MX" b="0" u="none" dirty="0" smtClean="0">
                <a:solidFill>
                  <a:srgbClr val="000066"/>
                </a:solidFill>
              </a:rPr>
              <a:t>que capturó.</a:t>
            </a:r>
            <a:endParaRPr lang="es-ES" b="0" u="none" dirty="0">
              <a:solidFill>
                <a:srgbClr val="FF0000"/>
              </a:solidFill>
            </a:endParaRPr>
          </a:p>
        </p:txBody>
      </p:sp>
      <p:cxnSp>
        <p:nvCxnSpPr>
          <p:cNvPr id="132117" name="AutoShape 21"/>
          <p:cNvCxnSpPr>
            <a:cxnSpLocks noChangeShapeType="1"/>
            <a:stCxn id="132116" idx="3"/>
            <a:endCxn id="132119" idx="0"/>
          </p:cNvCxnSpPr>
          <p:nvPr/>
        </p:nvCxnSpPr>
        <p:spPr bwMode="auto">
          <a:xfrm>
            <a:off x="2651125" y="2444751"/>
            <a:ext cx="3675535" cy="2976053"/>
          </a:xfrm>
          <a:prstGeom prst="bentConnector2">
            <a:avLst/>
          </a:prstGeom>
          <a:noFill/>
          <a:ln w="9525">
            <a:solidFill>
              <a:schemeClr val="hlink"/>
            </a:solidFill>
            <a:miter lim="800000"/>
            <a:headEnd/>
            <a:tailEnd type="triangle" w="med" len="med"/>
          </a:ln>
          <a:extLst>
            <a:ext uri="{909E8E84-426E-40dd-AFC4-6F175D3DCCD1}">
              <a14:hiddenFill xmlns:a14="http://schemas.microsoft.com/office/drawing/2010/main">
                <a:noFill/>
              </a14:hiddenFill>
            </a:ext>
          </a:extLst>
        </p:spPr>
      </p:cxnSp>
      <p:sp>
        <p:nvSpPr>
          <p:cNvPr id="132119" name="Rectangle 23"/>
          <p:cNvSpPr>
            <a:spLocks noChangeArrowheads="1"/>
          </p:cNvSpPr>
          <p:nvPr/>
        </p:nvSpPr>
        <p:spPr bwMode="auto">
          <a:xfrm rot="21544883">
            <a:off x="5717096" y="5420773"/>
            <a:ext cx="1226802" cy="478710"/>
          </a:xfrm>
          <a:prstGeom prst="rect">
            <a:avLst/>
          </a:prstGeom>
          <a:solidFill>
            <a:srgbClr val="003366">
              <a:alpha val="12157"/>
            </a:srgbClr>
          </a:solidFill>
          <a:ln w="28575">
            <a:solidFill>
              <a:srgbClr val="003366"/>
            </a:solidFill>
            <a:miter lim="800000"/>
            <a:headEnd/>
            <a:tailEnd/>
          </a:ln>
        </p:spPr>
        <p:txBody>
          <a:bodyPr wrap="none" anchor="ctr"/>
          <a:lstStyle/>
          <a:p>
            <a:pPr algn="ctr">
              <a:defRPr/>
            </a:pPr>
            <a:endParaRPr lang="en-US" b="0" u="none"/>
          </a:p>
        </p:txBody>
      </p:sp>
      <p:sp>
        <p:nvSpPr>
          <p:cNvPr id="132121" name="Rectangle 25"/>
          <p:cNvSpPr>
            <a:spLocks noChangeArrowheads="1"/>
          </p:cNvSpPr>
          <p:nvPr/>
        </p:nvSpPr>
        <p:spPr bwMode="auto">
          <a:xfrm>
            <a:off x="284353" y="4385755"/>
            <a:ext cx="3979037" cy="1772793"/>
          </a:xfrm>
          <a:prstGeom prst="rect">
            <a:avLst/>
          </a:prstGeom>
          <a:solidFill>
            <a:schemeClr val="bg1">
              <a:lumMod val="50000"/>
            </a:schemeClr>
          </a:solidFill>
          <a:ln w="9525" algn="ctr">
            <a:solidFill>
              <a:schemeClr val="bg1"/>
            </a:solidFill>
            <a:miter lim="800000"/>
            <a:headEnd/>
            <a:tailEnd/>
          </a:ln>
          <a:effectLst/>
          <a:scene3d>
            <a:camera prst="orthographicFront"/>
            <a:lightRig rig="threePt" dir="t"/>
          </a:scene3d>
          <a:sp3d>
            <a:bevelT w="165100" prst="coolSlant"/>
          </a:sp3d>
        </p:spPr>
        <p:txBody>
          <a:bodyPr lIns="0" tIns="0" rIns="0" bIns="0">
            <a:spAutoFit/>
          </a:bodyPr>
          <a:lstStyle/>
          <a:p>
            <a:pPr algn="ctr">
              <a:spcBef>
                <a:spcPct val="20000"/>
              </a:spcBef>
              <a:defRPr/>
            </a:pPr>
            <a:r>
              <a:rPr lang="es-MX" u="none" dirty="0">
                <a:solidFill>
                  <a:schemeClr val="tx1">
                    <a:lumMod val="95000"/>
                    <a:lumOff val="5000"/>
                  </a:schemeClr>
                </a:solidFill>
                <a:effectLst>
                  <a:outerShdw blurRad="38100" dist="38100" dir="2700000" algn="tl">
                    <a:srgbClr val="000000"/>
                  </a:outerShdw>
                </a:effectLst>
              </a:rPr>
              <a:t>¡Importante!</a:t>
            </a:r>
          </a:p>
          <a:p>
            <a:pPr algn="ctr">
              <a:spcBef>
                <a:spcPct val="20000"/>
              </a:spcBef>
              <a:defRPr/>
            </a:pPr>
            <a:r>
              <a:rPr lang="es-MX" u="none" dirty="0">
                <a:solidFill>
                  <a:schemeClr val="tx1">
                    <a:lumMod val="95000"/>
                    <a:lumOff val="5000"/>
                  </a:schemeClr>
                </a:solidFill>
                <a:effectLst>
                  <a:outerShdw blurRad="38100" dist="38100" dir="2700000" algn="tl">
                    <a:srgbClr val="000000"/>
                  </a:outerShdw>
                </a:effectLst>
              </a:rPr>
              <a:t>En el campo de factura, el usuario deberá capturar el número de factura que le emitió su ensambladora o importadora, misma que puede consultar en la opción de </a:t>
            </a:r>
          </a:p>
          <a:p>
            <a:pPr algn="ctr">
              <a:spcBef>
                <a:spcPct val="20000"/>
              </a:spcBef>
              <a:defRPr/>
            </a:pPr>
            <a:r>
              <a:rPr lang="es-MX" u="none" dirty="0">
                <a:solidFill>
                  <a:schemeClr val="tx1">
                    <a:lumMod val="95000"/>
                    <a:lumOff val="5000"/>
                  </a:schemeClr>
                </a:solidFill>
                <a:effectLst>
                  <a:outerShdw blurRad="38100" dist="38100" dir="2700000" algn="tl">
                    <a:srgbClr val="000000"/>
                  </a:outerShdw>
                </a:effectLst>
                <a:hlinkClick r:id="rId3" action="ppaction://hlinksldjump"/>
              </a:rPr>
              <a:t>Inscritos Distribuidoras</a:t>
            </a:r>
            <a:r>
              <a:rPr lang="es-MX" b="0" u="none" dirty="0">
                <a:solidFill>
                  <a:schemeClr val="tx1">
                    <a:lumMod val="95000"/>
                    <a:lumOff val="5000"/>
                  </a:schemeClr>
                </a:solidFill>
                <a:effectLst>
                  <a:outerShdw blurRad="38100" dist="38100" dir="2700000" algn="tl">
                    <a:srgbClr val="000000"/>
                  </a:outerShdw>
                </a:effectLst>
                <a:hlinkClick r:id="rId3" action="ppaction://hlinksldjump"/>
              </a:rPr>
              <a:t>.</a:t>
            </a:r>
            <a:endParaRPr lang="es-ES" b="0" u="none" dirty="0">
              <a:solidFill>
                <a:schemeClr val="tx1">
                  <a:lumMod val="95000"/>
                  <a:lumOff val="5000"/>
                </a:schemeClr>
              </a:solidFill>
              <a:effectLst>
                <a:outerShdw blurRad="38100" dist="38100" dir="2700000" algn="tl">
                  <a:srgbClr val="000000"/>
                </a:outerShdw>
              </a:effectLst>
            </a:endParaRPr>
          </a:p>
        </p:txBody>
      </p:sp>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2892" t="27867" r="31406" b="70031"/>
          <a:stretch/>
        </p:blipFill>
        <p:spPr bwMode="auto">
          <a:xfrm>
            <a:off x="3195262" y="1311935"/>
            <a:ext cx="5739251" cy="293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32116"/>
                                        </p:tgtEl>
                                        <p:attrNameLst>
                                          <p:attrName>style.visibility</p:attrName>
                                        </p:attrNameLst>
                                      </p:cBhvr>
                                      <p:to>
                                        <p:strVal val="visible"/>
                                      </p:to>
                                    </p:set>
                                    <p:anim calcmode="lin" valueType="num">
                                      <p:cBhvr>
                                        <p:cTn id="7" dur="1000" fill="hold"/>
                                        <p:tgtEl>
                                          <p:spTgt spid="132116"/>
                                        </p:tgtEl>
                                        <p:attrNameLst>
                                          <p:attrName>ppt_w</p:attrName>
                                        </p:attrNameLst>
                                      </p:cBhvr>
                                      <p:tavLst>
                                        <p:tav tm="0">
                                          <p:val>
                                            <p:strVal val="#ppt_w*0.70"/>
                                          </p:val>
                                        </p:tav>
                                        <p:tav tm="100000">
                                          <p:val>
                                            <p:strVal val="#ppt_w"/>
                                          </p:val>
                                        </p:tav>
                                      </p:tavLst>
                                    </p:anim>
                                    <p:anim calcmode="lin" valueType="num">
                                      <p:cBhvr>
                                        <p:cTn id="8" dur="1000" fill="hold"/>
                                        <p:tgtEl>
                                          <p:spTgt spid="132116"/>
                                        </p:tgtEl>
                                        <p:attrNameLst>
                                          <p:attrName>ppt_h</p:attrName>
                                        </p:attrNameLst>
                                      </p:cBhvr>
                                      <p:tavLst>
                                        <p:tav tm="0">
                                          <p:val>
                                            <p:strVal val="#ppt_h"/>
                                          </p:val>
                                        </p:tav>
                                        <p:tav tm="100000">
                                          <p:val>
                                            <p:strVal val="#ppt_h"/>
                                          </p:val>
                                        </p:tav>
                                      </p:tavLst>
                                    </p:anim>
                                    <p:animEffect transition="in" filter="fade">
                                      <p:cBhvr>
                                        <p:cTn id="9" dur="1000"/>
                                        <p:tgtEl>
                                          <p:spTgt spid="132116"/>
                                        </p:tgtEl>
                                      </p:cBhvr>
                                    </p:animEffect>
                                  </p:childTnLst>
                                </p:cTn>
                              </p:par>
                            </p:childTnLst>
                          </p:cTn>
                        </p:par>
                        <p:par>
                          <p:cTn id="10" fill="hold" nodeType="afterGroup">
                            <p:stCondLst>
                              <p:cond delay="1000"/>
                            </p:stCondLst>
                            <p:childTnLst>
                              <p:par>
                                <p:cTn id="11" presetID="53" presetClass="entr" presetSubtype="0" fill="hold" grpId="0" nodeType="afterEffect">
                                  <p:stCondLst>
                                    <p:cond delay="0"/>
                                  </p:stCondLst>
                                  <p:childTnLst>
                                    <p:set>
                                      <p:cBhvr>
                                        <p:cTn id="12" dur="1" fill="hold">
                                          <p:stCondLst>
                                            <p:cond delay="0"/>
                                          </p:stCondLst>
                                        </p:cTn>
                                        <p:tgtEl>
                                          <p:spTgt spid="132110"/>
                                        </p:tgtEl>
                                        <p:attrNameLst>
                                          <p:attrName>style.visibility</p:attrName>
                                        </p:attrNameLst>
                                      </p:cBhvr>
                                      <p:to>
                                        <p:strVal val="visible"/>
                                      </p:to>
                                    </p:set>
                                    <p:anim calcmode="lin" valueType="num">
                                      <p:cBhvr>
                                        <p:cTn id="13" dur="1000" fill="hold"/>
                                        <p:tgtEl>
                                          <p:spTgt spid="132110"/>
                                        </p:tgtEl>
                                        <p:attrNameLst>
                                          <p:attrName>ppt_w</p:attrName>
                                        </p:attrNameLst>
                                      </p:cBhvr>
                                      <p:tavLst>
                                        <p:tav tm="0">
                                          <p:val>
                                            <p:fltVal val="0"/>
                                          </p:val>
                                        </p:tav>
                                        <p:tav tm="100000">
                                          <p:val>
                                            <p:strVal val="#ppt_w"/>
                                          </p:val>
                                        </p:tav>
                                      </p:tavLst>
                                    </p:anim>
                                    <p:anim calcmode="lin" valueType="num">
                                      <p:cBhvr>
                                        <p:cTn id="14" dur="1000" fill="hold"/>
                                        <p:tgtEl>
                                          <p:spTgt spid="132110"/>
                                        </p:tgtEl>
                                        <p:attrNameLst>
                                          <p:attrName>ppt_h</p:attrName>
                                        </p:attrNameLst>
                                      </p:cBhvr>
                                      <p:tavLst>
                                        <p:tav tm="0">
                                          <p:val>
                                            <p:fltVal val="0"/>
                                          </p:val>
                                        </p:tav>
                                        <p:tav tm="100000">
                                          <p:val>
                                            <p:strVal val="#ppt_h"/>
                                          </p:val>
                                        </p:tav>
                                      </p:tavLst>
                                    </p:anim>
                                    <p:animEffect transition="in" filter="fade">
                                      <p:cBhvr>
                                        <p:cTn id="15" dur="1000"/>
                                        <p:tgtEl>
                                          <p:spTgt spid="132110"/>
                                        </p:tgtEl>
                                      </p:cBhvr>
                                    </p:animEffect>
                                  </p:childTnLst>
                                </p:cTn>
                              </p:par>
                              <p:par>
                                <p:cTn id="16" presetID="10" presetClass="entr" presetSubtype="0" fill="hold" nodeType="withEffect">
                                  <p:stCondLst>
                                    <p:cond delay="0"/>
                                  </p:stCondLst>
                                  <p:childTnLst>
                                    <p:set>
                                      <p:cBhvr>
                                        <p:cTn id="17" dur="1" fill="hold">
                                          <p:stCondLst>
                                            <p:cond delay="0"/>
                                          </p:stCondLst>
                                        </p:cTn>
                                        <p:tgtEl>
                                          <p:spTgt spid="132115"/>
                                        </p:tgtEl>
                                        <p:attrNameLst>
                                          <p:attrName>style.visibility</p:attrName>
                                        </p:attrNameLst>
                                      </p:cBhvr>
                                      <p:to>
                                        <p:strVal val="visible"/>
                                      </p:to>
                                    </p:set>
                                    <p:animEffect transition="in" filter="fade">
                                      <p:cBhvr>
                                        <p:cTn id="18" dur="500"/>
                                        <p:tgtEl>
                                          <p:spTgt spid="132115"/>
                                        </p:tgtEl>
                                      </p:cBhvr>
                                    </p:animEffect>
                                  </p:childTnLst>
                                </p:cTn>
                              </p:par>
                            </p:childTnLst>
                          </p:cTn>
                        </p:par>
                        <p:par>
                          <p:cTn id="19" fill="hold" nodeType="afterGroup">
                            <p:stCondLst>
                              <p:cond delay="2000"/>
                            </p:stCondLst>
                            <p:childTnLst>
                              <p:par>
                                <p:cTn id="20" presetID="18" presetClass="entr" presetSubtype="6" fill="hold" nodeType="afterEffect">
                                  <p:stCondLst>
                                    <p:cond delay="0"/>
                                  </p:stCondLst>
                                  <p:childTnLst>
                                    <p:set>
                                      <p:cBhvr>
                                        <p:cTn id="21" dur="1" fill="hold">
                                          <p:stCondLst>
                                            <p:cond delay="0"/>
                                          </p:stCondLst>
                                        </p:cTn>
                                        <p:tgtEl>
                                          <p:spTgt spid="132117"/>
                                        </p:tgtEl>
                                        <p:attrNameLst>
                                          <p:attrName>style.visibility</p:attrName>
                                        </p:attrNameLst>
                                      </p:cBhvr>
                                      <p:to>
                                        <p:strVal val="visible"/>
                                      </p:to>
                                    </p:set>
                                    <p:animEffect transition="in" filter="strips(downRight)">
                                      <p:cBhvr>
                                        <p:cTn id="22" dur="3000"/>
                                        <p:tgtEl>
                                          <p:spTgt spid="132117"/>
                                        </p:tgtEl>
                                      </p:cBhvr>
                                    </p:animEffect>
                                  </p:childTnLst>
                                </p:cTn>
                              </p:par>
                              <p:par>
                                <p:cTn id="23" presetID="10" presetClass="entr" presetSubtype="0" fill="hold" nodeType="withEffect">
                                  <p:stCondLst>
                                    <p:cond delay="0"/>
                                  </p:stCondLst>
                                  <p:childTnLst>
                                    <p:set>
                                      <p:cBhvr>
                                        <p:cTn id="24" dur="1" fill="hold">
                                          <p:stCondLst>
                                            <p:cond delay="0"/>
                                          </p:stCondLst>
                                        </p:cTn>
                                        <p:tgtEl>
                                          <p:spTgt spid="132119"/>
                                        </p:tgtEl>
                                        <p:attrNameLst>
                                          <p:attrName>style.visibility</p:attrName>
                                        </p:attrNameLst>
                                      </p:cBhvr>
                                      <p:to>
                                        <p:strVal val="visible"/>
                                      </p:to>
                                    </p:set>
                                    <p:animEffect transition="in" filter="fade">
                                      <p:cBhvr>
                                        <p:cTn id="25" dur="2000"/>
                                        <p:tgtEl>
                                          <p:spTgt spid="13211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5" presetClass="exit" presetSubtype="0" fill="hold" nodeType="clickEffect">
                                  <p:stCondLst>
                                    <p:cond delay="0"/>
                                  </p:stCondLst>
                                  <p:childTnLst>
                                    <p:anim calcmode="lin" valueType="num">
                                      <p:cBhvr>
                                        <p:cTn id="29" dur="1000"/>
                                        <p:tgtEl>
                                          <p:spTgt spid="132119"/>
                                        </p:tgtEl>
                                        <p:attrNameLst>
                                          <p:attrName>ppt_w</p:attrName>
                                        </p:attrNameLst>
                                      </p:cBhvr>
                                      <p:tavLst>
                                        <p:tav tm="0">
                                          <p:val>
                                            <p:strVal val="ppt_w"/>
                                          </p:val>
                                        </p:tav>
                                        <p:tav tm="100000">
                                          <p:val>
                                            <p:strVal val="ppt_w*0.70"/>
                                          </p:val>
                                        </p:tav>
                                      </p:tavLst>
                                    </p:anim>
                                    <p:anim calcmode="lin" valueType="num">
                                      <p:cBhvr>
                                        <p:cTn id="30" dur="1000"/>
                                        <p:tgtEl>
                                          <p:spTgt spid="132119"/>
                                        </p:tgtEl>
                                        <p:attrNameLst>
                                          <p:attrName>ppt_h</p:attrName>
                                        </p:attrNameLst>
                                      </p:cBhvr>
                                      <p:tavLst>
                                        <p:tav tm="0">
                                          <p:val>
                                            <p:strVal val="ppt_h"/>
                                          </p:val>
                                        </p:tav>
                                        <p:tav tm="100000">
                                          <p:val>
                                            <p:strVal val="ppt_h"/>
                                          </p:val>
                                        </p:tav>
                                      </p:tavLst>
                                    </p:anim>
                                    <p:animEffect transition="out" filter="fade">
                                      <p:cBhvr>
                                        <p:cTn id="31" dur="1000"/>
                                        <p:tgtEl>
                                          <p:spTgt spid="132119"/>
                                        </p:tgtEl>
                                      </p:cBhvr>
                                    </p:animEffect>
                                    <p:set>
                                      <p:cBhvr>
                                        <p:cTn id="32" dur="1" fill="hold">
                                          <p:stCondLst>
                                            <p:cond delay="999"/>
                                          </p:stCondLst>
                                        </p:cTn>
                                        <p:tgtEl>
                                          <p:spTgt spid="132119"/>
                                        </p:tgtEl>
                                        <p:attrNameLst>
                                          <p:attrName>style.visibility</p:attrName>
                                        </p:attrNameLst>
                                      </p:cBhvr>
                                      <p:to>
                                        <p:strVal val="hidden"/>
                                      </p:to>
                                    </p:set>
                                  </p:childTnLst>
                                </p:cTn>
                              </p:par>
                              <p:par>
                                <p:cTn id="33" presetID="55" presetClass="exit" presetSubtype="0" fill="hold" nodeType="withEffect">
                                  <p:stCondLst>
                                    <p:cond delay="0"/>
                                  </p:stCondLst>
                                  <p:childTnLst>
                                    <p:anim calcmode="lin" valueType="num">
                                      <p:cBhvr>
                                        <p:cTn id="34" dur="1000"/>
                                        <p:tgtEl>
                                          <p:spTgt spid="132117"/>
                                        </p:tgtEl>
                                        <p:attrNameLst>
                                          <p:attrName>ppt_w</p:attrName>
                                        </p:attrNameLst>
                                      </p:cBhvr>
                                      <p:tavLst>
                                        <p:tav tm="0">
                                          <p:val>
                                            <p:strVal val="ppt_w"/>
                                          </p:val>
                                        </p:tav>
                                        <p:tav tm="100000">
                                          <p:val>
                                            <p:strVal val="ppt_w*0.70"/>
                                          </p:val>
                                        </p:tav>
                                      </p:tavLst>
                                    </p:anim>
                                    <p:anim calcmode="lin" valueType="num">
                                      <p:cBhvr>
                                        <p:cTn id="35" dur="1000"/>
                                        <p:tgtEl>
                                          <p:spTgt spid="132117"/>
                                        </p:tgtEl>
                                        <p:attrNameLst>
                                          <p:attrName>ppt_h</p:attrName>
                                        </p:attrNameLst>
                                      </p:cBhvr>
                                      <p:tavLst>
                                        <p:tav tm="0">
                                          <p:val>
                                            <p:strVal val="ppt_h"/>
                                          </p:val>
                                        </p:tav>
                                        <p:tav tm="100000">
                                          <p:val>
                                            <p:strVal val="ppt_h"/>
                                          </p:val>
                                        </p:tav>
                                      </p:tavLst>
                                    </p:anim>
                                    <p:animEffect transition="out" filter="fade">
                                      <p:cBhvr>
                                        <p:cTn id="36" dur="1000"/>
                                        <p:tgtEl>
                                          <p:spTgt spid="132117"/>
                                        </p:tgtEl>
                                      </p:cBhvr>
                                    </p:animEffect>
                                    <p:set>
                                      <p:cBhvr>
                                        <p:cTn id="37" dur="1" fill="hold">
                                          <p:stCondLst>
                                            <p:cond delay="999"/>
                                          </p:stCondLst>
                                        </p:cTn>
                                        <p:tgtEl>
                                          <p:spTgt spid="132117"/>
                                        </p:tgtEl>
                                        <p:attrNameLst>
                                          <p:attrName>style.visibility</p:attrName>
                                        </p:attrNameLst>
                                      </p:cBhvr>
                                      <p:to>
                                        <p:strVal val="hidden"/>
                                      </p:to>
                                    </p:set>
                                  </p:childTnLst>
                                </p:cTn>
                              </p:par>
                            </p:childTnLst>
                          </p:cTn>
                        </p:par>
                        <p:par>
                          <p:cTn id="38" fill="hold" nodeType="afterGroup">
                            <p:stCondLst>
                              <p:cond delay="1000"/>
                            </p:stCondLst>
                            <p:childTnLst>
                              <p:par>
                                <p:cTn id="39" presetID="53" presetClass="entr" presetSubtype="0" fill="hold" nodeType="afterEffect">
                                  <p:stCondLst>
                                    <p:cond delay="0"/>
                                  </p:stCondLst>
                                  <p:childTnLst>
                                    <p:set>
                                      <p:cBhvr>
                                        <p:cTn id="40" dur="1" fill="hold">
                                          <p:stCondLst>
                                            <p:cond delay="0"/>
                                          </p:stCondLst>
                                        </p:cTn>
                                        <p:tgtEl>
                                          <p:spTgt spid="132121"/>
                                        </p:tgtEl>
                                        <p:attrNameLst>
                                          <p:attrName>style.visibility</p:attrName>
                                        </p:attrNameLst>
                                      </p:cBhvr>
                                      <p:to>
                                        <p:strVal val="visible"/>
                                      </p:to>
                                    </p:set>
                                    <p:anim calcmode="lin" valueType="num">
                                      <p:cBhvr>
                                        <p:cTn id="41" dur="1000" fill="hold"/>
                                        <p:tgtEl>
                                          <p:spTgt spid="132121"/>
                                        </p:tgtEl>
                                        <p:attrNameLst>
                                          <p:attrName>ppt_w</p:attrName>
                                        </p:attrNameLst>
                                      </p:cBhvr>
                                      <p:tavLst>
                                        <p:tav tm="0">
                                          <p:val>
                                            <p:fltVal val="0"/>
                                          </p:val>
                                        </p:tav>
                                        <p:tav tm="100000">
                                          <p:val>
                                            <p:strVal val="#ppt_w"/>
                                          </p:val>
                                        </p:tav>
                                      </p:tavLst>
                                    </p:anim>
                                    <p:anim calcmode="lin" valueType="num">
                                      <p:cBhvr>
                                        <p:cTn id="42" dur="1000" fill="hold"/>
                                        <p:tgtEl>
                                          <p:spTgt spid="132121"/>
                                        </p:tgtEl>
                                        <p:attrNameLst>
                                          <p:attrName>ppt_h</p:attrName>
                                        </p:attrNameLst>
                                      </p:cBhvr>
                                      <p:tavLst>
                                        <p:tav tm="0">
                                          <p:val>
                                            <p:fltVal val="0"/>
                                          </p:val>
                                        </p:tav>
                                        <p:tav tm="100000">
                                          <p:val>
                                            <p:strVal val="#ppt_h"/>
                                          </p:val>
                                        </p:tav>
                                      </p:tavLst>
                                    </p:anim>
                                    <p:animEffect transition="in" filter="fade">
                                      <p:cBhvr>
                                        <p:cTn id="43" dur="1000"/>
                                        <p:tgtEl>
                                          <p:spTgt spid="132121"/>
                                        </p:tgtEl>
                                      </p:cBhvr>
                                    </p:animEffect>
                                  </p:childTnLst>
                                </p:cTn>
                              </p:par>
                            </p:childTnLst>
                          </p:cTn>
                        </p:par>
                        <p:par>
                          <p:cTn id="44" fill="hold" nodeType="afterGroup">
                            <p:stCondLst>
                              <p:cond delay="2000"/>
                            </p:stCondLst>
                            <p:childTnLst>
                              <p:par>
                                <p:cTn id="45" presetID="6" presetClass="emph" presetSubtype="0" decel="50000" autoRev="1" fill="hold" nodeType="afterEffect">
                                  <p:stCondLst>
                                    <p:cond delay="0"/>
                                  </p:stCondLst>
                                  <p:childTnLst>
                                    <p:animScale>
                                      <p:cBhvr>
                                        <p:cTn id="46" dur="500" fill="hold"/>
                                        <p:tgtEl>
                                          <p:spTgt spid="13212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10" grpId="0"/>
      <p:bldP spid="1321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descr="23 venta de coches 2">
            <a:hlinkClick r:id="rId2" action="ppaction://hlinkfile"/>
          </p:cNvPr>
          <p:cNvPicPr>
            <a:picLocks noChangeAspect="1" noChangeArrowheads="1"/>
          </p:cNvPicPr>
          <p:nvPr/>
        </p:nvPicPr>
        <p:blipFill>
          <a:blip r:embed="rId3" cstate="print"/>
          <a:srcRect l="44749"/>
          <a:stretch>
            <a:fillRect/>
          </a:stretch>
        </p:blipFill>
        <p:spPr bwMode="auto">
          <a:xfrm>
            <a:off x="3156496" y="3303270"/>
            <a:ext cx="3781967" cy="25239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isometricOffAxis1Right"/>
            <a:lightRig rig="contrasting" dir="t">
              <a:rot lat="0" lon="0" rev="3000000"/>
            </a:lightRig>
          </a:scene3d>
          <a:sp3d contourW="7620">
            <a:bevelT w="95250" h="31750"/>
            <a:contourClr>
              <a:srgbClr val="333333"/>
            </a:contourClr>
          </a:sp3d>
        </p:spPr>
      </p:pic>
      <p:sp>
        <p:nvSpPr>
          <p:cNvPr id="12292" name="Text Box 4">
            <a:hlinkClick r:id="rId2" action="ppaction://hlinkfile"/>
          </p:cNvPr>
          <p:cNvSpPr txBox="1">
            <a:spLocks noChangeArrowheads="1"/>
          </p:cNvSpPr>
          <p:nvPr/>
        </p:nvSpPr>
        <p:spPr bwMode="auto">
          <a:xfrm>
            <a:off x="6280618" y="5242198"/>
            <a:ext cx="697563" cy="369332"/>
          </a:xfrm>
          <a:prstGeom prst="rect">
            <a:avLst/>
          </a:prstGeom>
          <a:noFill/>
          <a:ln w="28575" algn="ctr">
            <a:noFill/>
            <a:miter lim="800000"/>
            <a:headEnd/>
            <a:tailEnd/>
          </a:ln>
        </p:spPr>
        <p:txBody>
          <a:bodyPr>
            <a:spAutoFit/>
          </a:bodyPr>
          <a:lstStyle/>
          <a:p>
            <a:pPr algn="r">
              <a:defRPr/>
            </a:pPr>
            <a:r>
              <a:rPr lang="es-MX" b="0" u="none" dirty="0">
                <a:ln w="12700">
                  <a:solidFill>
                    <a:schemeClr val="bg2">
                      <a:lumMod val="50000"/>
                    </a:schemeClr>
                  </a:solidFill>
                  <a:prstDash val="solid"/>
                </a:ln>
                <a:solidFill>
                  <a:srgbClr val="B2B2B2"/>
                </a:solidFill>
                <a:hlinkClick r:id="rId2" action="ppaction://hlinkfile"/>
              </a:rPr>
              <a:t>Video</a:t>
            </a:r>
            <a:endParaRPr lang="es-ES" b="0" u="none" dirty="0">
              <a:ln w="12700">
                <a:solidFill>
                  <a:schemeClr val="bg2">
                    <a:lumMod val="50000"/>
                  </a:schemeClr>
                </a:solidFill>
                <a:prstDash val="solid"/>
              </a:ln>
              <a:solidFill>
                <a:srgbClr val="B2B2B2"/>
              </a:solidFill>
              <a:hlinkClick r:id="rId4" action="ppaction://hlinkfile"/>
            </a:endParaRPr>
          </a:p>
        </p:txBody>
      </p:sp>
      <p:sp>
        <p:nvSpPr>
          <p:cNvPr id="12294" name="AutoShape 6"/>
          <p:cNvSpPr>
            <a:spLocks noChangeArrowheads="1"/>
          </p:cNvSpPr>
          <p:nvPr/>
        </p:nvSpPr>
        <p:spPr bwMode="auto">
          <a:xfrm rot="10800000">
            <a:off x="1071563" y="6415088"/>
            <a:ext cx="863600" cy="369887"/>
          </a:xfrm>
          <a:prstGeom prst="leftArrow">
            <a:avLst>
              <a:gd name="adj1" fmla="val 50000"/>
              <a:gd name="adj2" fmla="val 58369"/>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endParaRPr lang="en-US"/>
          </a:p>
        </p:txBody>
      </p:sp>
      <p:sp>
        <p:nvSpPr>
          <p:cNvPr id="12295" name="AutoShape 7"/>
          <p:cNvSpPr>
            <a:spLocks noChangeArrowheads="1"/>
          </p:cNvSpPr>
          <p:nvPr/>
        </p:nvSpPr>
        <p:spPr bwMode="auto">
          <a:xfrm>
            <a:off x="0" y="6419850"/>
            <a:ext cx="863600" cy="369888"/>
          </a:xfrm>
          <a:prstGeom prst="leftArrow">
            <a:avLst>
              <a:gd name="adj1" fmla="val 50000"/>
              <a:gd name="adj2" fmla="val 58369"/>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endParaRPr lang="en-US"/>
          </a:p>
        </p:txBody>
      </p:sp>
      <p:sp>
        <p:nvSpPr>
          <p:cNvPr id="2" name="Text Box 8">
            <a:hlinkClick r:id="rId5" action="ppaction://hlinksldjump"/>
          </p:cNvPr>
          <p:cNvSpPr txBox="1">
            <a:spLocks noChangeArrowheads="1"/>
          </p:cNvSpPr>
          <p:nvPr/>
        </p:nvSpPr>
        <p:spPr bwMode="auto">
          <a:xfrm>
            <a:off x="1123950" y="6492875"/>
            <a:ext cx="59055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b="1" u="sng">
                <a:solidFill>
                  <a:srgbClr val="FF9900"/>
                </a:solidFill>
                <a:latin typeface="Arial Narrow" pitchFamily="34" charset="0"/>
              </a:defRPr>
            </a:lvl1pPr>
            <a:lvl2pPr marL="742950" indent="-285750" eaLnBrk="0" hangingPunct="0">
              <a:defRPr b="1" u="sng">
                <a:solidFill>
                  <a:srgbClr val="FF9900"/>
                </a:solidFill>
                <a:latin typeface="Arial Narrow" pitchFamily="34" charset="0"/>
              </a:defRPr>
            </a:lvl2pPr>
            <a:lvl3pPr marL="1143000" indent="-228600" eaLnBrk="0" hangingPunct="0">
              <a:defRPr b="1" u="sng">
                <a:solidFill>
                  <a:srgbClr val="FF9900"/>
                </a:solidFill>
                <a:latin typeface="Arial Narrow" pitchFamily="34" charset="0"/>
              </a:defRPr>
            </a:lvl3pPr>
            <a:lvl4pPr marL="1600200" indent="-228600" eaLnBrk="0" hangingPunct="0">
              <a:defRPr b="1" u="sng">
                <a:solidFill>
                  <a:srgbClr val="FF9900"/>
                </a:solidFill>
                <a:latin typeface="Arial Narrow" pitchFamily="34" charset="0"/>
              </a:defRPr>
            </a:lvl4pPr>
            <a:lvl5pPr marL="2057400" indent="-228600" eaLnBrk="0" hangingPunct="0">
              <a:defRPr b="1" u="sng">
                <a:solidFill>
                  <a:srgbClr val="FF9900"/>
                </a:solidFill>
                <a:latin typeface="Arial Narrow" pitchFamily="34" charset="0"/>
              </a:defRPr>
            </a:lvl5pPr>
            <a:lvl6pPr marL="2514600" indent="-228600" eaLnBrk="0" fontAlgn="base" hangingPunct="0">
              <a:spcBef>
                <a:spcPct val="0"/>
              </a:spcBef>
              <a:spcAft>
                <a:spcPct val="0"/>
              </a:spcAft>
              <a:defRPr b="1" u="sng">
                <a:solidFill>
                  <a:srgbClr val="FF9900"/>
                </a:solidFill>
                <a:latin typeface="Arial Narrow" pitchFamily="34" charset="0"/>
              </a:defRPr>
            </a:lvl6pPr>
            <a:lvl7pPr marL="2971800" indent="-228600" eaLnBrk="0" fontAlgn="base" hangingPunct="0">
              <a:spcBef>
                <a:spcPct val="0"/>
              </a:spcBef>
              <a:spcAft>
                <a:spcPct val="0"/>
              </a:spcAft>
              <a:defRPr b="1" u="sng">
                <a:solidFill>
                  <a:srgbClr val="FF9900"/>
                </a:solidFill>
                <a:latin typeface="Arial Narrow" pitchFamily="34" charset="0"/>
              </a:defRPr>
            </a:lvl7pPr>
            <a:lvl8pPr marL="3429000" indent="-228600" eaLnBrk="0" fontAlgn="base" hangingPunct="0">
              <a:spcBef>
                <a:spcPct val="0"/>
              </a:spcBef>
              <a:spcAft>
                <a:spcPct val="0"/>
              </a:spcAft>
              <a:defRPr b="1" u="sng">
                <a:solidFill>
                  <a:srgbClr val="FF9900"/>
                </a:solidFill>
                <a:latin typeface="Arial Narrow" pitchFamily="34" charset="0"/>
              </a:defRPr>
            </a:lvl8pPr>
            <a:lvl9pPr marL="3886200" indent="-228600" eaLnBrk="0" fontAlgn="base" hangingPunct="0">
              <a:spcBef>
                <a:spcPct val="0"/>
              </a:spcBef>
              <a:spcAft>
                <a:spcPct val="0"/>
              </a:spcAft>
              <a:defRPr b="1" u="sng">
                <a:solidFill>
                  <a:srgbClr val="FF9900"/>
                </a:solidFill>
                <a:latin typeface="Arial Narrow" pitchFamily="34" charset="0"/>
              </a:defRPr>
            </a:lvl9pPr>
          </a:lstStyle>
          <a:p>
            <a:pPr eaLnBrk="1" hangingPunct="1"/>
            <a:r>
              <a:rPr lang="es-MX" sz="1200" u="none">
                <a:solidFill>
                  <a:schemeClr val="tx1"/>
                </a:solidFill>
              </a:rPr>
              <a:t>Continuar</a:t>
            </a:r>
            <a:endParaRPr lang="es-ES" sz="1200" u="none">
              <a:solidFill>
                <a:schemeClr val="tx1"/>
              </a:solidFill>
            </a:endParaRPr>
          </a:p>
        </p:txBody>
      </p:sp>
      <p:sp>
        <p:nvSpPr>
          <p:cNvPr id="3" name="Text Box 9">
            <a:hlinkClick r:id="rId6" action="ppaction://hlinksldjump"/>
          </p:cNvPr>
          <p:cNvSpPr txBox="1">
            <a:spLocks noChangeArrowheads="1"/>
          </p:cNvSpPr>
          <p:nvPr/>
        </p:nvSpPr>
        <p:spPr bwMode="auto">
          <a:xfrm>
            <a:off x="265113" y="6492875"/>
            <a:ext cx="54451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b="1" u="sng">
                <a:solidFill>
                  <a:srgbClr val="FF9900"/>
                </a:solidFill>
                <a:latin typeface="Arial Narrow" pitchFamily="34" charset="0"/>
              </a:defRPr>
            </a:lvl1pPr>
            <a:lvl2pPr marL="742950" indent="-285750" eaLnBrk="0" hangingPunct="0">
              <a:defRPr b="1" u="sng">
                <a:solidFill>
                  <a:srgbClr val="FF9900"/>
                </a:solidFill>
                <a:latin typeface="Arial Narrow" pitchFamily="34" charset="0"/>
              </a:defRPr>
            </a:lvl2pPr>
            <a:lvl3pPr marL="1143000" indent="-228600" eaLnBrk="0" hangingPunct="0">
              <a:defRPr b="1" u="sng">
                <a:solidFill>
                  <a:srgbClr val="FF9900"/>
                </a:solidFill>
                <a:latin typeface="Arial Narrow" pitchFamily="34" charset="0"/>
              </a:defRPr>
            </a:lvl3pPr>
            <a:lvl4pPr marL="1600200" indent="-228600" eaLnBrk="0" hangingPunct="0">
              <a:defRPr b="1" u="sng">
                <a:solidFill>
                  <a:srgbClr val="FF9900"/>
                </a:solidFill>
                <a:latin typeface="Arial Narrow" pitchFamily="34" charset="0"/>
              </a:defRPr>
            </a:lvl4pPr>
            <a:lvl5pPr marL="2057400" indent="-228600" eaLnBrk="0" hangingPunct="0">
              <a:defRPr b="1" u="sng">
                <a:solidFill>
                  <a:srgbClr val="FF9900"/>
                </a:solidFill>
                <a:latin typeface="Arial Narrow" pitchFamily="34" charset="0"/>
              </a:defRPr>
            </a:lvl5pPr>
            <a:lvl6pPr marL="2514600" indent="-228600" eaLnBrk="0" fontAlgn="base" hangingPunct="0">
              <a:spcBef>
                <a:spcPct val="0"/>
              </a:spcBef>
              <a:spcAft>
                <a:spcPct val="0"/>
              </a:spcAft>
              <a:defRPr b="1" u="sng">
                <a:solidFill>
                  <a:srgbClr val="FF9900"/>
                </a:solidFill>
                <a:latin typeface="Arial Narrow" pitchFamily="34" charset="0"/>
              </a:defRPr>
            </a:lvl6pPr>
            <a:lvl7pPr marL="2971800" indent="-228600" eaLnBrk="0" fontAlgn="base" hangingPunct="0">
              <a:spcBef>
                <a:spcPct val="0"/>
              </a:spcBef>
              <a:spcAft>
                <a:spcPct val="0"/>
              </a:spcAft>
              <a:defRPr b="1" u="sng">
                <a:solidFill>
                  <a:srgbClr val="FF9900"/>
                </a:solidFill>
                <a:latin typeface="Arial Narrow" pitchFamily="34" charset="0"/>
              </a:defRPr>
            </a:lvl7pPr>
            <a:lvl8pPr marL="3429000" indent="-228600" eaLnBrk="0" fontAlgn="base" hangingPunct="0">
              <a:spcBef>
                <a:spcPct val="0"/>
              </a:spcBef>
              <a:spcAft>
                <a:spcPct val="0"/>
              </a:spcAft>
              <a:defRPr b="1" u="sng">
                <a:solidFill>
                  <a:srgbClr val="FF9900"/>
                </a:solidFill>
                <a:latin typeface="Arial Narrow" pitchFamily="34" charset="0"/>
              </a:defRPr>
            </a:lvl8pPr>
            <a:lvl9pPr marL="3886200" indent="-228600" eaLnBrk="0" fontAlgn="base" hangingPunct="0">
              <a:spcBef>
                <a:spcPct val="0"/>
              </a:spcBef>
              <a:spcAft>
                <a:spcPct val="0"/>
              </a:spcAft>
              <a:defRPr b="1" u="sng">
                <a:solidFill>
                  <a:srgbClr val="FF9900"/>
                </a:solidFill>
                <a:latin typeface="Arial Narrow" pitchFamily="34" charset="0"/>
              </a:defRPr>
            </a:lvl9pPr>
          </a:lstStyle>
          <a:p>
            <a:pPr eaLnBrk="1" hangingPunct="1"/>
            <a:r>
              <a:rPr lang="es-MX" sz="1200" u="none">
                <a:solidFill>
                  <a:schemeClr val="tx1"/>
                </a:solidFill>
              </a:rPr>
              <a:t>Regresar</a:t>
            </a:r>
            <a:endParaRPr lang="es-ES" sz="1200" u="none">
              <a:solidFill>
                <a:schemeClr val="tx1"/>
              </a:solidFill>
            </a:endParaRPr>
          </a:p>
        </p:txBody>
      </p:sp>
      <p:graphicFrame>
        <p:nvGraphicFramePr>
          <p:cNvPr id="10" name="9 Diagrama"/>
          <p:cNvGraphicFramePr/>
          <p:nvPr>
            <p:extLst>
              <p:ext uri="{D42A27DB-BD31-4B8C-83A1-F6EECF244321}">
                <p14:modId xmlns:p14="http://schemas.microsoft.com/office/powerpoint/2010/main" val="438031057"/>
              </p:ext>
            </p:extLst>
          </p:nvPr>
        </p:nvGraphicFramePr>
        <p:xfrm>
          <a:off x="314647" y="1159494"/>
          <a:ext cx="8627472" cy="211809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2" name="Rectangle 7"/>
          <p:cNvSpPr>
            <a:spLocks noChangeArrowheads="1"/>
          </p:cNvSpPr>
          <p:nvPr/>
        </p:nvSpPr>
        <p:spPr bwMode="auto">
          <a:xfrm>
            <a:off x="2549525" y="150813"/>
            <a:ext cx="4346575" cy="369887"/>
          </a:xfrm>
          <a:prstGeom prst="rect">
            <a:avLst/>
          </a:prstGeom>
          <a:noFill/>
          <a:ln w="9525" algn="ctr">
            <a:noFill/>
            <a:miter lim="800000"/>
            <a:headEnd/>
            <a:tailEnd/>
          </a:ln>
          <a:effectLst>
            <a:outerShdw blurRad="50800" dist="38100" dir="5400000" algn="t" rotWithShape="0">
              <a:prstClr val="black">
                <a:alpha val="40000"/>
              </a:prstClr>
            </a:outerShdw>
          </a:effectLst>
        </p:spPr>
        <p:txBody>
          <a:bodyPr lIns="0" tIns="0" rIns="0" bIns="0">
            <a:spAutoFit/>
          </a:bodyPr>
          <a:lstStyle/>
          <a:p>
            <a:pPr algn="ctr">
              <a:defRPr/>
            </a:pPr>
            <a:r>
              <a:rPr lang="es-MX" sz="2400" u="none" dirty="0">
                <a:solidFill>
                  <a:schemeClr val="tx1">
                    <a:lumMod val="95000"/>
                    <a:lumOff val="5000"/>
                  </a:schemeClr>
                </a:solidFill>
              </a:rPr>
              <a:t>Ley del Registro Público Vehicular</a:t>
            </a:r>
            <a:endParaRPr lang="es-ES" sz="2400" u="none" dirty="0">
              <a:solidFill>
                <a:schemeClr val="tx1">
                  <a:lumMod val="95000"/>
                  <a:lumOff val="5000"/>
                </a:schemeClr>
              </a:solidFill>
            </a:endParaRPr>
          </a:p>
        </p:txBody>
      </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fltVal val="0"/>
                                          </p:val>
                                        </p:tav>
                                        <p:tav tm="100000">
                                          <p:val>
                                            <p:strVal val="#ppt_w"/>
                                          </p:val>
                                        </p:tav>
                                      </p:tavLst>
                                    </p:anim>
                                    <p:anim calcmode="lin" valueType="num">
                                      <p:cBhvr>
                                        <p:cTn id="8" dur="2000" fill="hold"/>
                                        <p:tgtEl>
                                          <p:spTgt spid="12"/>
                                        </p:tgtEl>
                                        <p:attrNameLst>
                                          <p:attrName>ppt_h</p:attrName>
                                        </p:attrNameLst>
                                      </p:cBhvr>
                                      <p:tavLst>
                                        <p:tav tm="0">
                                          <p:val>
                                            <p:fltVal val="0"/>
                                          </p:val>
                                        </p:tav>
                                        <p:tav tm="100000">
                                          <p:val>
                                            <p:strVal val="#ppt_h"/>
                                          </p:val>
                                        </p:tav>
                                      </p:tavLst>
                                    </p:anim>
                                    <p:animEffect transition="in" filter="fade">
                                      <p:cBhvr>
                                        <p:cTn id="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536449" y="1742440"/>
            <a:ext cx="7733602" cy="4532128"/>
            <a:chOff x="536449" y="1742440"/>
            <a:chExt cx="7733602" cy="4532128"/>
          </a:xfrm>
        </p:grpSpPr>
        <p:pic>
          <p:nvPicPr>
            <p:cNvPr id="82946" name="Picture 13"/>
            <p:cNvPicPr>
              <a:picLocks noChangeAspect="1" noChangeArrowheads="1"/>
            </p:cNvPicPr>
            <p:nvPr/>
          </p:nvPicPr>
          <p:blipFill>
            <a:blip r:embed="rId2" cstate="print"/>
            <a:srcRect/>
            <a:stretch>
              <a:fillRect/>
            </a:stretch>
          </p:blipFill>
          <p:spPr bwMode="auto">
            <a:xfrm>
              <a:off x="536449" y="1742440"/>
              <a:ext cx="7733602" cy="4532128"/>
            </a:xfrm>
            <a:prstGeom prst="rect">
              <a:avLst/>
            </a:prstGeom>
            <a:noFill/>
            <a:ln w="9525">
              <a:noFill/>
              <a:miter lim="800000"/>
              <a:headEnd/>
              <a:tailEnd/>
            </a:ln>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892" t="25439" r="31406" b="70031"/>
            <a:stretch/>
          </p:blipFill>
          <p:spPr bwMode="auto">
            <a:xfrm>
              <a:off x="2501526" y="1742440"/>
              <a:ext cx="5768525" cy="754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4963" r="87267" b="21077"/>
            <a:stretch/>
          </p:blipFill>
          <p:spPr bwMode="auto">
            <a:xfrm>
              <a:off x="536450" y="1750512"/>
              <a:ext cx="1965076" cy="4524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67940" name="Rectangle 4"/>
          <p:cNvSpPr>
            <a:spLocks noGrp="1" noChangeArrowheads="1"/>
          </p:cNvSpPr>
          <p:nvPr>
            <p:ph type="title"/>
          </p:nvPr>
        </p:nvSpPr>
        <p:spPr>
          <a:xfrm>
            <a:off x="1366838" y="231775"/>
            <a:ext cx="6408737" cy="368300"/>
          </a:xfrm>
          <a:ln algn="ctr"/>
          <a:effectLst>
            <a:outerShdw blurRad="50800" dist="38100" dir="5400000" algn="t" rotWithShape="0">
              <a:prstClr val="black">
                <a:alpha val="40000"/>
              </a:prstClr>
            </a:outerShdw>
          </a:effectLst>
        </p:spPr>
        <p:txBody>
          <a:bodyPr lIns="0" tIns="0" rIns="0" bIns="0"/>
          <a:lstStyle/>
          <a:p>
            <a:pPr algn="ctr" eaLnBrk="1" hangingPunct="1">
              <a:defRPr/>
            </a:pPr>
            <a:r>
              <a:rPr lang="es-MX" sz="2400" kern="1200" dirty="0" smtClean="0">
                <a:ea typeface="+mn-ea"/>
                <a:cs typeface="+mn-cs"/>
              </a:rPr>
              <a:t>7. Devolución al fabricante </a:t>
            </a:r>
            <a:endParaRPr lang="es-ES" sz="2400" kern="1200" dirty="0" smtClean="0">
              <a:ea typeface="+mn-ea"/>
              <a:cs typeface="+mn-cs"/>
            </a:endParaRPr>
          </a:p>
        </p:txBody>
      </p:sp>
      <p:graphicFrame>
        <p:nvGraphicFramePr>
          <p:cNvPr id="13" name="12 Diagrama"/>
          <p:cNvGraphicFramePr/>
          <p:nvPr>
            <p:extLst>
              <p:ext uri="{D42A27DB-BD31-4B8C-83A1-F6EECF244321}">
                <p14:modId xmlns:p14="http://schemas.microsoft.com/office/powerpoint/2010/main" val="3687635892"/>
              </p:ext>
            </p:extLst>
          </p:nvPr>
        </p:nvGraphicFramePr>
        <p:xfrm>
          <a:off x="231648" y="796162"/>
          <a:ext cx="8912352" cy="204457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67946" name="Rectangle 10"/>
          <p:cNvSpPr>
            <a:spLocks noChangeArrowheads="1"/>
          </p:cNvSpPr>
          <p:nvPr/>
        </p:nvSpPr>
        <p:spPr bwMode="auto">
          <a:xfrm>
            <a:off x="3790950" y="5609509"/>
            <a:ext cx="1366838" cy="565150"/>
          </a:xfrm>
          <a:prstGeom prst="rect">
            <a:avLst/>
          </a:prstGeom>
          <a:solidFill>
            <a:schemeClr val="hlink">
              <a:alpha val="12941"/>
            </a:schemeClr>
          </a:solidFill>
          <a:ln w="28575">
            <a:solidFill>
              <a:schemeClr val="hlink"/>
            </a:solidFill>
            <a:miter lim="800000"/>
            <a:headEnd/>
            <a:tailEnd/>
          </a:ln>
        </p:spPr>
        <p:txBody>
          <a:bodyPr wrap="none" anchor="ctr"/>
          <a:lstStyle/>
          <a:p>
            <a:pPr algn="ctr"/>
            <a:endParaRPr lang="en-US" b="0" u="none"/>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edge">
                                      <p:cBhvr>
                                        <p:cTn id="7" dur="2000"/>
                                        <p:tgtEl>
                                          <p:spTgt spid="13"/>
                                        </p:tgtEl>
                                      </p:cBhvr>
                                    </p:animEffect>
                                  </p:childTnLst>
                                </p:cTn>
                              </p:par>
                            </p:childTnLst>
                          </p:cTn>
                        </p:par>
                        <p:par>
                          <p:cTn id="8" fill="hold" nodeType="afterGroup">
                            <p:stCondLst>
                              <p:cond delay="2000"/>
                            </p:stCondLst>
                            <p:childTnLst>
                              <p:par>
                                <p:cTn id="9" presetID="53" presetClass="entr" presetSubtype="0" fill="hold" grpId="0" nodeType="afterEffect">
                                  <p:stCondLst>
                                    <p:cond delay="0"/>
                                  </p:stCondLst>
                                  <p:childTnLst>
                                    <p:set>
                                      <p:cBhvr>
                                        <p:cTn id="10" dur="1" fill="hold">
                                          <p:stCondLst>
                                            <p:cond delay="0"/>
                                          </p:stCondLst>
                                        </p:cTn>
                                        <p:tgtEl>
                                          <p:spTgt spid="167940"/>
                                        </p:tgtEl>
                                        <p:attrNameLst>
                                          <p:attrName>style.visibility</p:attrName>
                                        </p:attrNameLst>
                                      </p:cBhvr>
                                      <p:to>
                                        <p:strVal val="visible"/>
                                      </p:to>
                                    </p:set>
                                    <p:anim calcmode="lin" valueType="num">
                                      <p:cBhvr>
                                        <p:cTn id="11" dur="1000" fill="hold"/>
                                        <p:tgtEl>
                                          <p:spTgt spid="167940"/>
                                        </p:tgtEl>
                                        <p:attrNameLst>
                                          <p:attrName>ppt_w</p:attrName>
                                        </p:attrNameLst>
                                      </p:cBhvr>
                                      <p:tavLst>
                                        <p:tav tm="0">
                                          <p:val>
                                            <p:fltVal val="0"/>
                                          </p:val>
                                        </p:tav>
                                        <p:tav tm="100000">
                                          <p:val>
                                            <p:strVal val="#ppt_w"/>
                                          </p:val>
                                        </p:tav>
                                      </p:tavLst>
                                    </p:anim>
                                    <p:anim calcmode="lin" valueType="num">
                                      <p:cBhvr>
                                        <p:cTn id="12" dur="1000" fill="hold"/>
                                        <p:tgtEl>
                                          <p:spTgt spid="167940"/>
                                        </p:tgtEl>
                                        <p:attrNameLst>
                                          <p:attrName>ppt_h</p:attrName>
                                        </p:attrNameLst>
                                      </p:cBhvr>
                                      <p:tavLst>
                                        <p:tav tm="0">
                                          <p:val>
                                            <p:fltVal val="0"/>
                                          </p:val>
                                        </p:tav>
                                        <p:tav tm="100000">
                                          <p:val>
                                            <p:strVal val="#ppt_h"/>
                                          </p:val>
                                        </p:tav>
                                      </p:tavLst>
                                    </p:anim>
                                    <p:animEffect transition="in" filter="fade">
                                      <p:cBhvr>
                                        <p:cTn id="13" dur="1000"/>
                                        <p:tgtEl>
                                          <p:spTgt spid="167940"/>
                                        </p:tgtEl>
                                      </p:cBhvr>
                                    </p:animEffect>
                                  </p:childTnLst>
                                </p:cTn>
                              </p:par>
                              <p:par>
                                <p:cTn id="14" presetID="1" presetClass="entr" presetSubtype="0" fill="hold" grpId="1" nodeType="withEffect">
                                  <p:stCondLst>
                                    <p:cond delay="0"/>
                                  </p:stCondLst>
                                  <p:childTnLst>
                                    <p:set>
                                      <p:cBhvr>
                                        <p:cTn id="15" dur="1" fill="hold">
                                          <p:stCondLst>
                                            <p:cond delay="0"/>
                                          </p:stCondLst>
                                        </p:cTn>
                                        <p:tgtEl>
                                          <p:spTgt spid="167946"/>
                                        </p:tgtEl>
                                        <p:attrNameLst>
                                          <p:attrName>style.visibility</p:attrName>
                                        </p:attrNameLst>
                                      </p:cBhvr>
                                      <p:to>
                                        <p:strVal val="visible"/>
                                      </p:to>
                                    </p:set>
                                  </p:childTnLst>
                                </p:cTn>
                              </p:par>
                              <p:par>
                                <p:cTn id="16" presetID="33" presetClass="emph" presetSubtype="0" repeatCount="indefinite" fill="remove" grpId="0" nodeType="withEffect">
                                  <p:stCondLst>
                                    <p:cond delay="0"/>
                                  </p:stCondLst>
                                  <p:endCondLst>
                                    <p:cond evt="onNext" delay="0">
                                      <p:tgtEl>
                                        <p:sldTgt/>
                                      </p:tgtEl>
                                    </p:cond>
                                  </p:endCondLst>
                                  <p:childTnLst>
                                    <p:animClr clrSpc="rgb" dir="cw">
                                      <p:cBhvr override="childStyle">
                                        <p:cTn id="17" dur="250" accel="50000" autoRev="1" fill="hold" tmFilter="0, 0; .33333, 1; 1, 1">
                                          <p:stCondLst>
                                            <p:cond delay="0"/>
                                          </p:stCondLst>
                                        </p:cTn>
                                        <p:tgtEl>
                                          <p:spTgt spid="167946"/>
                                        </p:tgtEl>
                                        <p:attrNameLst>
                                          <p:attrName>style.color</p:attrName>
                                        </p:attrNameLst>
                                      </p:cBhvr>
                                      <p:to>
                                        <a:schemeClr val="bg1"/>
                                      </p:to>
                                    </p:animClr>
                                    <p:animClr clrSpc="rgb" dir="cw">
                                      <p:cBhvr>
                                        <p:cTn id="18" dur="250" accel="50000" autoRev="1" fill="hold" tmFilter="0, 0; .33333, 1; 1, 1">
                                          <p:stCondLst>
                                            <p:cond delay="0"/>
                                          </p:stCondLst>
                                        </p:cTn>
                                        <p:tgtEl>
                                          <p:spTgt spid="167946"/>
                                        </p:tgtEl>
                                        <p:attrNameLst>
                                          <p:attrName>fillcolor</p:attrName>
                                        </p:attrNameLst>
                                      </p:cBhvr>
                                      <p:to>
                                        <a:schemeClr val="bg1"/>
                                      </p:to>
                                    </p:animClr>
                                    <p:set>
                                      <p:cBhvr>
                                        <p:cTn id="19" dur="500" fill="hold"/>
                                        <p:tgtEl>
                                          <p:spTgt spid="167946"/>
                                        </p:tgtEl>
                                        <p:attrNameLst>
                                          <p:attrName>fill.type</p:attrName>
                                        </p:attrNameLst>
                                      </p:cBhvr>
                                      <p:to>
                                        <p:strVal val="solid"/>
                                      </p:to>
                                    </p:set>
                                    <p:set>
                                      <p:cBhvr>
                                        <p:cTn id="20" dur="500" fill="hold"/>
                                        <p:tgtEl>
                                          <p:spTgt spid="167946"/>
                                        </p:tgtEl>
                                        <p:attrNameLst>
                                          <p:attrName>fill.on</p:attrName>
                                        </p:attrNameLst>
                                      </p:cBhvr>
                                      <p:to>
                                        <p:strVal val="true"/>
                                      </p:to>
                                    </p:set>
                                    <p:animScale>
                                      <p:cBhvr>
                                        <p:cTn id="21" dur="250" accel="50000" autoRev="1" fill="hold" tmFilter="0, 0; .33333, 1; 1, 1">
                                          <p:stCondLst>
                                            <p:cond delay="0"/>
                                          </p:stCondLst>
                                        </p:cTn>
                                        <p:tgtEl>
                                          <p:spTgt spid="167946"/>
                                        </p:tgtEl>
                                      </p:cBhvr>
                                      <p:from x="100000" y="100000"/>
                                      <p:to x="100000" y="14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0" grpId="0"/>
      <p:bldGraphic spid="13" grpId="0">
        <p:bldAsOne/>
      </p:bldGraphic>
      <p:bldP spid="167946" grpId="0" animBg="1" autoUpdateAnimBg="0"/>
      <p:bldP spid="167946" grpId="1"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ChangeArrowheads="1"/>
          </p:cNvSpPr>
          <p:nvPr/>
        </p:nvSpPr>
        <p:spPr bwMode="auto">
          <a:xfrm>
            <a:off x="3457575" y="1141413"/>
            <a:ext cx="2228850" cy="2232025"/>
          </a:xfrm>
          <a:prstGeom prst="rect">
            <a:avLst/>
          </a:prstGeom>
          <a:solidFill>
            <a:schemeClr val="bg1">
              <a:lumMod val="50000"/>
            </a:schemeClr>
          </a:solidFill>
          <a:ln w="38100">
            <a:noFill/>
            <a:miter lim="800000"/>
            <a:headEnd/>
            <a:tailEnd/>
          </a:ln>
          <a:effectLst>
            <a:outerShdw blurRad="190500" dist="228600" dir="2700000" algn="ctr">
              <a:srgbClr val="000000">
                <a:alpha val="30000"/>
              </a:srgbClr>
            </a:outerShdw>
          </a:effectLst>
          <a:scene3d>
            <a:camera prst="orthographicFront"/>
            <a:lightRig rig="glow" dir="t">
              <a:rot lat="0" lon="0" rev="4800000"/>
            </a:lightRig>
          </a:scene3d>
          <a:sp3d prstMaterial="matte">
            <a:bevelT w="165100" prst="coolSlant"/>
          </a:sp3d>
        </p:spPr>
        <p:txBody>
          <a:bodyPr anchor="ctr" anchorCtr="1"/>
          <a:lstStyle/>
          <a:p>
            <a:pPr algn="ctr">
              <a:defRPr/>
            </a:pPr>
            <a:r>
              <a:rPr lang="es-MX" sz="20000" u="none" dirty="0">
                <a:solidFill>
                  <a:srgbClr val="0033CC"/>
                </a:solidFill>
              </a:rPr>
              <a:t>3</a:t>
            </a:r>
          </a:p>
        </p:txBody>
      </p:sp>
      <p:sp>
        <p:nvSpPr>
          <p:cNvPr id="87043" name="Text Box 6"/>
          <p:cNvSpPr txBox="1">
            <a:spLocks noChangeArrowheads="1"/>
          </p:cNvSpPr>
          <p:nvPr/>
        </p:nvSpPr>
        <p:spPr bwMode="auto">
          <a:xfrm>
            <a:off x="1384300" y="68326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u="sng">
                <a:solidFill>
                  <a:srgbClr val="FF9900"/>
                </a:solidFill>
                <a:latin typeface="Arial Narrow" pitchFamily="34" charset="0"/>
              </a:defRPr>
            </a:lvl1pPr>
            <a:lvl2pPr marL="742950" indent="-285750" eaLnBrk="0" hangingPunct="0">
              <a:defRPr b="1" u="sng">
                <a:solidFill>
                  <a:srgbClr val="FF9900"/>
                </a:solidFill>
                <a:latin typeface="Arial Narrow" pitchFamily="34" charset="0"/>
              </a:defRPr>
            </a:lvl2pPr>
            <a:lvl3pPr marL="1143000" indent="-228600" eaLnBrk="0" hangingPunct="0">
              <a:defRPr b="1" u="sng">
                <a:solidFill>
                  <a:srgbClr val="FF9900"/>
                </a:solidFill>
                <a:latin typeface="Arial Narrow" pitchFamily="34" charset="0"/>
              </a:defRPr>
            </a:lvl3pPr>
            <a:lvl4pPr marL="1600200" indent="-228600" eaLnBrk="0" hangingPunct="0">
              <a:defRPr b="1" u="sng">
                <a:solidFill>
                  <a:srgbClr val="FF9900"/>
                </a:solidFill>
                <a:latin typeface="Arial Narrow" pitchFamily="34" charset="0"/>
              </a:defRPr>
            </a:lvl4pPr>
            <a:lvl5pPr marL="2057400" indent="-228600" eaLnBrk="0" hangingPunct="0">
              <a:defRPr b="1" u="sng">
                <a:solidFill>
                  <a:srgbClr val="FF9900"/>
                </a:solidFill>
                <a:latin typeface="Arial Narrow" pitchFamily="34" charset="0"/>
              </a:defRPr>
            </a:lvl5pPr>
            <a:lvl6pPr marL="2514600" indent="-228600" eaLnBrk="0" fontAlgn="base" hangingPunct="0">
              <a:spcBef>
                <a:spcPct val="0"/>
              </a:spcBef>
              <a:spcAft>
                <a:spcPct val="0"/>
              </a:spcAft>
              <a:defRPr b="1" u="sng">
                <a:solidFill>
                  <a:srgbClr val="FF9900"/>
                </a:solidFill>
                <a:latin typeface="Arial Narrow" pitchFamily="34" charset="0"/>
              </a:defRPr>
            </a:lvl6pPr>
            <a:lvl7pPr marL="2971800" indent="-228600" eaLnBrk="0" fontAlgn="base" hangingPunct="0">
              <a:spcBef>
                <a:spcPct val="0"/>
              </a:spcBef>
              <a:spcAft>
                <a:spcPct val="0"/>
              </a:spcAft>
              <a:defRPr b="1" u="sng">
                <a:solidFill>
                  <a:srgbClr val="FF9900"/>
                </a:solidFill>
                <a:latin typeface="Arial Narrow" pitchFamily="34" charset="0"/>
              </a:defRPr>
            </a:lvl7pPr>
            <a:lvl8pPr marL="3429000" indent="-228600" eaLnBrk="0" fontAlgn="base" hangingPunct="0">
              <a:spcBef>
                <a:spcPct val="0"/>
              </a:spcBef>
              <a:spcAft>
                <a:spcPct val="0"/>
              </a:spcAft>
              <a:defRPr b="1" u="sng">
                <a:solidFill>
                  <a:srgbClr val="FF9900"/>
                </a:solidFill>
                <a:latin typeface="Arial Narrow" pitchFamily="34" charset="0"/>
              </a:defRPr>
            </a:lvl8pPr>
            <a:lvl9pPr marL="3886200" indent="-228600" eaLnBrk="0" fontAlgn="base" hangingPunct="0">
              <a:spcBef>
                <a:spcPct val="0"/>
              </a:spcBef>
              <a:spcAft>
                <a:spcPct val="0"/>
              </a:spcAft>
              <a:defRPr b="1" u="sng">
                <a:solidFill>
                  <a:srgbClr val="FF9900"/>
                </a:solidFill>
                <a:latin typeface="Arial Narrow" pitchFamily="34" charset="0"/>
              </a:defRPr>
            </a:lvl9pPr>
          </a:lstStyle>
          <a:p>
            <a:pPr eaLnBrk="1" hangingPunct="1"/>
            <a:endParaRPr lang="en-US" u="none">
              <a:solidFill>
                <a:schemeClr val="tx1"/>
              </a:solidFill>
            </a:endParaRPr>
          </a:p>
        </p:txBody>
      </p:sp>
      <p:sp>
        <p:nvSpPr>
          <p:cNvPr id="66571" name="Rectangle 11">
            <a:hlinkClick r:id="rId2" action="ppaction://hlinksldjump"/>
          </p:cNvPr>
          <p:cNvSpPr>
            <a:spLocks noChangeArrowheads="1"/>
          </p:cNvSpPr>
          <p:nvPr/>
        </p:nvSpPr>
        <p:spPr bwMode="auto">
          <a:xfrm>
            <a:off x="7651750" y="12700"/>
            <a:ext cx="719138" cy="719138"/>
          </a:xfrm>
          <a:prstGeom prst="rect">
            <a:avLst/>
          </a:prstGeom>
          <a:noFill/>
          <a:ln w="9525">
            <a:noFill/>
            <a:miter lim="800000"/>
            <a:headEnd/>
            <a:tailEnd/>
          </a:ln>
          <a:effectLst/>
        </p:spPr>
        <p:txBody>
          <a:bodyPr wrap="none" anchor="ctr" anchorCtr="1"/>
          <a:lstStyle/>
          <a:p>
            <a:pPr algn="ctr">
              <a:defRPr/>
            </a:pPr>
            <a:r>
              <a:rPr lang="es-MX" sz="1200" b="0" u="none">
                <a:solidFill>
                  <a:schemeClr val="bg2"/>
                </a:solidFill>
                <a:effectLst>
                  <a:outerShdw blurRad="38100" dist="38100" dir="2700000" algn="tl">
                    <a:srgbClr val="C0C0C0"/>
                  </a:outerShdw>
                </a:effectLst>
              </a:rPr>
              <a:t>Regresar a</a:t>
            </a:r>
          </a:p>
          <a:p>
            <a:pPr algn="ctr">
              <a:defRPr/>
            </a:pPr>
            <a:r>
              <a:rPr lang="es-MX" sz="1200" b="0" u="none">
                <a:solidFill>
                  <a:schemeClr val="bg2"/>
                </a:solidFill>
                <a:effectLst>
                  <a:outerShdw blurRad="38100" dist="38100" dir="2700000" algn="tl">
                    <a:srgbClr val="C0C0C0"/>
                  </a:outerShdw>
                </a:effectLst>
              </a:rPr>
              <a:t>Contenido</a:t>
            </a:r>
            <a:endParaRPr lang="es-ES" sz="1200" u="none">
              <a:solidFill>
                <a:schemeClr val="bg2"/>
              </a:solidFill>
            </a:endParaRPr>
          </a:p>
        </p:txBody>
      </p:sp>
      <p:sp>
        <p:nvSpPr>
          <p:cNvPr id="84997" name="Text Box 12"/>
          <p:cNvSpPr txBox="1">
            <a:spLocks noChangeArrowheads="1"/>
          </p:cNvSpPr>
          <p:nvPr/>
        </p:nvSpPr>
        <p:spPr bwMode="auto">
          <a:xfrm>
            <a:off x="1414272" y="5679250"/>
            <a:ext cx="6315456" cy="461665"/>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a:spAutoFit/>
          </a:bodyPr>
          <a:lstStyle/>
          <a:p>
            <a:pPr algn="ctr">
              <a:defRPr/>
            </a:pPr>
            <a:r>
              <a:rPr lang="es-MX" sz="1200" b="0" u="none" dirty="0">
                <a:solidFill>
                  <a:schemeClr val="tx1"/>
                </a:solidFill>
              </a:rPr>
              <a:t>Ensambladoras, Importadoras, Carroceros, </a:t>
            </a:r>
            <a:r>
              <a:rPr lang="es-MX" sz="1200" u="none" dirty="0">
                <a:solidFill>
                  <a:schemeClr val="tx1"/>
                </a:solidFill>
              </a:rPr>
              <a:t>Comercializadoras,  Distribuidoras,</a:t>
            </a:r>
            <a:r>
              <a:rPr lang="es-MX" sz="1200" b="0" u="none" dirty="0">
                <a:solidFill>
                  <a:schemeClr val="tx1"/>
                </a:solidFill>
              </a:rPr>
              <a:t> Instituciones de Seguros, Instituciones de Fianzas, Instituciones de Crédito, Auxiliares de Crédito y Arrendadoras Financieras</a:t>
            </a:r>
            <a:endParaRPr lang="es-ES" sz="1200" b="0" u="none" dirty="0">
              <a:solidFill>
                <a:schemeClr val="tx1"/>
              </a:solidFill>
            </a:endParaRPr>
          </a:p>
        </p:txBody>
      </p:sp>
      <p:graphicFrame>
        <p:nvGraphicFramePr>
          <p:cNvPr id="8" name="7 Diagrama"/>
          <p:cNvGraphicFramePr/>
          <p:nvPr>
            <p:extLst>
              <p:ext uri="{D42A27DB-BD31-4B8C-83A1-F6EECF244321}">
                <p14:modId xmlns:p14="http://schemas.microsoft.com/office/powerpoint/2010/main" val="256507750"/>
              </p:ext>
            </p:extLst>
          </p:nvPr>
        </p:nvGraphicFramePr>
        <p:xfrm>
          <a:off x="3113881" y="3785068"/>
          <a:ext cx="2916238" cy="1311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title"/>
          </p:nvPr>
        </p:nvSpPr>
        <p:spPr>
          <a:xfrm>
            <a:off x="1366838" y="241300"/>
            <a:ext cx="6408737" cy="368300"/>
          </a:xfrm>
          <a:ln algn="ctr"/>
          <a:effectLst>
            <a:outerShdw blurRad="50800" dist="38100" dir="5400000" algn="t" rotWithShape="0">
              <a:prstClr val="black">
                <a:alpha val="40000"/>
              </a:prstClr>
            </a:outerShdw>
          </a:effectLst>
        </p:spPr>
        <p:txBody>
          <a:bodyPr lIns="0" tIns="0" rIns="0" bIns="0"/>
          <a:lstStyle/>
          <a:p>
            <a:pPr algn="ctr" eaLnBrk="1" hangingPunct="1">
              <a:defRPr/>
            </a:pPr>
            <a:r>
              <a:rPr lang="es-MX" sz="2400" kern="1200" dirty="0" smtClean="0">
                <a:ea typeface="+mn-ea"/>
                <a:cs typeface="+mn-cs"/>
              </a:rPr>
              <a:t>Comprobante</a:t>
            </a:r>
            <a:endParaRPr lang="es-ES" sz="2400" kern="1200" dirty="0" smtClean="0">
              <a:ea typeface="+mn-ea"/>
              <a:cs typeface="+mn-cs"/>
            </a:endParaRPr>
          </a:p>
        </p:txBody>
      </p:sp>
      <p:sp>
        <p:nvSpPr>
          <p:cNvPr id="5" name="Rectangle 6"/>
          <p:cNvSpPr txBox="1">
            <a:spLocks noChangeArrowheads="1"/>
          </p:cNvSpPr>
          <p:nvPr/>
        </p:nvSpPr>
        <p:spPr bwMode="auto">
          <a:xfrm>
            <a:off x="128587" y="954409"/>
            <a:ext cx="2276475" cy="2492990"/>
          </a:xfrm>
          <a:prstGeom prst="rect">
            <a:avLst/>
          </a:prstGeom>
          <a:noFill/>
          <a:ln w="9525">
            <a:noFill/>
            <a:miter lim="800000"/>
            <a:headEnd/>
            <a:tailEnd/>
          </a:ln>
        </p:spPr>
        <p:txBody>
          <a:bodyPr lIns="0" tIns="0" rIns="0" bIns="0">
            <a:spAutoFit/>
          </a:bodyPr>
          <a:lstStyle/>
          <a:p>
            <a:pPr algn="just">
              <a:spcBef>
                <a:spcPct val="20000"/>
              </a:spcBef>
              <a:defRPr/>
            </a:pPr>
            <a:r>
              <a:rPr lang="es-MX" sz="1600" b="0" u="none" kern="0" dirty="0">
                <a:solidFill>
                  <a:schemeClr val="tx1"/>
                </a:solidFill>
                <a:latin typeface="+mn-lt"/>
              </a:rPr>
              <a:t>Se podrá obtener el comprobante de cualquier movimiento realizado con anterioridad en </a:t>
            </a:r>
            <a:r>
              <a:rPr lang="es-MX" sz="1600" u="none" kern="0" dirty="0">
                <a:solidFill>
                  <a:schemeClr val="tx1"/>
                </a:solidFill>
                <a:latin typeface="+mn-lt"/>
              </a:rPr>
              <a:t>formato PDF </a:t>
            </a:r>
            <a:r>
              <a:rPr lang="es-MX" sz="1600" b="0" u="none" kern="0" dirty="0">
                <a:solidFill>
                  <a:schemeClr val="tx1"/>
                </a:solidFill>
                <a:latin typeface="+mn-lt"/>
              </a:rPr>
              <a:t>dando un clic  en la opción de   </a:t>
            </a:r>
            <a:r>
              <a:rPr lang="es-MX" sz="1600" u="none" kern="0" dirty="0">
                <a:solidFill>
                  <a:srgbClr val="7030A0"/>
                </a:solidFill>
                <a:latin typeface="+mn-lt"/>
              </a:rPr>
              <a:t>COMPROBANTE</a:t>
            </a:r>
            <a:r>
              <a:rPr lang="es-MX" sz="1600" u="none" kern="0" dirty="0">
                <a:solidFill>
                  <a:schemeClr val="tx1"/>
                </a:solidFill>
                <a:latin typeface="+mn-lt"/>
              </a:rPr>
              <a:t> </a:t>
            </a:r>
            <a:r>
              <a:rPr lang="es-MX" sz="1600" b="0" u="none" kern="0" dirty="0">
                <a:solidFill>
                  <a:schemeClr val="tx1"/>
                </a:solidFill>
                <a:latin typeface="+mn-lt"/>
              </a:rPr>
              <a:t>que se encuentra en el menú </a:t>
            </a:r>
            <a:r>
              <a:rPr lang="es-MX" b="0" u="none" kern="0" dirty="0">
                <a:solidFill>
                  <a:schemeClr val="tx1"/>
                </a:solidFill>
                <a:latin typeface="+mn-lt"/>
              </a:rPr>
              <a:t>principal</a:t>
            </a:r>
            <a:r>
              <a:rPr lang="es-MX" sz="1600" b="0" u="none" kern="0" dirty="0">
                <a:solidFill>
                  <a:schemeClr val="tx1"/>
                </a:solidFill>
                <a:latin typeface="+mn-lt"/>
              </a:rPr>
              <a:t>, inmediatamente después  dará nuevamente un clic en el link </a:t>
            </a:r>
            <a:r>
              <a:rPr lang="es-MX" sz="1600" u="none" kern="0" dirty="0">
                <a:solidFill>
                  <a:srgbClr val="FFC000"/>
                </a:solidFill>
                <a:latin typeface="+mn-lt"/>
              </a:rPr>
              <a:t>Consulta PDF</a:t>
            </a:r>
            <a:r>
              <a:rPr lang="es-MX" sz="1600" b="0" u="none" kern="0" dirty="0">
                <a:solidFill>
                  <a:srgbClr val="FFC000"/>
                </a:solidFill>
                <a:latin typeface="+mn-lt"/>
              </a:rPr>
              <a:t>.</a:t>
            </a:r>
            <a:endParaRPr lang="es-ES" sz="1600" b="0" u="none" kern="0" dirty="0">
              <a:solidFill>
                <a:srgbClr val="FFC000"/>
              </a:solidFill>
              <a:latin typeface="+mn-lt"/>
            </a:endParaRPr>
          </a:p>
        </p:txBody>
      </p:sp>
      <p:pic>
        <p:nvPicPr>
          <p:cNvPr id="330754" name="Picture 2"/>
          <p:cNvPicPr>
            <a:picLocks noChangeAspect="1" noChangeArrowheads="1"/>
          </p:cNvPicPr>
          <p:nvPr/>
        </p:nvPicPr>
        <p:blipFill>
          <a:blip r:embed="rId2" cstate="print"/>
          <a:srcRect r="30844"/>
          <a:stretch>
            <a:fillRect/>
          </a:stretch>
        </p:blipFill>
        <p:spPr bwMode="auto">
          <a:xfrm>
            <a:off x="2608263" y="1925638"/>
            <a:ext cx="5913437" cy="3379787"/>
          </a:xfrm>
          <a:prstGeom prst="rect">
            <a:avLst/>
          </a:prstGeom>
          <a:noFill/>
          <a:ln w="9525">
            <a:noFill/>
            <a:miter lim="800000"/>
            <a:headEnd/>
            <a:tailEnd/>
          </a:ln>
          <a:scene3d>
            <a:camera prst="orthographicFront"/>
            <a:lightRig rig="threePt" dir="t"/>
          </a:scene3d>
          <a:sp3d>
            <a:bevelT prst="angle"/>
          </a:sp3d>
        </p:spPr>
      </p:pic>
      <p:pic>
        <p:nvPicPr>
          <p:cNvPr id="33075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46725" y="3903663"/>
            <a:ext cx="2451100"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
          <p:cNvSpPr txBox="1">
            <a:spLocks noChangeArrowheads="1"/>
          </p:cNvSpPr>
          <p:nvPr/>
        </p:nvSpPr>
        <p:spPr bwMode="auto">
          <a:xfrm>
            <a:off x="95249" y="3568144"/>
            <a:ext cx="2309813" cy="1723549"/>
          </a:xfrm>
          <a:prstGeom prst="rect">
            <a:avLst/>
          </a:prstGeom>
          <a:noFill/>
          <a:ln w="9525">
            <a:noFill/>
            <a:miter lim="800000"/>
            <a:headEnd/>
            <a:tailEnd/>
          </a:ln>
        </p:spPr>
        <p:txBody>
          <a:bodyPr lIns="0" tIns="0" rIns="0" bIns="0">
            <a:spAutoFit/>
          </a:bodyPr>
          <a:lstStyle/>
          <a:p>
            <a:pPr algn="just">
              <a:spcBef>
                <a:spcPct val="20000"/>
              </a:spcBef>
              <a:defRPr/>
            </a:pPr>
            <a:r>
              <a:rPr lang="es-MX" sz="1600" b="0" u="none" kern="0" dirty="0">
                <a:solidFill>
                  <a:schemeClr val="tx1"/>
                </a:solidFill>
                <a:latin typeface="+mn-lt"/>
              </a:rPr>
              <a:t>Una vez habilitada la pantalla deberá indicar en el menú desplegable, el  </a:t>
            </a:r>
            <a:r>
              <a:rPr lang="es-MX" sz="1600" u="none" kern="0" dirty="0">
                <a:solidFill>
                  <a:srgbClr val="007033"/>
                </a:solidFill>
                <a:latin typeface="+mn-lt"/>
              </a:rPr>
              <a:t>Tipo de Movimiento</a:t>
            </a:r>
            <a:r>
              <a:rPr lang="es-MX" sz="1600" b="0" u="none" kern="0" dirty="0">
                <a:solidFill>
                  <a:schemeClr val="tx1"/>
                </a:solidFill>
                <a:latin typeface="+mn-lt"/>
              </a:rPr>
              <a:t> del cuál desea recuperar la información en PFD del aviso anteriormente presentado.</a:t>
            </a:r>
            <a:endParaRPr lang="es-ES" sz="1600" b="0" u="none" kern="0" dirty="0">
              <a:solidFill>
                <a:schemeClr val="tx1"/>
              </a:solidFill>
              <a:latin typeface="+mn-lt"/>
            </a:endParaRPr>
          </a:p>
        </p:txBody>
      </p:sp>
      <p:sp>
        <p:nvSpPr>
          <p:cNvPr id="9" name="Rectangle 6"/>
          <p:cNvSpPr txBox="1">
            <a:spLocks noChangeArrowheads="1"/>
          </p:cNvSpPr>
          <p:nvPr/>
        </p:nvSpPr>
        <p:spPr bwMode="auto">
          <a:xfrm>
            <a:off x="333375" y="5553075"/>
            <a:ext cx="8477250" cy="615950"/>
          </a:xfrm>
          <a:prstGeom prst="rect">
            <a:avLst/>
          </a:prstGeom>
          <a:noFill/>
          <a:ln w="9525">
            <a:noFill/>
            <a:miter lim="800000"/>
            <a:headEnd/>
            <a:tailEnd/>
          </a:ln>
        </p:spPr>
        <p:txBody>
          <a:bodyPr lIns="0" tIns="0" rIns="0" bIns="0">
            <a:spAutoFit/>
          </a:bodyPr>
          <a:lstStyle/>
          <a:p>
            <a:pPr algn="just">
              <a:spcBef>
                <a:spcPct val="20000"/>
              </a:spcBef>
              <a:defRPr/>
            </a:pPr>
            <a:r>
              <a:rPr lang="es-MX" sz="2000" b="0" u="none" kern="0" dirty="0">
                <a:solidFill>
                  <a:schemeClr val="tx1"/>
                </a:solidFill>
                <a:latin typeface="+mn-lt"/>
              </a:rPr>
              <a:t>Por último deberá colocar el número de folio de proceso que le fue generado al realizar dicha operación y dar clic en aceptar para generar PDF. </a:t>
            </a:r>
            <a:endParaRPr lang="es-ES" sz="2000" b="0" u="none" kern="0" dirty="0">
              <a:solidFill>
                <a:schemeClr val="tx1"/>
              </a:solidFill>
              <a:latin typeface="+mn-lt"/>
            </a:endParaRPr>
          </a:p>
        </p:txBody>
      </p:sp>
      <p:sp>
        <p:nvSpPr>
          <p:cNvPr id="11" name="10 CuadroTexto"/>
          <p:cNvSpPr txBox="1">
            <a:spLocks noChangeArrowheads="1"/>
          </p:cNvSpPr>
          <p:nvPr/>
        </p:nvSpPr>
        <p:spPr bwMode="auto">
          <a:xfrm>
            <a:off x="5548313" y="3886200"/>
            <a:ext cx="83978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u="sng">
                <a:solidFill>
                  <a:srgbClr val="FF9900"/>
                </a:solidFill>
                <a:latin typeface="Arial Narrow" pitchFamily="34" charset="0"/>
              </a:defRPr>
            </a:lvl1pPr>
            <a:lvl2pPr marL="742950" indent="-285750" eaLnBrk="0" hangingPunct="0">
              <a:defRPr b="1" u="sng">
                <a:solidFill>
                  <a:srgbClr val="FF9900"/>
                </a:solidFill>
                <a:latin typeface="Arial Narrow" pitchFamily="34" charset="0"/>
              </a:defRPr>
            </a:lvl2pPr>
            <a:lvl3pPr marL="1143000" indent="-228600" eaLnBrk="0" hangingPunct="0">
              <a:defRPr b="1" u="sng">
                <a:solidFill>
                  <a:srgbClr val="FF9900"/>
                </a:solidFill>
                <a:latin typeface="Arial Narrow" pitchFamily="34" charset="0"/>
              </a:defRPr>
            </a:lvl3pPr>
            <a:lvl4pPr marL="1600200" indent="-228600" eaLnBrk="0" hangingPunct="0">
              <a:defRPr b="1" u="sng">
                <a:solidFill>
                  <a:srgbClr val="FF9900"/>
                </a:solidFill>
                <a:latin typeface="Arial Narrow" pitchFamily="34" charset="0"/>
              </a:defRPr>
            </a:lvl4pPr>
            <a:lvl5pPr marL="2057400" indent="-228600" eaLnBrk="0" hangingPunct="0">
              <a:defRPr b="1" u="sng">
                <a:solidFill>
                  <a:srgbClr val="FF9900"/>
                </a:solidFill>
                <a:latin typeface="Arial Narrow" pitchFamily="34" charset="0"/>
              </a:defRPr>
            </a:lvl5pPr>
            <a:lvl6pPr marL="2514600" indent="-228600" eaLnBrk="0" fontAlgn="base" hangingPunct="0">
              <a:spcBef>
                <a:spcPct val="0"/>
              </a:spcBef>
              <a:spcAft>
                <a:spcPct val="0"/>
              </a:spcAft>
              <a:defRPr b="1" u="sng">
                <a:solidFill>
                  <a:srgbClr val="FF9900"/>
                </a:solidFill>
                <a:latin typeface="Arial Narrow" pitchFamily="34" charset="0"/>
              </a:defRPr>
            </a:lvl6pPr>
            <a:lvl7pPr marL="2971800" indent="-228600" eaLnBrk="0" fontAlgn="base" hangingPunct="0">
              <a:spcBef>
                <a:spcPct val="0"/>
              </a:spcBef>
              <a:spcAft>
                <a:spcPct val="0"/>
              </a:spcAft>
              <a:defRPr b="1" u="sng">
                <a:solidFill>
                  <a:srgbClr val="FF9900"/>
                </a:solidFill>
                <a:latin typeface="Arial Narrow" pitchFamily="34" charset="0"/>
              </a:defRPr>
            </a:lvl7pPr>
            <a:lvl8pPr marL="3429000" indent="-228600" eaLnBrk="0" fontAlgn="base" hangingPunct="0">
              <a:spcBef>
                <a:spcPct val="0"/>
              </a:spcBef>
              <a:spcAft>
                <a:spcPct val="0"/>
              </a:spcAft>
              <a:defRPr b="1" u="sng">
                <a:solidFill>
                  <a:srgbClr val="FF9900"/>
                </a:solidFill>
                <a:latin typeface="Arial Narrow" pitchFamily="34" charset="0"/>
              </a:defRPr>
            </a:lvl8pPr>
            <a:lvl9pPr marL="3886200" indent="-228600" eaLnBrk="0" fontAlgn="base" hangingPunct="0">
              <a:spcBef>
                <a:spcPct val="0"/>
              </a:spcBef>
              <a:spcAft>
                <a:spcPct val="0"/>
              </a:spcAft>
              <a:defRPr b="1" u="sng">
                <a:solidFill>
                  <a:srgbClr val="FF9900"/>
                </a:solidFill>
                <a:latin typeface="Arial Narrow" pitchFamily="34" charset="0"/>
              </a:defRPr>
            </a:lvl9pPr>
          </a:lstStyle>
          <a:p>
            <a:pPr eaLnBrk="1" hangingPunct="1"/>
            <a:r>
              <a:rPr lang="es-MX" sz="1100" u="none">
                <a:solidFill>
                  <a:schemeClr val="tx1"/>
                </a:solidFill>
              </a:rPr>
              <a:t>19184</a:t>
            </a:r>
            <a:endParaRPr lang="es-ES" sz="1100" u="none">
              <a:solidFill>
                <a:schemeClr val="tx1"/>
              </a:solidFill>
            </a:endParaRPr>
          </a:p>
        </p:txBody>
      </p:sp>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7697" r="31068" b="44382"/>
          <a:stretch/>
        </p:blipFill>
        <p:spPr bwMode="auto">
          <a:xfrm>
            <a:off x="2581971" y="1606728"/>
            <a:ext cx="6405563" cy="3776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2"/>
          <p:cNvSpPr>
            <a:spLocks noChangeArrowheads="1"/>
          </p:cNvSpPr>
          <p:nvPr/>
        </p:nvSpPr>
        <p:spPr bwMode="auto">
          <a:xfrm>
            <a:off x="4839876" y="3860834"/>
            <a:ext cx="2519362" cy="1230313"/>
          </a:xfrm>
          <a:prstGeom prst="rect">
            <a:avLst/>
          </a:prstGeom>
          <a:solidFill>
            <a:srgbClr val="92D050">
              <a:alpha val="12941"/>
            </a:srgbClr>
          </a:solidFill>
          <a:ln w="57150">
            <a:solidFill>
              <a:srgbClr val="007033"/>
            </a:solidFill>
            <a:miter lim="800000"/>
            <a:headEnd/>
            <a:tailEnd/>
          </a:ln>
        </p:spPr>
        <p:txBody>
          <a:bodyPr wrap="none" anchor="ctr"/>
          <a:lstStyle/>
          <a:p>
            <a:pPr algn="ctr"/>
            <a:endParaRPr lang="en-US" b="0" u="none"/>
          </a:p>
        </p:txBody>
      </p:sp>
      <p:sp>
        <p:nvSpPr>
          <p:cNvPr id="13" name="Rectangle 12"/>
          <p:cNvSpPr>
            <a:spLocks noChangeArrowheads="1"/>
          </p:cNvSpPr>
          <p:nvPr/>
        </p:nvSpPr>
        <p:spPr bwMode="auto">
          <a:xfrm>
            <a:off x="2608263" y="3611988"/>
            <a:ext cx="1255712" cy="227013"/>
          </a:xfrm>
          <a:prstGeom prst="rect">
            <a:avLst/>
          </a:prstGeom>
          <a:solidFill>
            <a:srgbClr val="7030A0">
              <a:alpha val="12941"/>
            </a:srgbClr>
          </a:solidFill>
          <a:ln w="57150">
            <a:solidFill>
              <a:srgbClr val="FFC000"/>
            </a:solidFill>
            <a:miter lim="800000"/>
            <a:headEnd/>
            <a:tailEnd/>
          </a:ln>
        </p:spPr>
        <p:txBody>
          <a:bodyPr wrap="none" anchor="ctr"/>
          <a:lstStyle/>
          <a:p>
            <a:pPr algn="ctr"/>
            <a:endParaRPr lang="en-US" b="0" u="none"/>
          </a:p>
        </p:txBody>
      </p:sp>
      <p:sp>
        <p:nvSpPr>
          <p:cNvPr id="12" name="Rectangle 12"/>
          <p:cNvSpPr>
            <a:spLocks noChangeArrowheads="1"/>
          </p:cNvSpPr>
          <p:nvPr/>
        </p:nvSpPr>
        <p:spPr bwMode="auto">
          <a:xfrm>
            <a:off x="2617788" y="3364849"/>
            <a:ext cx="1246187" cy="165100"/>
          </a:xfrm>
          <a:prstGeom prst="rect">
            <a:avLst/>
          </a:prstGeom>
          <a:solidFill>
            <a:srgbClr val="7030A0">
              <a:alpha val="12941"/>
            </a:srgbClr>
          </a:solidFill>
          <a:ln w="57150">
            <a:solidFill>
              <a:srgbClr val="7030A0"/>
            </a:solidFill>
            <a:miter lim="800000"/>
            <a:headEnd/>
            <a:tailEnd/>
          </a:ln>
        </p:spPr>
        <p:txBody>
          <a:bodyPr wrap="none" anchor="ctr"/>
          <a:lstStyle/>
          <a:p>
            <a:pPr algn="ctr"/>
            <a:endParaRPr lang="en-US" b="0" u="none"/>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par>
                                <p:cTn id="10" presetID="1" presetClass="entr" presetSubtype="0" fill="hold" nodeType="withEffect">
                                  <p:stCondLst>
                                    <p:cond delay="0"/>
                                  </p:stCondLst>
                                  <p:childTnLst>
                                    <p:set>
                                      <p:cBhvr>
                                        <p:cTn id="11" dur="1" fill="hold">
                                          <p:stCondLst>
                                            <p:cond delay="0"/>
                                          </p:stCondLst>
                                        </p:cTn>
                                        <p:tgtEl>
                                          <p:spTgt spid="330754"/>
                                        </p:tgtEl>
                                        <p:attrNameLst>
                                          <p:attrName>style.visibility</p:attrName>
                                        </p:attrNameLst>
                                      </p:cBhvr>
                                      <p:to>
                                        <p:strVal val="visible"/>
                                      </p:to>
                                    </p:set>
                                  </p:childTnLst>
                                </p:cTn>
                              </p:par>
                            </p:childTnLst>
                          </p:cTn>
                        </p:par>
                        <p:par>
                          <p:cTn id="12" fill="hold" nodeType="afterGroup">
                            <p:stCondLst>
                              <p:cond delay="1000"/>
                            </p:stCondLst>
                            <p:childTnLst>
                              <p:par>
                                <p:cTn id="13" presetID="1" presetClass="entr" presetSubtype="0" fill="hold" grpId="1" nodeType="after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33" presetClass="emph" presetSubtype="0" repeatCount="indefinite" fill="remove" grpId="0" nodeType="withEffect">
                                  <p:stCondLst>
                                    <p:cond delay="0"/>
                                  </p:stCondLst>
                                  <p:endCondLst>
                                    <p:cond evt="onNext" delay="0">
                                      <p:tgtEl>
                                        <p:sldTgt/>
                                      </p:tgtEl>
                                    </p:cond>
                                  </p:endCondLst>
                                  <p:childTnLst>
                                    <p:animClr clrSpc="rgb" dir="cw">
                                      <p:cBhvr override="childStyle">
                                        <p:cTn id="16" dur="250" accel="50000" autoRev="1" fill="hold" tmFilter="0, 0; .33333, 1; 1, 1">
                                          <p:stCondLst>
                                            <p:cond delay="0"/>
                                          </p:stCondLst>
                                        </p:cTn>
                                        <p:tgtEl>
                                          <p:spTgt spid="12"/>
                                        </p:tgtEl>
                                        <p:attrNameLst>
                                          <p:attrName>style.color</p:attrName>
                                        </p:attrNameLst>
                                      </p:cBhvr>
                                      <p:to>
                                        <a:schemeClr val="bg1"/>
                                      </p:to>
                                    </p:animClr>
                                    <p:animClr clrSpc="rgb" dir="cw">
                                      <p:cBhvr>
                                        <p:cTn id="17" dur="250" accel="50000" autoRev="1" fill="hold" tmFilter="0, 0; .33333, 1; 1, 1">
                                          <p:stCondLst>
                                            <p:cond delay="0"/>
                                          </p:stCondLst>
                                        </p:cTn>
                                        <p:tgtEl>
                                          <p:spTgt spid="12"/>
                                        </p:tgtEl>
                                        <p:attrNameLst>
                                          <p:attrName>fillcolor</p:attrName>
                                        </p:attrNameLst>
                                      </p:cBhvr>
                                      <p:to>
                                        <a:schemeClr val="bg1"/>
                                      </p:to>
                                    </p:animClr>
                                    <p:set>
                                      <p:cBhvr>
                                        <p:cTn id="18" dur="500" fill="hold"/>
                                        <p:tgtEl>
                                          <p:spTgt spid="12"/>
                                        </p:tgtEl>
                                        <p:attrNameLst>
                                          <p:attrName>fill.type</p:attrName>
                                        </p:attrNameLst>
                                      </p:cBhvr>
                                      <p:to>
                                        <p:strVal val="solid"/>
                                      </p:to>
                                    </p:set>
                                    <p:set>
                                      <p:cBhvr>
                                        <p:cTn id="19" dur="500" fill="hold"/>
                                        <p:tgtEl>
                                          <p:spTgt spid="12"/>
                                        </p:tgtEl>
                                        <p:attrNameLst>
                                          <p:attrName>fill.on</p:attrName>
                                        </p:attrNameLst>
                                      </p:cBhvr>
                                      <p:to>
                                        <p:strVal val="true"/>
                                      </p:to>
                                    </p:set>
                                    <p:animScale>
                                      <p:cBhvr>
                                        <p:cTn id="20" dur="250" accel="50000" autoRev="1" fill="hold" tmFilter="0, 0; .33333, 1; 1, 1">
                                          <p:stCondLst>
                                            <p:cond delay="0"/>
                                          </p:stCondLst>
                                        </p:cTn>
                                        <p:tgtEl>
                                          <p:spTgt spid="12"/>
                                        </p:tgtEl>
                                      </p:cBhvr>
                                      <p:from x="100000" y="100000"/>
                                      <p:to x="100000" y="140000"/>
                                    </p:animScale>
                                  </p:childTnLst>
                                </p:cTn>
                              </p:par>
                            </p:childTnLst>
                          </p:cTn>
                        </p:par>
                        <p:par>
                          <p:cTn id="21" fill="hold" nodeType="afterGroup">
                            <p:stCondLst>
                              <p:cond delay="1500"/>
                            </p:stCondLst>
                            <p:childTnLst>
                              <p:par>
                                <p:cTn id="22" presetID="1" presetClass="entr" presetSubtype="0" fill="hold" grpId="1" nodeType="after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par>
                          <p:cTn id="24" fill="hold" nodeType="afterGroup">
                            <p:stCondLst>
                              <p:cond delay="1500"/>
                            </p:stCondLst>
                            <p:childTnLst>
                              <p:par>
                                <p:cTn id="25" presetID="22" presetClass="exit" presetSubtype="4" fill="hold" grpId="2" nodeType="afterEffect">
                                  <p:stCondLst>
                                    <p:cond delay="0"/>
                                  </p:stCondLst>
                                  <p:childTnLst>
                                    <p:animEffect transition="out" filter="wipe(down)">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par>
                                <p:cTn id="28" presetID="33" presetClass="emph" presetSubtype="0" repeatCount="indefinite" fill="remove" grpId="0" nodeType="withEffect">
                                  <p:stCondLst>
                                    <p:cond delay="0"/>
                                  </p:stCondLst>
                                  <p:endCondLst>
                                    <p:cond evt="onNext" delay="0">
                                      <p:tgtEl>
                                        <p:sldTgt/>
                                      </p:tgtEl>
                                    </p:cond>
                                  </p:endCondLst>
                                  <p:childTnLst>
                                    <p:animClr clrSpc="rgb" dir="cw">
                                      <p:cBhvr override="childStyle">
                                        <p:cTn id="29" dur="250" accel="50000" autoRev="1" fill="hold" tmFilter="0, 0; .33333, 1; 1, 1">
                                          <p:stCondLst>
                                            <p:cond delay="0"/>
                                          </p:stCondLst>
                                        </p:cTn>
                                        <p:tgtEl>
                                          <p:spTgt spid="13"/>
                                        </p:tgtEl>
                                        <p:attrNameLst>
                                          <p:attrName>style.color</p:attrName>
                                        </p:attrNameLst>
                                      </p:cBhvr>
                                      <p:to>
                                        <a:schemeClr val="bg1"/>
                                      </p:to>
                                    </p:animClr>
                                    <p:animClr clrSpc="rgb" dir="cw">
                                      <p:cBhvr>
                                        <p:cTn id="30" dur="250" accel="50000" autoRev="1" fill="hold" tmFilter="0, 0; .33333, 1; 1, 1">
                                          <p:stCondLst>
                                            <p:cond delay="0"/>
                                          </p:stCondLst>
                                        </p:cTn>
                                        <p:tgtEl>
                                          <p:spTgt spid="13"/>
                                        </p:tgtEl>
                                        <p:attrNameLst>
                                          <p:attrName>fillcolor</p:attrName>
                                        </p:attrNameLst>
                                      </p:cBhvr>
                                      <p:to>
                                        <a:schemeClr val="bg1"/>
                                      </p:to>
                                    </p:animClr>
                                    <p:set>
                                      <p:cBhvr>
                                        <p:cTn id="31" dur="500" fill="hold"/>
                                        <p:tgtEl>
                                          <p:spTgt spid="13"/>
                                        </p:tgtEl>
                                        <p:attrNameLst>
                                          <p:attrName>fill.type</p:attrName>
                                        </p:attrNameLst>
                                      </p:cBhvr>
                                      <p:to>
                                        <p:strVal val="solid"/>
                                      </p:to>
                                    </p:set>
                                    <p:set>
                                      <p:cBhvr>
                                        <p:cTn id="32" dur="500" fill="hold"/>
                                        <p:tgtEl>
                                          <p:spTgt spid="13"/>
                                        </p:tgtEl>
                                        <p:attrNameLst>
                                          <p:attrName>fill.on</p:attrName>
                                        </p:attrNameLst>
                                      </p:cBhvr>
                                      <p:to>
                                        <p:strVal val="true"/>
                                      </p:to>
                                    </p:set>
                                    <p:animScale>
                                      <p:cBhvr>
                                        <p:cTn id="33" dur="250" accel="50000" autoRev="1" fill="hold" tmFilter="0, 0; .33333, 1; 1, 1">
                                          <p:stCondLst>
                                            <p:cond delay="0"/>
                                          </p:stCondLst>
                                        </p:cTn>
                                        <p:tgtEl>
                                          <p:spTgt spid="13"/>
                                        </p:tgtEl>
                                      </p:cBhvr>
                                      <p:from x="100000" y="100000"/>
                                      <p:to x="100000" y="140000"/>
                                    </p:animScale>
                                  </p:childTnLst>
                                </p:cTn>
                              </p:par>
                            </p:childTnLst>
                          </p:cTn>
                        </p:par>
                        <p:par>
                          <p:cTn id="34" fill="hold" nodeType="afterGroup">
                            <p:stCondLst>
                              <p:cond delay="2000"/>
                            </p:stCondLst>
                            <p:childTnLst>
                              <p:par>
                                <p:cTn id="35" presetID="55" presetClass="entr" presetSubtype="0" fill="hold" nodeType="afterEffect">
                                  <p:stCondLst>
                                    <p:cond delay="0"/>
                                  </p:stCondLst>
                                  <p:childTnLst>
                                    <p:set>
                                      <p:cBhvr>
                                        <p:cTn id="36" dur="1" fill="hold">
                                          <p:stCondLst>
                                            <p:cond delay="0"/>
                                          </p:stCondLst>
                                        </p:cTn>
                                        <p:tgtEl>
                                          <p:spTgt spid="330755"/>
                                        </p:tgtEl>
                                        <p:attrNameLst>
                                          <p:attrName>style.visibility</p:attrName>
                                        </p:attrNameLst>
                                      </p:cBhvr>
                                      <p:to>
                                        <p:strVal val="visible"/>
                                      </p:to>
                                    </p:set>
                                    <p:anim calcmode="lin" valueType="num">
                                      <p:cBhvr>
                                        <p:cTn id="37" dur="1000" fill="hold"/>
                                        <p:tgtEl>
                                          <p:spTgt spid="330755"/>
                                        </p:tgtEl>
                                        <p:attrNameLst>
                                          <p:attrName>ppt_w</p:attrName>
                                        </p:attrNameLst>
                                      </p:cBhvr>
                                      <p:tavLst>
                                        <p:tav tm="0">
                                          <p:val>
                                            <p:strVal val="#ppt_w*0.70"/>
                                          </p:val>
                                        </p:tav>
                                        <p:tav tm="100000">
                                          <p:val>
                                            <p:strVal val="#ppt_w"/>
                                          </p:val>
                                        </p:tav>
                                      </p:tavLst>
                                    </p:anim>
                                    <p:anim calcmode="lin" valueType="num">
                                      <p:cBhvr>
                                        <p:cTn id="38" dur="1000" fill="hold"/>
                                        <p:tgtEl>
                                          <p:spTgt spid="330755"/>
                                        </p:tgtEl>
                                        <p:attrNameLst>
                                          <p:attrName>ppt_h</p:attrName>
                                        </p:attrNameLst>
                                      </p:cBhvr>
                                      <p:tavLst>
                                        <p:tav tm="0">
                                          <p:val>
                                            <p:strVal val="#ppt_h"/>
                                          </p:val>
                                        </p:tav>
                                        <p:tav tm="100000">
                                          <p:val>
                                            <p:strVal val="#ppt_h"/>
                                          </p:val>
                                        </p:tav>
                                      </p:tavLst>
                                    </p:anim>
                                    <p:animEffect transition="in" filter="fade">
                                      <p:cBhvr>
                                        <p:cTn id="39" dur="1000"/>
                                        <p:tgtEl>
                                          <p:spTgt spid="330755"/>
                                        </p:tgtEl>
                                      </p:cBhvr>
                                    </p:animEffect>
                                  </p:childTnLst>
                                </p:cTn>
                              </p:par>
                            </p:childTnLst>
                          </p:cTn>
                        </p:par>
                        <p:par>
                          <p:cTn id="40" fill="hold" nodeType="afterGroup">
                            <p:stCondLst>
                              <p:cond delay="3000"/>
                            </p:stCondLst>
                            <p:childTnLst>
                              <p:par>
                                <p:cTn id="41" presetID="22" presetClass="exit" presetSubtype="4" fill="hold" grpId="2" nodeType="afterEffect">
                                  <p:stCondLst>
                                    <p:cond delay="0"/>
                                  </p:stCondLst>
                                  <p:childTnLst>
                                    <p:animEffect transition="out" filter="wipe(down)">
                                      <p:cBhvr>
                                        <p:cTn id="42" dur="500"/>
                                        <p:tgtEl>
                                          <p:spTgt spid="13"/>
                                        </p:tgtEl>
                                      </p:cBhvr>
                                    </p:animEffect>
                                    <p:set>
                                      <p:cBhvr>
                                        <p:cTn id="43" dur="1" fill="hold">
                                          <p:stCondLst>
                                            <p:cond delay="499"/>
                                          </p:stCondLst>
                                        </p:cTn>
                                        <p:tgtEl>
                                          <p:spTgt spid="13"/>
                                        </p:tgtEl>
                                        <p:attrNameLst>
                                          <p:attrName>style.visibility</p:attrName>
                                        </p:attrNameLst>
                                      </p:cBhvr>
                                      <p:to>
                                        <p:strVal val="hidden"/>
                                      </p:to>
                                    </p:set>
                                  </p:childTnLst>
                                </p:cTn>
                              </p:par>
                              <p:par>
                                <p:cTn id="44" presetID="1" presetClass="entr" presetSubtype="0" fill="hold" grpId="1" nodeType="withEffect">
                                  <p:stCondLst>
                                    <p:cond delay="0"/>
                                  </p:stCondLst>
                                  <p:childTnLst>
                                    <p:set>
                                      <p:cBhvr>
                                        <p:cTn id="45" dur="1" fill="hold">
                                          <p:stCondLst>
                                            <p:cond delay="0"/>
                                          </p:stCondLst>
                                        </p:cTn>
                                        <p:tgtEl>
                                          <p:spTgt spid="15"/>
                                        </p:tgtEl>
                                        <p:attrNameLst>
                                          <p:attrName>style.visibility</p:attrName>
                                        </p:attrNameLst>
                                      </p:cBhvr>
                                      <p:to>
                                        <p:strVal val="visible"/>
                                      </p:to>
                                    </p:set>
                                  </p:childTnLst>
                                </p:cTn>
                              </p:par>
                              <p:par>
                                <p:cTn id="46" presetID="33" presetClass="emph" presetSubtype="0" repeatCount="indefinite" fill="remove" grpId="0" nodeType="withEffect">
                                  <p:stCondLst>
                                    <p:cond delay="0"/>
                                  </p:stCondLst>
                                  <p:endCondLst>
                                    <p:cond evt="onNext" delay="0">
                                      <p:tgtEl>
                                        <p:sldTgt/>
                                      </p:tgtEl>
                                    </p:cond>
                                  </p:endCondLst>
                                  <p:childTnLst>
                                    <p:animClr clrSpc="rgb" dir="cw">
                                      <p:cBhvr override="childStyle">
                                        <p:cTn id="47" dur="250" accel="50000" autoRev="1" fill="hold" tmFilter="0, 0; .33333, 1; 1, 1">
                                          <p:stCondLst>
                                            <p:cond delay="0"/>
                                          </p:stCondLst>
                                        </p:cTn>
                                        <p:tgtEl>
                                          <p:spTgt spid="15"/>
                                        </p:tgtEl>
                                        <p:attrNameLst>
                                          <p:attrName>style.color</p:attrName>
                                        </p:attrNameLst>
                                      </p:cBhvr>
                                      <p:to>
                                        <a:schemeClr val="bg1"/>
                                      </p:to>
                                    </p:animClr>
                                    <p:animClr clrSpc="rgb" dir="cw">
                                      <p:cBhvr>
                                        <p:cTn id="48" dur="250" accel="50000" autoRev="1" fill="hold" tmFilter="0, 0; .33333, 1; 1, 1">
                                          <p:stCondLst>
                                            <p:cond delay="0"/>
                                          </p:stCondLst>
                                        </p:cTn>
                                        <p:tgtEl>
                                          <p:spTgt spid="15"/>
                                        </p:tgtEl>
                                        <p:attrNameLst>
                                          <p:attrName>fillcolor</p:attrName>
                                        </p:attrNameLst>
                                      </p:cBhvr>
                                      <p:to>
                                        <a:schemeClr val="bg1"/>
                                      </p:to>
                                    </p:animClr>
                                    <p:set>
                                      <p:cBhvr>
                                        <p:cTn id="49" dur="500" fill="hold"/>
                                        <p:tgtEl>
                                          <p:spTgt spid="15"/>
                                        </p:tgtEl>
                                        <p:attrNameLst>
                                          <p:attrName>fill.type</p:attrName>
                                        </p:attrNameLst>
                                      </p:cBhvr>
                                      <p:to>
                                        <p:strVal val="solid"/>
                                      </p:to>
                                    </p:set>
                                    <p:set>
                                      <p:cBhvr>
                                        <p:cTn id="50" dur="500" fill="hold"/>
                                        <p:tgtEl>
                                          <p:spTgt spid="15"/>
                                        </p:tgtEl>
                                        <p:attrNameLst>
                                          <p:attrName>fill.on</p:attrName>
                                        </p:attrNameLst>
                                      </p:cBhvr>
                                      <p:to>
                                        <p:strVal val="true"/>
                                      </p:to>
                                    </p:set>
                                    <p:animScale>
                                      <p:cBhvr>
                                        <p:cTn id="51" dur="250" accel="50000" autoRev="1" fill="hold" tmFilter="0, 0; .33333, 1; 1, 1">
                                          <p:stCondLst>
                                            <p:cond delay="0"/>
                                          </p:stCondLst>
                                        </p:cTn>
                                        <p:tgtEl>
                                          <p:spTgt spid="15"/>
                                        </p:tgtEl>
                                      </p:cBhvr>
                                      <p:from x="100000" y="100000"/>
                                      <p:to x="100000" y="140000"/>
                                    </p:animScale>
                                  </p:childTnLst>
                                </p:cTn>
                              </p:par>
                            </p:childTnLst>
                          </p:cTn>
                        </p:par>
                        <p:par>
                          <p:cTn id="52" fill="hold" nodeType="afterGroup">
                            <p:stCondLst>
                              <p:cond delay="3500"/>
                            </p:stCondLst>
                            <p:childTnLst>
                              <p:par>
                                <p:cTn id="53" presetID="21" presetClass="emph" presetSubtype="0" fill="hold" nodeType="afterEffect">
                                  <p:stCondLst>
                                    <p:cond delay="0"/>
                                  </p:stCondLst>
                                  <p:childTnLst>
                                    <p:animClr clrSpc="hsl" dir="cw">
                                      <p:cBhvr override="childStyle">
                                        <p:cTn id="54" dur="500" fill="hold"/>
                                        <p:tgtEl>
                                          <p:spTgt spid="330755"/>
                                        </p:tgtEl>
                                        <p:attrNameLst>
                                          <p:attrName>style.color</p:attrName>
                                        </p:attrNameLst>
                                      </p:cBhvr>
                                      <p:by>
                                        <p:hsl h="7200000" s="0" l="0"/>
                                      </p:by>
                                    </p:animClr>
                                    <p:animClr clrSpc="hsl" dir="cw">
                                      <p:cBhvr>
                                        <p:cTn id="55" dur="500" fill="hold"/>
                                        <p:tgtEl>
                                          <p:spTgt spid="330755"/>
                                        </p:tgtEl>
                                        <p:attrNameLst>
                                          <p:attrName>fillcolor</p:attrName>
                                        </p:attrNameLst>
                                      </p:cBhvr>
                                      <p:by>
                                        <p:hsl h="7200000" s="0" l="0"/>
                                      </p:by>
                                    </p:animClr>
                                    <p:animClr clrSpc="hsl" dir="cw">
                                      <p:cBhvr>
                                        <p:cTn id="56" dur="500" fill="hold"/>
                                        <p:tgtEl>
                                          <p:spTgt spid="330755"/>
                                        </p:tgtEl>
                                        <p:attrNameLst>
                                          <p:attrName>stroke.color</p:attrName>
                                        </p:attrNameLst>
                                      </p:cBhvr>
                                      <p:by>
                                        <p:hsl h="7200000" s="0" l="0"/>
                                      </p:by>
                                    </p:animClr>
                                    <p:set>
                                      <p:cBhvr>
                                        <p:cTn id="57" dur="500" fill="hold"/>
                                        <p:tgtEl>
                                          <p:spTgt spid="330755"/>
                                        </p:tgtEl>
                                        <p:attrNameLst>
                                          <p:attrName>fill.type</p:attrName>
                                        </p:attrNameLst>
                                      </p:cBhvr>
                                      <p:to>
                                        <p:strVal val="solid"/>
                                      </p:to>
                                    </p:set>
                                  </p:childTnLst>
                                </p:cTn>
                              </p:par>
                            </p:childTnLst>
                          </p:cTn>
                        </p:par>
                        <p:par>
                          <p:cTn id="58" fill="hold" nodeType="afterGroup">
                            <p:stCondLst>
                              <p:cond delay="4000"/>
                            </p:stCondLst>
                            <p:childTnLst>
                              <p:par>
                                <p:cTn id="59" presetID="1" presetClass="exit" presetSubtype="0" fill="hold" nodeType="afterEffect">
                                  <p:stCondLst>
                                    <p:cond delay="0"/>
                                  </p:stCondLst>
                                  <p:childTnLst>
                                    <p:set>
                                      <p:cBhvr>
                                        <p:cTn id="60" dur="1" fill="hold">
                                          <p:stCondLst>
                                            <p:cond delay="0"/>
                                          </p:stCondLst>
                                        </p:cTn>
                                        <p:tgtEl>
                                          <p:spTgt spid="330755"/>
                                        </p:tgtEl>
                                        <p:attrNameLst>
                                          <p:attrName>style.visibility</p:attrName>
                                        </p:attrNameLst>
                                      </p:cBhvr>
                                      <p:to>
                                        <p:strVal val="hidden"/>
                                      </p:to>
                                    </p:set>
                                  </p:childTnLst>
                                </p:cTn>
                              </p:par>
                            </p:childTnLst>
                          </p:cTn>
                        </p:par>
                        <p:par>
                          <p:cTn id="61" fill="hold" nodeType="afterGroup">
                            <p:stCondLst>
                              <p:cond delay="4000"/>
                            </p:stCondLst>
                            <p:childTnLst>
                              <p:par>
                                <p:cTn id="62" presetID="22" presetClass="exit" presetSubtype="4" fill="hold" grpId="2" nodeType="afterEffect">
                                  <p:stCondLst>
                                    <p:cond delay="0"/>
                                  </p:stCondLst>
                                  <p:childTnLst>
                                    <p:animEffect transition="out" filter="wipe(down)">
                                      <p:cBhvr>
                                        <p:cTn id="63" dur="500"/>
                                        <p:tgtEl>
                                          <p:spTgt spid="15"/>
                                        </p:tgtEl>
                                      </p:cBhvr>
                                    </p:animEffect>
                                    <p:set>
                                      <p:cBhvr>
                                        <p:cTn id="64" dur="1" fill="hold">
                                          <p:stCondLst>
                                            <p:cond delay="499"/>
                                          </p:stCondLst>
                                        </p:cTn>
                                        <p:tgtEl>
                                          <p:spTgt spid="15"/>
                                        </p:tgtEl>
                                        <p:attrNameLst>
                                          <p:attrName>style.visibility</p:attrName>
                                        </p:attrNameLst>
                                      </p:cBhvr>
                                      <p:to>
                                        <p:strVal val="hidden"/>
                                      </p:to>
                                    </p:set>
                                  </p:childTnLst>
                                </p:cTn>
                              </p:par>
                            </p:childTnLst>
                          </p:cTn>
                        </p:par>
                        <p:par>
                          <p:cTn id="65" fill="hold" nodeType="afterGroup">
                            <p:stCondLst>
                              <p:cond delay="4500"/>
                            </p:stCondLst>
                            <p:childTnLst>
                              <p:par>
                                <p:cTn id="66" presetID="55" presetClass="entr" presetSubtype="0" fill="hold" grpId="0" nodeType="afterEffect">
                                  <p:stCondLst>
                                    <p:cond delay="0"/>
                                  </p:stCondLst>
                                  <p:childTnLst>
                                    <p:set>
                                      <p:cBhvr>
                                        <p:cTn id="67" dur="1" fill="hold">
                                          <p:stCondLst>
                                            <p:cond delay="0"/>
                                          </p:stCondLst>
                                        </p:cTn>
                                        <p:tgtEl>
                                          <p:spTgt spid="11"/>
                                        </p:tgtEl>
                                        <p:attrNameLst>
                                          <p:attrName>style.visibility</p:attrName>
                                        </p:attrNameLst>
                                      </p:cBhvr>
                                      <p:to>
                                        <p:strVal val="visible"/>
                                      </p:to>
                                    </p:set>
                                    <p:anim calcmode="lin" valueType="num">
                                      <p:cBhvr>
                                        <p:cTn id="68" dur="1000" fill="hold"/>
                                        <p:tgtEl>
                                          <p:spTgt spid="11"/>
                                        </p:tgtEl>
                                        <p:attrNameLst>
                                          <p:attrName>ppt_w</p:attrName>
                                        </p:attrNameLst>
                                      </p:cBhvr>
                                      <p:tavLst>
                                        <p:tav tm="0">
                                          <p:val>
                                            <p:strVal val="#ppt_w*0.70"/>
                                          </p:val>
                                        </p:tav>
                                        <p:tav tm="100000">
                                          <p:val>
                                            <p:strVal val="#ppt_w"/>
                                          </p:val>
                                        </p:tav>
                                      </p:tavLst>
                                    </p:anim>
                                    <p:anim calcmode="lin" valueType="num">
                                      <p:cBhvr>
                                        <p:cTn id="69" dur="1000" fill="hold"/>
                                        <p:tgtEl>
                                          <p:spTgt spid="11"/>
                                        </p:tgtEl>
                                        <p:attrNameLst>
                                          <p:attrName>ppt_h</p:attrName>
                                        </p:attrNameLst>
                                      </p:cBhvr>
                                      <p:tavLst>
                                        <p:tav tm="0">
                                          <p:val>
                                            <p:strVal val="#ppt_h"/>
                                          </p:val>
                                        </p:tav>
                                        <p:tav tm="100000">
                                          <p:val>
                                            <p:strVal val="#ppt_h"/>
                                          </p:val>
                                        </p:tav>
                                      </p:tavLst>
                                    </p:anim>
                                    <p:animEffect transition="in" filter="fade">
                                      <p:cBhvr>
                                        <p:cTn id="7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5" grpId="0" animBg="1" autoUpdateAnimBg="0"/>
      <p:bldP spid="15" grpId="1" animBg="1"/>
      <p:bldP spid="15" grpId="2" animBg="1"/>
      <p:bldP spid="13" grpId="0" animBg="1" autoUpdateAnimBg="0"/>
      <p:bldP spid="13" grpId="1" animBg="1"/>
      <p:bldP spid="13" grpId="2" animBg="1"/>
      <p:bldP spid="12" grpId="0" animBg="1" autoUpdateAnimBg="0"/>
      <p:bldP spid="12" grpId="1" animBg="1"/>
      <p:bldP spid="12" grpId="2"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0075" y="1093788"/>
            <a:ext cx="3325813" cy="515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8"/>
          <p:cNvSpPr>
            <a:spLocks noChangeArrowheads="1"/>
          </p:cNvSpPr>
          <p:nvPr/>
        </p:nvSpPr>
        <p:spPr bwMode="auto">
          <a:xfrm>
            <a:off x="4773613" y="2082800"/>
            <a:ext cx="1649412" cy="4143375"/>
          </a:xfrm>
          <a:prstGeom prst="rect">
            <a:avLst/>
          </a:prstGeom>
          <a:solidFill>
            <a:srgbClr val="0099FF">
              <a:alpha val="5098"/>
            </a:srgbClr>
          </a:solidFill>
          <a:ln w="28575">
            <a:solidFill>
              <a:srgbClr val="0099FF"/>
            </a:solidFill>
            <a:miter lim="800000"/>
            <a:headEnd/>
            <a:tailEnd/>
          </a:ln>
        </p:spPr>
        <p:txBody>
          <a:bodyPr wrap="none" anchor="ctr"/>
          <a:lstStyle/>
          <a:p>
            <a:pPr algn="ctr"/>
            <a:endParaRPr lang="en-US" b="0" u="none"/>
          </a:p>
        </p:txBody>
      </p:sp>
      <p:sp>
        <p:nvSpPr>
          <p:cNvPr id="6" name="Rectangle 9"/>
          <p:cNvSpPr>
            <a:spLocks noChangeArrowheads="1"/>
          </p:cNvSpPr>
          <p:nvPr/>
        </p:nvSpPr>
        <p:spPr bwMode="auto">
          <a:xfrm>
            <a:off x="3114675" y="2376488"/>
            <a:ext cx="2109788" cy="309562"/>
          </a:xfrm>
          <a:prstGeom prst="rect">
            <a:avLst/>
          </a:prstGeom>
          <a:solidFill>
            <a:schemeClr val="folHlink">
              <a:alpha val="5098"/>
            </a:schemeClr>
          </a:solidFill>
          <a:ln w="28575">
            <a:solidFill>
              <a:schemeClr val="folHlink"/>
            </a:solidFill>
            <a:miter lim="800000"/>
            <a:headEnd/>
            <a:tailEnd/>
          </a:ln>
        </p:spPr>
        <p:txBody>
          <a:bodyPr wrap="none" anchor="ctr"/>
          <a:lstStyle/>
          <a:p>
            <a:pPr algn="ctr"/>
            <a:endParaRPr lang="en-US" b="0" u="none"/>
          </a:p>
        </p:txBody>
      </p:sp>
      <p:sp>
        <p:nvSpPr>
          <p:cNvPr id="7" name="Rectangle 5"/>
          <p:cNvSpPr>
            <a:spLocks noGrp="1" noChangeArrowheads="1"/>
          </p:cNvSpPr>
          <p:nvPr>
            <p:ph type="title"/>
          </p:nvPr>
        </p:nvSpPr>
        <p:spPr>
          <a:xfrm>
            <a:off x="1366838" y="241300"/>
            <a:ext cx="6408737" cy="368300"/>
          </a:xfrm>
          <a:ln algn="ctr"/>
          <a:effectLst>
            <a:outerShdw blurRad="50800" dist="38100" dir="5400000" algn="t" rotWithShape="0">
              <a:prstClr val="black">
                <a:alpha val="40000"/>
              </a:prstClr>
            </a:outerShdw>
          </a:effectLst>
        </p:spPr>
        <p:txBody>
          <a:bodyPr lIns="0" tIns="0" rIns="0" bIns="0"/>
          <a:lstStyle/>
          <a:p>
            <a:pPr algn="ctr" eaLnBrk="1" hangingPunct="1">
              <a:defRPr/>
            </a:pPr>
            <a:r>
              <a:rPr lang="es-MX" sz="2400" kern="1200" dirty="0" smtClean="0">
                <a:ea typeface="+mn-ea"/>
                <a:cs typeface="+mn-cs"/>
              </a:rPr>
              <a:t>Comprobante</a:t>
            </a:r>
            <a:endParaRPr lang="es-ES" sz="2400" kern="1200" dirty="0" smtClean="0">
              <a:ea typeface="+mn-ea"/>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par>
                          <p:cTn id="10" fill="hold" nodeType="afterGroup">
                            <p:stCondLst>
                              <p:cond delay="1000"/>
                            </p:stCondLst>
                            <p:childTnLst>
                              <p:par>
                                <p:cTn id="11" presetID="3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style.rotation</p:attrName>
                                        </p:attrNameLst>
                                      </p:cBhvr>
                                      <p:tavLst>
                                        <p:tav tm="0">
                                          <p:val>
                                            <p:fltVal val="720"/>
                                          </p:val>
                                        </p:tav>
                                        <p:tav tm="100000">
                                          <p:val>
                                            <p:fltVal val="0"/>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ppt_w</p:attrName>
                                        </p:attrNameLst>
                                      </p:cBhvr>
                                      <p:tavLst>
                                        <p:tav tm="0">
                                          <p:val>
                                            <p:fltVal val="0"/>
                                          </p:val>
                                        </p:tav>
                                        <p:tav tm="100000">
                                          <p:val>
                                            <p:strVal val="#ppt_w"/>
                                          </p:val>
                                        </p:tav>
                                      </p:tavLst>
                                    </p:anim>
                                  </p:childTnLst>
                                </p:cTn>
                              </p:par>
                              <p:par>
                                <p:cTn id="17" presetID="1" presetClass="entr"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33" presetClass="emph" presetSubtype="0" repeatCount="indefinite" fill="remove" grpId="0" nodeType="withEffect">
                                  <p:stCondLst>
                                    <p:cond delay="0"/>
                                  </p:stCondLst>
                                  <p:endCondLst>
                                    <p:cond evt="onNext" delay="0">
                                      <p:tgtEl>
                                        <p:sldTgt/>
                                      </p:tgtEl>
                                    </p:cond>
                                  </p:endCondLst>
                                  <p:childTnLst>
                                    <p:animClr clrSpc="rgb" dir="cw">
                                      <p:cBhvr override="childStyle">
                                        <p:cTn id="20" dur="250" accel="50000" autoRev="1" fill="hold" tmFilter="0, 0; .33333, 1; 1, 1">
                                          <p:stCondLst>
                                            <p:cond delay="0"/>
                                          </p:stCondLst>
                                        </p:cTn>
                                        <p:tgtEl>
                                          <p:spTgt spid="6"/>
                                        </p:tgtEl>
                                        <p:attrNameLst>
                                          <p:attrName>style.color</p:attrName>
                                        </p:attrNameLst>
                                      </p:cBhvr>
                                      <p:to>
                                        <a:schemeClr val="bg1"/>
                                      </p:to>
                                    </p:animClr>
                                    <p:animClr clrSpc="rgb" dir="cw">
                                      <p:cBhvr>
                                        <p:cTn id="21" dur="250" accel="50000" autoRev="1" fill="hold" tmFilter="0, 0; .33333, 1; 1, 1">
                                          <p:stCondLst>
                                            <p:cond delay="0"/>
                                          </p:stCondLst>
                                        </p:cTn>
                                        <p:tgtEl>
                                          <p:spTgt spid="6"/>
                                        </p:tgtEl>
                                        <p:attrNameLst>
                                          <p:attrName>fillcolor</p:attrName>
                                        </p:attrNameLst>
                                      </p:cBhvr>
                                      <p:to>
                                        <a:schemeClr val="bg1"/>
                                      </p:to>
                                    </p:animClr>
                                    <p:set>
                                      <p:cBhvr>
                                        <p:cTn id="22" dur="500" fill="hold"/>
                                        <p:tgtEl>
                                          <p:spTgt spid="6"/>
                                        </p:tgtEl>
                                        <p:attrNameLst>
                                          <p:attrName>fill.type</p:attrName>
                                        </p:attrNameLst>
                                      </p:cBhvr>
                                      <p:to>
                                        <p:strVal val="solid"/>
                                      </p:to>
                                    </p:set>
                                    <p:set>
                                      <p:cBhvr>
                                        <p:cTn id="23" dur="500" fill="hold"/>
                                        <p:tgtEl>
                                          <p:spTgt spid="6"/>
                                        </p:tgtEl>
                                        <p:attrNameLst>
                                          <p:attrName>fill.on</p:attrName>
                                        </p:attrNameLst>
                                      </p:cBhvr>
                                      <p:to>
                                        <p:strVal val="true"/>
                                      </p:to>
                                    </p:set>
                                    <p:animScale>
                                      <p:cBhvr>
                                        <p:cTn id="24" dur="250" accel="50000" autoRev="1" fill="hold" tmFilter="0, 0; .33333, 1; 1, 1">
                                          <p:stCondLst>
                                            <p:cond delay="0"/>
                                          </p:stCondLst>
                                        </p:cTn>
                                        <p:tgtEl>
                                          <p:spTgt spid="6"/>
                                        </p:tgtEl>
                                      </p:cBhvr>
                                      <p:from x="100000" y="100000"/>
                                      <p:to x="100000" y="140000"/>
                                    </p:animScale>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22" presetClass="exit" presetSubtype="4" fill="hold" grpId="1" nodeType="withEffect">
                                  <p:stCondLst>
                                    <p:cond delay="0"/>
                                  </p:stCondLst>
                                  <p:childTnLst>
                                    <p:animEffect transition="out" filter="wipe(down)">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autoUpdateAnimBg="0"/>
      <p:bldP spid="6" grpId="1" animBg="1"/>
      <p:bldP spid="7"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3079749" y="1163638"/>
            <a:ext cx="5495926" cy="4750967"/>
            <a:chOff x="3079749" y="1163638"/>
            <a:chExt cx="5495926" cy="4750967"/>
          </a:xfrm>
        </p:grpSpPr>
        <p:pic>
          <p:nvPicPr>
            <p:cNvPr id="90114"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9750" y="1163638"/>
              <a:ext cx="5495925"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1852" r="87267" b="21077"/>
            <a:stretch/>
          </p:blipFill>
          <p:spPr bwMode="auto">
            <a:xfrm>
              <a:off x="3079749" y="1163639"/>
              <a:ext cx="987279" cy="4750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2892" t="25439" r="31406" b="70031"/>
            <a:stretch/>
          </p:blipFill>
          <p:spPr bwMode="auto">
            <a:xfrm>
              <a:off x="4067027" y="1181487"/>
              <a:ext cx="4508647" cy="356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4514" name="Rectangle 2"/>
          <p:cNvSpPr>
            <a:spLocks noGrp="1" noChangeArrowheads="1"/>
          </p:cNvSpPr>
          <p:nvPr>
            <p:ph type="title"/>
          </p:nvPr>
        </p:nvSpPr>
        <p:spPr>
          <a:xfrm>
            <a:off x="1366838" y="203200"/>
            <a:ext cx="6408737" cy="369888"/>
          </a:xfrm>
          <a:ln algn="ctr"/>
          <a:effectLst>
            <a:outerShdw blurRad="50800" dist="38100" dir="5400000" algn="t" rotWithShape="0">
              <a:prstClr val="black">
                <a:alpha val="40000"/>
              </a:prstClr>
            </a:outerShdw>
          </a:effectLst>
        </p:spPr>
        <p:txBody>
          <a:bodyPr lIns="0" tIns="0" rIns="0" bIns="0"/>
          <a:lstStyle/>
          <a:p>
            <a:pPr algn="ctr" eaLnBrk="1" hangingPunct="1">
              <a:defRPr/>
            </a:pPr>
            <a:r>
              <a:rPr lang="es-MX" sz="2400" kern="1200" dirty="0" smtClean="0">
                <a:ea typeface="+mn-ea"/>
                <a:cs typeface="+mn-cs"/>
              </a:rPr>
              <a:t>Errores de Captura u Operación</a:t>
            </a:r>
            <a:endParaRPr lang="es-ES" sz="2400" kern="1200" dirty="0" smtClean="0">
              <a:ea typeface="+mn-ea"/>
              <a:cs typeface="+mn-cs"/>
            </a:endParaRPr>
          </a:p>
        </p:txBody>
      </p:sp>
      <p:graphicFrame>
        <p:nvGraphicFramePr>
          <p:cNvPr id="7" name="6 Diagrama"/>
          <p:cNvGraphicFramePr/>
          <p:nvPr>
            <p:extLst>
              <p:ext uri="{D42A27DB-BD31-4B8C-83A1-F6EECF244321}">
                <p14:modId xmlns:p14="http://schemas.microsoft.com/office/powerpoint/2010/main" val="2438788754"/>
              </p:ext>
            </p:extLst>
          </p:nvPr>
        </p:nvGraphicFramePr>
        <p:xfrm>
          <a:off x="156082" y="2186750"/>
          <a:ext cx="3574670" cy="197072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Rectangle 5"/>
          <p:cNvSpPr>
            <a:spLocks noChangeArrowheads="1"/>
          </p:cNvSpPr>
          <p:nvPr/>
        </p:nvSpPr>
        <p:spPr bwMode="auto">
          <a:xfrm>
            <a:off x="5457825" y="1538288"/>
            <a:ext cx="2130425" cy="565150"/>
          </a:xfrm>
          <a:prstGeom prst="rect">
            <a:avLst/>
          </a:prstGeom>
          <a:solidFill>
            <a:srgbClr val="003366">
              <a:alpha val="12157"/>
            </a:srgbClr>
          </a:solidFill>
          <a:ln w="28575">
            <a:solidFill>
              <a:srgbClr val="FF0000"/>
            </a:solidFill>
            <a:miter lim="800000"/>
            <a:headEnd/>
            <a:tailEnd/>
          </a:ln>
        </p:spPr>
        <p:txBody>
          <a:bodyPr wrap="none" anchor="ctr"/>
          <a:lstStyle/>
          <a:p>
            <a:pPr algn="ctr"/>
            <a:endParaRPr lang="en-US" b="0" u="none"/>
          </a:p>
        </p:txBody>
      </p:sp>
      <p:sp>
        <p:nvSpPr>
          <p:cNvPr id="64520" name="Rectangle 8"/>
          <p:cNvSpPr>
            <a:spLocks noChangeArrowheads="1"/>
          </p:cNvSpPr>
          <p:nvPr/>
        </p:nvSpPr>
        <p:spPr bwMode="auto">
          <a:xfrm>
            <a:off x="2122249" y="4474210"/>
            <a:ext cx="4899501" cy="1440394"/>
          </a:xfrm>
          <a:prstGeom prst="rect">
            <a:avLst/>
          </a:prstGeom>
          <a:solidFill>
            <a:schemeClr val="bg1">
              <a:lumMod val="65000"/>
            </a:schemeClr>
          </a:solidFill>
          <a:ln w="9525" algn="ctr">
            <a:solidFill>
              <a:schemeClr val="bg1"/>
            </a:solidFill>
            <a:miter lim="800000"/>
            <a:headEnd/>
            <a:tailEnd/>
          </a:ln>
          <a:effectLst/>
          <a:scene3d>
            <a:camera prst="orthographicFront"/>
            <a:lightRig rig="threePt" dir="t"/>
          </a:scene3d>
          <a:sp3d>
            <a:bevelT w="165100" prst="coolSlant"/>
          </a:sp3d>
        </p:spPr>
        <p:txBody>
          <a:bodyPr lIns="0" tIns="0" rIns="0" bIns="0">
            <a:spAutoFit/>
          </a:bodyPr>
          <a:lstStyle/>
          <a:p>
            <a:pPr algn="ctr">
              <a:spcBef>
                <a:spcPct val="20000"/>
              </a:spcBef>
              <a:defRPr/>
            </a:pPr>
            <a:r>
              <a:rPr lang="es-MX" u="none" dirty="0">
                <a:solidFill>
                  <a:schemeClr val="bg1"/>
                </a:solidFill>
                <a:effectLst>
                  <a:outerShdw blurRad="38100" dist="38100" dir="2700000" algn="tl">
                    <a:srgbClr val="000000"/>
                  </a:outerShdw>
                </a:effectLst>
              </a:rPr>
              <a:t>¡Importante!</a:t>
            </a:r>
          </a:p>
          <a:p>
            <a:pPr algn="ctr">
              <a:spcBef>
                <a:spcPct val="20000"/>
              </a:spcBef>
              <a:defRPr/>
            </a:pPr>
            <a:r>
              <a:rPr lang="es-MX" u="none" dirty="0">
                <a:solidFill>
                  <a:schemeClr val="bg1"/>
                </a:solidFill>
                <a:effectLst>
                  <a:outerShdw blurRad="38100" dist="38100" dir="2700000" algn="tl">
                    <a:srgbClr val="000000">
                      <a:alpha val="43137"/>
                    </a:srgbClr>
                  </a:outerShdw>
                </a:effectLst>
              </a:rPr>
              <a:t>El usuario deberá de identificar el error, para ello se diseño el catálogo de errores que se encuentra en el documento de </a:t>
            </a:r>
            <a:r>
              <a:rPr lang="es-MX" u="none" dirty="0">
                <a:solidFill>
                  <a:schemeClr val="bg1"/>
                </a:solidFill>
                <a:effectLst>
                  <a:outerShdw blurRad="38100" dist="38100" dir="2700000" algn="tl">
                    <a:srgbClr val="000000">
                      <a:alpha val="43137"/>
                    </a:srgbClr>
                  </a:outerShdw>
                </a:effectLst>
                <a:hlinkClick r:id="rId10" action="ppaction://hlinkfile"/>
              </a:rPr>
              <a:t>anexo de c</a:t>
            </a:r>
            <a:r>
              <a:rPr lang="es-MX" u="none" dirty="0" smtClean="0">
                <a:solidFill>
                  <a:schemeClr val="bg1"/>
                </a:solidFill>
                <a:effectLst>
                  <a:outerShdw blurRad="38100" dist="38100" dir="2700000" algn="tl">
                    <a:srgbClr val="000000">
                      <a:alpha val="43137"/>
                    </a:srgbClr>
                  </a:outerShdw>
                </a:effectLst>
                <a:hlinkClick r:id="rId10" action="ppaction://hlinkfile"/>
              </a:rPr>
              <a:t>atálogo </a:t>
            </a:r>
            <a:r>
              <a:rPr lang="es-MX" u="none" dirty="0">
                <a:solidFill>
                  <a:schemeClr val="bg1"/>
                </a:solidFill>
                <a:effectLst>
                  <a:outerShdw blurRad="38100" dist="38100" dir="2700000" algn="tl">
                    <a:srgbClr val="000000">
                      <a:alpha val="43137"/>
                    </a:srgbClr>
                  </a:outerShdw>
                </a:effectLst>
                <a:hlinkClick r:id="rId10" action="ppaction://hlinkfile"/>
              </a:rPr>
              <a:t>de errores </a:t>
            </a:r>
            <a:r>
              <a:rPr lang="es-MX" u="none" dirty="0">
                <a:solidFill>
                  <a:schemeClr val="bg1"/>
                </a:solidFill>
                <a:effectLst>
                  <a:outerShdw blurRad="38100" dist="38100" dir="2700000" algn="tl">
                    <a:srgbClr val="000000">
                      <a:alpha val="43137"/>
                    </a:srgbClr>
                  </a:outerShdw>
                </a:effectLst>
              </a:rPr>
              <a:t>vehículos nuevos por parte de las distribuidoras al Registro</a:t>
            </a:r>
            <a:r>
              <a:rPr lang="es-MX" b="0" u="none" dirty="0">
                <a:solidFill>
                  <a:schemeClr val="bg1"/>
                </a:solidFill>
              </a:rPr>
              <a:t>.</a:t>
            </a:r>
            <a:endParaRPr lang="es-ES" b="0" u="none" dirty="0">
              <a:solidFill>
                <a:schemeClr val="bg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4514"/>
                                        </p:tgtEl>
                                        <p:attrNameLst>
                                          <p:attrName>style.visibility</p:attrName>
                                        </p:attrNameLst>
                                      </p:cBhvr>
                                      <p:to>
                                        <p:strVal val="visible"/>
                                      </p:to>
                                    </p:set>
                                    <p:anim calcmode="lin" valueType="num">
                                      <p:cBhvr>
                                        <p:cTn id="7" dur="1000" fill="hold"/>
                                        <p:tgtEl>
                                          <p:spTgt spid="64514"/>
                                        </p:tgtEl>
                                        <p:attrNameLst>
                                          <p:attrName>ppt_w</p:attrName>
                                        </p:attrNameLst>
                                      </p:cBhvr>
                                      <p:tavLst>
                                        <p:tav tm="0">
                                          <p:val>
                                            <p:strVal val="#ppt_w*0.70"/>
                                          </p:val>
                                        </p:tav>
                                        <p:tav tm="100000">
                                          <p:val>
                                            <p:strVal val="#ppt_w"/>
                                          </p:val>
                                        </p:tav>
                                      </p:tavLst>
                                    </p:anim>
                                    <p:anim calcmode="lin" valueType="num">
                                      <p:cBhvr>
                                        <p:cTn id="8" dur="1000" fill="hold"/>
                                        <p:tgtEl>
                                          <p:spTgt spid="64514"/>
                                        </p:tgtEl>
                                        <p:attrNameLst>
                                          <p:attrName>ppt_h</p:attrName>
                                        </p:attrNameLst>
                                      </p:cBhvr>
                                      <p:tavLst>
                                        <p:tav tm="0">
                                          <p:val>
                                            <p:strVal val="#ppt_h"/>
                                          </p:val>
                                        </p:tav>
                                        <p:tav tm="100000">
                                          <p:val>
                                            <p:strVal val="#ppt_h"/>
                                          </p:val>
                                        </p:tav>
                                      </p:tavLst>
                                    </p:anim>
                                    <p:animEffect transition="in" filter="fade">
                                      <p:cBhvr>
                                        <p:cTn id="9" dur="1000"/>
                                        <p:tgtEl>
                                          <p:spTgt spid="64514"/>
                                        </p:tgtEl>
                                      </p:cBhvr>
                                    </p:animEffect>
                                  </p:childTnLst>
                                </p:cTn>
                              </p:par>
                              <p:par>
                                <p:cTn id="10" presetID="19" presetClass="emph" presetSubtype="0" repeatCount="indefinite" grpId="0" nodeType="withEffect">
                                  <p:stCondLst>
                                    <p:cond delay="0"/>
                                  </p:stCondLst>
                                  <p:endCondLst>
                                    <p:cond evt="onNext" delay="0">
                                      <p:tgtEl>
                                        <p:sldTgt/>
                                      </p:tgtEl>
                                    </p:cond>
                                  </p:endCondLst>
                                  <p:childTnLst>
                                    <p:animClr clrSpc="rgb" dir="cw">
                                      <p:cBhvr override="childStyle">
                                        <p:cTn id="11" dur="500" fill="hold"/>
                                        <p:tgtEl>
                                          <p:spTgt spid="64517"/>
                                        </p:tgtEl>
                                        <p:attrNameLst>
                                          <p:attrName>style.color</p:attrName>
                                        </p:attrNameLst>
                                      </p:cBhvr>
                                      <p:to>
                                        <a:srgbClr val="FF0000"/>
                                      </p:to>
                                    </p:animClr>
                                    <p:animClr clrSpc="rgb" dir="cw">
                                      <p:cBhvr>
                                        <p:cTn id="12" dur="500" fill="hold"/>
                                        <p:tgtEl>
                                          <p:spTgt spid="64517"/>
                                        </p:tgtEl>
                                        <p:attrNameLst>
                                          <p:attrName>fillcolor</p:attrName>
                                        </p:attrNameLst>
                                      </p:cBhvr>
                                      <p:to>
                                        <a:srgbClr val="FF0000"/>
                                      </p:to>
                                    </p:animClr>
                                    <p:set>
                                      <p:cBhvr>
                                        <p:cTn id="13" dur="500" fill="hold"/>
                                        <p:tgtEl>
                                          <p:spTgt spid="64517"/>
                                        </p:tgtEl>
                                        <p:attrNameLst>
                                          <p:attrName>fill.type</p:attrName>
                                        </p:attrNameLst>
                                      </p:cBhvr>
                                      <p:to>
                                        <p:strVal val="solid"/>
                                      </p:to>
                                    </p:set>
                                    <p:set>
                                      <p:cBhvr>
                                        <p:cTn id="14" dur="500" fill="hold"/>
                                        <p:tgtEl>
                                          <p:spTgt spid="64517"/>
                                        </p:tgtEl>
                                        <p:attrNameLst>
                                          <p:attrName>fill.on</p:attrName>
                                        </p:attrNameLst>
                                      </p:cBhvr>
                                      <p:to>
                                        <p:strVal val="true"/>
                                      </p:to>
                                    </p:set>
                                  </p:childTnLst>
                                </p:cTn>
                              </p:par>
                            </p:childTnLst>
                          </p:cTn>
                        </p:par>
                        <p:par>
                          <p:cTn id="15" fill="hold" nodeType="afterGroup">
                            <p:stCondLst>
                              <p:cond delay="1000"/>
                            </p:stCondLst>
                            <p:childTnLst>
                              <p:par>
                                <p:cTn id="16" presetID="53" presetClass="entr" presetSubtype="0" fill="hold" nodeType="afterEffect">
                                  <p:stCondLst>
                                    <p:cond delay="0"/>
                                  </p:stCondLst>
                                  <p:childTnLst>
                                    <p:set>
                                      <p:cBhvr>
                                        <p:cTn id="17" dur="1" fill="hold">
                                          <p:stCondLst>
                                            <p:cond delay="0"/>
                                          </p:stCondLst>
                                        </p:cTn>
                                        <p:tgtEl>
                                          <p:spTgt spid="64520"/>
                                        </p:tgtEl>
                                        <p:attrNameLst>
                                          <p:attrName>style.visibility</p:attrName>
                                        </p:attrNameLst>
                                      </p:cBhvr>
                                      <p:to>
                                        <p:strVal val="visible"/>
                                      </p:to>
                                    </p:set>
                                    <p:anim calcmode="lin" valueType="num">
                                      <p:cBhvr>
                                        <p:cTn id="18" dur="1000" fill="hold"/>
                                        <p:tgtEl>
                                          <p:spTgt spid="64520"/>
                                        </p:tgtEl>
                                        <p:attrNameLst>
                                          <p:attrName>ppt_w</p:attrName>
                                        </p:attrNameLst>
                                      </p:cBhvr>
                                      <p:tavLst>
                                        <p:tav tm="0">
                                          <p:val>
                                            <p:fltVal val="0"/>
                                          </p:val>
                                        </p:tav>
                                        <p:tav tm="100000">
                                          <p:val>
                                            <p:strVal val="#ppt_w"/>
                                          </p:val>
                                        </p:tav>
                                      </p:tavLst>
                                    </p:anim>
                                    <p:anim calcmode="lin" valueType="num">
                                      <p:cBhvr>
                                        <p:cTn id="19" dur="1000" fill="hold"/>
                                        <p:tgtEl>
                                          <p:spTgt spid="64520"/>
                                        </p:tgtEl>
                                        <p:attrNameLst>
                                          <p:attrName>ppt_h</p:attrName>
                                        </p:attrNameLst>
                                      </p:cBhvr>
                                      <p:tavLst>
                                        <p:tav tm="0">
                                          <p:val>
                                            <p:fltVal val="0"/>
                                          </p:val>
                                        </p:tav>
                                        <p:tav tm="100000">
                                          <p:val>
                                            <p:strVal val="#ppt_h"/>
                                          </p:val>
                                        </p:tav>
                                      </p:tavLst>
                                    </p:anim>
                                    <p:animEffect transition="in" filter="fade">
                                      <p:cBhvr>
                                        <p:cTn id="20" dur="1000"/>
                                        <p:tgtEl>
                                          <p:spTgt spid="64520"/>
                                        </p:tgtEl>
                                      </p:cBhvr>
                                    </p:animEffect>
                                  </p:childTnLst>
                                </p:cTn>
                              </p:par>
                            </p:childTnLst>
                          </p:cTn>
                        </p:par>
                        <p:par>
                          <p:cTn id="21" fill="hold" nodeType="afterGroup">
                            <p:stCondLst>
                              <p:cond delay="2000"/>
                            </p:stCondLst>
                            <p:childTnLst>
                              <p:par>
                                <p:cTn id="22" presetID="6" presetClass="emph" presetSubtype="0" decel="50000" autoRev="1" fill="hold" nodeType="afterEffect">
                                  <p:stCondLst>
                                    <p:cond delay="0"/>
                                  </p:stCondLst>
                                  <p:childTnLst>
                                    <p:animScale>
                                      <p:cBhvr>
                                        <p:cTn id="23" dur="500" fill="hold"/>
                                        <p:tgtEl>
                                          <p:spTgt spid="6452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p:bldP spid="6451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Program Files\Microsoft Office\MEDIA\CAGCAT10\j0292020.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225" y="2536825"/>
            <a:ext cx="1868488"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39 Rectángulo redondeado"/>
          <p:cNvSpPr/>
          <p:nvPr/>
        </p:nvSpPr>
        <p:spPr bwMode="auto">
          <a:xfrm>
            <a:off x="265113" y="1504950"/>
            <a:ext cx="1785937" cy="571500"/>
          </a:xfrm>
          <a:prstGeom prst="roundRect">
            <a:avLst/>
          </a:prstGeom>
          <a:solidFill>
            <a:schemeClr val="bg1">
              <a:lumMod val="50000"/>
            </a:schemeClr>
          </a:solidFill>
          <a:ln w="9525" cap="flat" cmpd="sng" algn="ctr">
            <a:solidFill>
              <a:schemeClr val="tx1"/>
            </a:solidFill>
            <a:prstDash val="solid"/>
            <a:round/>
            <a:headEnd type="none" w="med" len="med"/>
            <a:tailEnd type="none" w="med" len="med"/>
          </a:ln>
          <a:effectLst>
            <a:outerShdw blurRad="76200" dir="18900000" sy="23000" kx="-1200000" algn="bl" rotWithShape="0">
              <a:prstClr val="black">
                <a:alpha val="20000"/>
              </a:prstClr>
            </a:outerShdw>
          </a:effectLst>
          <a:scene3d>
            <a:camera prst="orthographicFront"/>
            <a:lightRig rig="threePt" dir="t"/>
          </a:scene3d>
          <a:sp3d>
            <a:bevelT w="165100" prst="coolSlant"/>
          </a:sp3d>
        </p:spPr>
        <p:txBody>
          <a:bodyPr/>
          <a:lstStyle/>
          <a:p>
            <a:pPr algn="ctr">
              <a:defRPr/>
            </a:pPr>
            <a:r>
              <a:rPr lang="es-MX" sz="1400" u="none" dirty="0">
                <a:solidFill>
                  <a:schemeClr val="tx1"/>
                </a:solidFill>
              </a:rPr>
              <a:t>El usuario captura el </a:t>
            </a:r>
            <a:r>
              <a:rPr lang="es-MX" sz="1400" u="none" dirty="0" err="1">
                <a:solidFill>
                  <a:schemeClr val="tx1"/>
                </a:solidFill>
              </a:rPr>
              <a:t>NIV</a:t>
            </a:r>
            <a:endParaRPr lang="es-MX" sz="1400" u="none" dirty="0">
              <a:solidFill>
                <a:schemeClr val="tx1"/>
              </a:solidFill>
              <a:latin typeface="Arial" charset="0"/>
            </a:endParaRPr>
          </a:p>
        </p:txBody>
      </p:sp>
      <p:sp>
        <p:nvSpPr>
          <p:cNvPr id="41" name="40 Cheurón"/>
          <p:cNvSpPr>
            <a:spLocks noChangeArrowheads="1"/>
          </p:cNvSpPr>
          <p:nvPr/>
        </p:nvSpPr>
        <p:spPr bwMode="auto">
          <a:xfrm>
            <a:off x="2259013" y="1684338"/>
            <a:ext cx="357187" cy="285750"/>
          </a:xfrm>
          <a:prstGeom prst="chevron">
            <a:avLst>
              <a:gd name="adj" fmla="val 50000"/>
            </a:avLst>
          </a:prstGeom>
          <a:solidFill>
            <a:srgbClr val="00B050"/>
          </a:solidFill>
          <a:ln w="9525" algn="ctr">
            <a:solidFill>
              <a:schemeClr val="tx1"/>
            </a:solidFill>
            <a:round/>
            <a:headEnd/>
            <a:tailEnd/>
          </a:ln>
        </p:spPr>
        <p:txBody>
          <a:bodyPr/>
          <a:lstStyle/>
          <a:p>
            <a:endParaRPr lang="es-MX" b="0" i="1" u="none">
              <a:solidFill>
                <a:schemeClr val="tx1"/>
              </a:solidFill>
              <a:latin typeface="Arial" pitchFamily="34" charset="0"/>
            </a:endParaRPr>
          </a:p>
        </p:txBody>
      </p:sp>
      <p:sp>
        <p:nvSpPr>
          <p:cNvPr id="42" name="41 Rectángulo redondeado"/>
          <p:cNvSpPr/>
          <p:nvPr/>
        </p:nvSpPr>
        <p:spPr bwMode="auto">
          <a:xfrm>
            <a:off x="2760663" y="1544638"/>
            <a:ext cx="1857375" cy="1143000"/>
          </a:xfrm>
          <a:prstGeom prst="roundRect">
            <a:avLst/>
          </a:prstGeom>
          <a:solidFill>
            <a:schemeClr val="bg1">
              <a:lumMod val="65000"/>
            </a:schemeClr>
          </a:solidFill>
          <a:ln w="9525" cap="flat" cmpd="sng" algn="ctr">
            <a:solidFill>
              <a:schemeClr val="tx1"/>
            </a:solidFill>
            <a:prstDash val="solid"/>
            <a:round/>
            <a:headEnd type="none" w="med" len="med"/>
            <a:tailEnd type="none" w="med" len="med"/>
          </a:ln>
          <a:effectLst>
            <a:outerShdw blurRad="76200" dir="18900000" sy="23000" kx="-1200000" algn="bl" rotWithShape="0">
              <a:prstClr val="black">
                <a:alpha val="20000"/>
              </a:prstClr>
            </a:outerShdw>
          </a:effectLst>
          <a:scene3d>
            <a:camera prst="orthographicFront"/>
            <a:lightRig rig="threePt" dir="t"/>
          </a:scene3d>
          <a:sp3d>
            <a:bevelT w="165100" prst="coolSlant"/>
          </a:sp3d>
        </p:spPr>
        <p:txBody>
          <a:bodyPr/>
          <a:lstStyle/>
          <a:p>
            <a:pPr algn="just">
              <a:defRPr/>
            </a:pPr>
            <a:r>
              <a:rPr lang="es-MX" sz="1400" u="none" dirty="0">
                <a:solidFill>
                  <a:schemeClr val="tx1"/>
                </a:solidFill>
              </a:rPr>
              <a:t>El REPUVE busca que se encuentre inscrito en su base de datos.</a:t>
            </a:r>
          </a:p>
        </p:txBody>
      </p:sp>
      <p:grpSp>
        <p:nvGrpSpPr>
          <p:cNvPr id="2" name="43 Grupo"/>
          <p:cNvGrpSpPr>
            <a:grpSpLocks/>
          </p:cNvGrpSpPr>
          <p:nvPr/>
        </p:nvGrpSpPr>
        <p:grpSpPr bwMode="auto">
          <a:xfrm>
            <a:off x="2690813" y="2836863"/>
            <a:ext cx="1828800" cy="1828800"/>
            <a:chOff x="2786050" y="3886216"/>
            <a:chExt cx="1828800" cy="1828800"/>
          </a:xfrm>
        </p:grpSpPr>
        <p:pic>
          <p:nvPicPr>
            <p:cNvPr id="91161" name="Picture 4" descr="C:\Users\Administrador\AppData\Local\Microsoft\Windows\Temporary Internet Files\Content.IE5\0E1ESF41\MCj0431608000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6050" y="3886216"/>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62" name="42 Elipse"/>
            <p:cNvSpPr>
              <a:spLocks noChangeArrowheads="1"/>
            </p:cNvSpPr>
            <p:nvPr/>
          </p:nvSpPr>
          <p:spPr bwMode="auto">
            <a:xfrm>
              <a:off x="3058550" y="4143380"/>
              <a:ext cx="785818" cy="78581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p>
              <a:endParaRPr lang="es-MX" sz="600"/>
            </a:p>
            <a:p>
              <a:r>
                <a:rPr lang="es-MX" sz="1700"/>
                <a:t>NIV</a:t>
              </a:r>
              <a:endParaRPr lang="es-MX" sz="1700" u="none">
                <a:solidFill>
                  <a:schemeClr val="tx1"/>
                </a:solidFill>
                <a:latin typeface="Arial" pitchFamily="34" charset="0"/>
              </a:endParaRPr>
            </a:p>
          </p:txBody>
        </p:sp>
      </p:grpSp>
      <p:sp>
        <p:nvSpPr>
          <p:cNvPr id="45" name="44 Cheurón"/>
          <p:cNvSpPr>
            <a:spLocks noChangeArrowheads="1"/>
          </p:cNvSpPr>
          <p:nvPr/>
        </p:nvSpPr>
        <p:spPr bwMode="auto">
          <a:xfrm>
            <a:off x="4103688" y="3276600"/>
            <a:ext cx="357187" cy="285750"/>
          </a:xfrm>
          <a:prstGeom prst="chevron">
            <a:avLst>
              <a:gd name="adj" fmla="val 50000"/>
            </a:avLst>
          </a:prstGeom>
          <a:solidFill>
            <a:srgbClr val="00B0F0"/>
          </a:solidFill>
          <a:ln w="9525" algn="ctr">
            <a:solidFill>
              <a:schemeClr val="tx1"/>
            </a:solidFill>
            <a:round/>
            <a:headEnd/>
            <a:tailEnd/>
          </a:ln>
        </p:spPr>
        <p:txBody>
          <a:bodyPr/>
          <a:lstStyle/>
          <a:p>
            <a:endParaRPr lang="es-MX" b="0" i="1" u="none">
              <a:solidFill>
                <a:schemeClr val="tx1"/>
              </a:solidFill>
              <a:latin typeface="Arial" pitchFamily="34" charset="0"/>
            </a:endParaRPr>
          </a:p>
        </p:txBody>
      </p:sp>
      <p:sp>
        <p:nvSpPr>
          <p:cNvPr id="46" name="45 Rectángulo redondeado"/>
          <p:cNvSpPr/>
          <p:nvPr/>
        </p:nvSpPr>
        <p:spPr bwMode="auto">
          <a:xfrm>
            <a:off x="4930775" y="3035300"/>
            <a:ext cx="1785938" cy="928688"/>
          </a:xfrm>
          <a:prstGeom prst="roundRect">
            <a:avLst/>
          </a:prstGeom>
          <a:solidFill>
            <a:schemeClr val="bg1">
              <a:lumMod val="75000"/>
            </a:schemeClr>
          </a:solidFill>
          <a:ln w="9525" cap="flat" cmpd="sng" algn="ctr">
            <a:solidFill>
              <a:schemeClr val="tx1"/>
            </a:solidFill>
            <a:prstDash val="solid"/>
            <a:round/>
            <a:headEnd type="none" w="med" len="med"/>
            <a:tailEnd type="none" w="med" len="med"/>
          </a:ln>
          <a:effectLst>
            <a:outerShdw blurRad="76200" dir="18900000" sy="23000" kx="-1200000" algn="bl" rotWithShape="0">
              <a:prstClr val="black">
                <a:alpha val="20000"/>
              </a:prstClr>
            </a:outerShdw>
          </a:effectLst>
          <a:scene3d>
            <a:camera prst="orthographicFront"/>
            <a:lightRig rig="threePt" dir="t"/>
          </a:scene3d>
          <a:sp3d>
            <a:bevelT w="165100" prst="coolSlant"/>
          </a:sp3d>
        </p:spPr>
        <p:txBody>
          <a:bodyPr/>
          <a:lstStyle/>
          <a:p>
            <a:pPr algn="ctr">
              <a:defRPr/>
            </a:pPr>
            <a:r>
              <a:rPr lang="es-MX" sz="1400" u="none" dirty="0">
                <a:solidFill>
                  <a:schemeClr val="tx1"/>
                </a:solidFill>
              </a:rPr>
              <a:t>Al no encontrarse inscrito marca el error 5016</a:t>
            </a:r>
          </a:p>
        </p:txBody>
      </p:sp>
      <p:sp>
        <p:nvSpPr>
          <p:cNvPr id="47" name="46 Cheurón"/>
          <p:cNvSpPr>
            <a:spLocks noChangeArrowheads="1"/>
          </p:cNvSpPr>
          <p:nvPr/>
        </p:nvSpPr>
        <p:spPr bwMode="auto">
          <a:xfrm>
            <a:off x="6918325" y="3365500"/>
            <a:ext cx="357188" cy="285750"/>
          </a:xfrm>
          <a:prstGeom prst="chevron">
            <a:avLst>
              <a:gd name="adj" fmla="val 50000"/>
            </a:avLst>
          </a:prstGeom>
          <a:solidFill>
            <a:srgbClr val="7030A0"/>
          </a:solidFill>
          <a:ln w="9525" algn="ctr">
            <a:solidFill>
              <a:schemeClr val="tx1"/>
            </a:solidFill>
            <a:round/>
            <a:headEnd/>
            <a:tailEnd/>
          </a:ln>
        </p:spPr>
        <p:txBody>
          <a:bodyPr/>
          <a:lstStyle/>
          <a:p>
            <a:endParaRPr lang="es-MX" b="0" i="1" u="none">
              <a:solidFill>
                <a:schemeClr val="tx1"/>
              </a:solidFill>
              <a:latin typeface="Arial" pitchFamily="34" charset="0"/>
            </a:endParaRPr>
          </a:p>
        </p:txBody>
      </p:sp>
      <p:pic>
        <p:nvPicPr>
          <p:cNvPr id="48" name="Picture 3" descr="C:\Users\Administrador\AppData\Local\Microsoft\Windows\Temporary Internet Files\Content.IE5\6F8E3JOK\MCj0432537000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59688" y="3097213"/>
            <a:ext cx="663575"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53" name="14 Rectángulo"/>
          <p:cNvSpPr>
            <a:spLocks noChangeArrowheads="1"/>
          </p:cNvSpPr>
          <p:nvPr/>
        </p:nvSpPr>
        <p:spPr bwMode="auto">
          <a:xfrm>
            <a:off x="1866900" y="1149350"/>
            <a:ext cx="53578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MX" u="none">
                <a:solidFill>
                  <a:schemeClr val="tx1"/>
                </a:solidFill>
              </a:rPr>
              <a:t> Error 5016 : el NIV no está inscrito</a:t>
            </a:r>
            <a:endParaRPr lang="en-US" u="none">
              <a:solidFill>
                <a:schemeClr val="tx1"/>
              </a:solidFill>
            </a:endParaRPr>
          </a:p>
        </p:txBody>
      </p:sp>
      <p:sp>
        <p:nvSpPr>
          <p:cNvPr id="16" name="Rectangle 24"/>
          <p:cNvSpPr>
            <a:spLocks noChangeArrowheads="1"/>
          </p:cNvSpPr>
          <p:nvPr/>
        </p:nvSpPr>
        <p:spPr bwMode="auto">
          <a:xfrm>
            <a:off x="2377441" y="4535488"/>
            <a:ext cx="3243072" cy="1717393"/>
          </a:xfrm>
          <a:prstGeom prst="rect">
            <a:avLst/>
          </a:prstGeom>
          <a:solidFill>
            <a:schemeClr val="bg2">
              <a:lumMod val="60000"/>
              <a:lumOff val="40000"/>
            </a:schemeClr>
          </a:solidFill>
          <a:ln w="9525" algn="ctr">
            <a:solidFill>
              <a:schemeClr val="bg1"/>
            </a:solidFill>
            <a:miter lim="800000"/>
            <a:headEnd/>
            <a:tailEnd/>
          </a:ln>
          <a:effectLst/>
          <a:scene3d>
            <a:camera prst="perspectiveLeft"/>
            <a:lightRig rig="threePt" dir="t"/>
          </a:scene3d>
          <a:sp3d>
            <a:bevelT w="165100" prst="coolSlant"/>
          </a:sp3d>
        </p:spPr>
        <p:txBody>
          <a:bodyPr lIns="0" tIns="0" rIns="0" bIns="0">
            <a:spAutoFit/>
          </a:bodyPr>
          <a:lstStyle/>
          <a:p>
            <a:pPr algn="ctr">
              <a:spcBef>
                <a:spcPct val="20000"/>
              </a:spcBef>
              <a:defRPr/>
            </a:pPr>
            <a:r>
              <a:rPr lang="es-MX" u="none" dirty="0">
                <a:solidFill>
                  <a:schemeClr val="tx1"/>
                </a:solidFill>
                <a:effectLst>
                  <a:outerShdw blurRad="38100" dist="38100" dir="2700000" algn="tl">
                    <a:srgbClr val="000000">
                      <a:alpha val="43137"/>
                    </a:srgbClr>
                  </a:outerShdw>
                </a:effectLst>
              </a:rPr>
              <a:t>!Importante!</a:t>
            </a:r>
          </a:p>
          <a:p>
            <a:pPr algn="ctr">
              <a:spcBef>
                <a:spcPct val="20000"/>
              </a:spcBef>
              <a:defRPr/>
            </a:pPr>
            <a:r>
              <a:rPr lang="es-MX" u="none" dirty="0">
                <a:solidFill>
                  <a:schemeClr val="tx1"/>
                </a:solidFill>
                <a:effectLst>
                  <a:outerShdw blurRad="38100" dist="38100" dir="2700000" algn="tl">
                    <a:srgbClr val="000000">
                      <a:alpha val="43137"/>
                    </a:srgbClr>
                  </a:outerShdw>
                </a:effectLst>
              </a:rPr>
              <a:t>En caso de que aparezca el error 5016 la </a:t>
            </a:r>
            <a:r>
              <a:rPr lang="es-MX" u="none" dirty="0" smtClean="0">
                <a:solidFill>
                  <a:schemeClr val="tx1"/>
                </a:solidFill>
                <a:effectLst>
                  <a:outerShdw blurRad="38100" dist="38100" dir="2700000" algn="tl">
                    <a:srgbClr val="000000">
                      <a:alpha val="43137"/>
                    </a:srgbClr>
                  </a:outerShdw>
                </a:effectLst>
              </a:rPr>
              <a:t>distribuidora </a:t>
            </a:r>
            <a:r>
              <a:rPr lang="es-MX" u="none" dirty="0">
                <a:solidFill>
                  <a:schemeClr val="tx1"/>
                </a:solidFill>
                <a:effectLst>
                  <a:outerShdw blurRad="38100" dist="38100" dir="2700000" algn="tl">
                    <a:srgbClr val="000000">
                      <a:alpha val="43137"/>
                    </a:srgbClr>
                  </a:outerShdw>
                </a:effectLst>
              </a:rPr>
              <a:t>deberá </a:t>
            </a:r>
            <a:r>
              <a:rPr lang="es-MX" u="none" dirty="0" smtClean="0">
                <a:solidFill>
                  <a:schemeClr val="tx1"/>
                </a:solidFill>
                <a:effectLst>
                  <a:outerShdw blurRad="38100" dist="38100" dir="2700000" algn="tl">
                    <a:srgbClr val="000000">
                      <a:alpha val="43137"/>
                    </a:srgbClr>
                  </a:outerShdw>
                </a:effectLst>
              </a:rPr>
              <a:t>notificarlo al </a:t>
            </a:r>
            <a:r>
              <a:rPr lang="es-MX" u="none" dirty="0" err="1" smtClean="0">
                <a:solidFill>
                  <a:schemeClr val="tx1"/>
                </a:solidFill>
                <a:effectLst>
                  <a:outerShdw blurRad="38100" dist="38100" dir="2700000" algn="tl">
                    <a:srgbClr val="000000">
                      <a:alpha val="43137"/>
                    </a:srgbClr>
                  </a:outerShdw>
                </a:effectLst>
              </a:rPr>
              <a:t>REPUVE</a:t>
            </a:r>
            <a:r>
              <a:rPr lang="es-MX" u="none" dirty="0" smtClean="0">
                <a:solidFill>
                  <a:schemeClr val="tx1"/>
                </a:solidFill>
                <a:effectLst>
                  <a:outerShdw blurRad="38100" dist="38100" dir="2700000" algn="tl">
                    <a:srgbClr val="000000">
                      <a:alpha val="43137"/>
                    </a:srgbClr>
                  </a:outerShdw>
                </a:effectLst>
              </a:rPr>
              <a:t> para que este a su vez lo notifique a la ensambladora</a:t>
            </a:r>
            <a:endParaRPr lang="es-ES" u="none" dirty="0">
              <a:solidFill>
                <a:schemeClr val="tx1"/>
              </a:solidFill>
              <a:effectLst>
                <a:outerShdw blurRad="38100" dist="38100" dir="2700000" algn="tl">
                  <a:srgbClr val="000000">
                    <a:alpha val="43137"/>
                  </a:srgbClr>
                </a:outerShdw>
              </a:effectLst>
            </a:endParaRPr>
          </a:p>
        </p:txBody>
      </p:sp>
      <p:sp>
        <p:nvSpPr>
          <p:cNvPr id="91155" name="29 CuadroTexto"/>
          <p:cNvSpPr txBox="1">
            <a:spLocks noChangeArrowheads="1"/>
          </p:cNvSpPr>
          <p:nvPr/>
        </p:nvSpPr>
        <p:spPr bwMode="auto">
          <a:xfrm>
            <a:off x="7486650" y="5459413"/>
            <a:ext cx="12922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u="sng">
                <a:solidFill>
                  <a:srgbClr val="FF9900"/>
                </a:solidFill>
                <a:latin typeface="Arial Narrow" pitchFamily="34" charset="0"/>
              </a:defRPr>
            </a:lvl1pPr>
            <a:lvl2pPr marL="742950" indent="-285750" eaLnBrk="0" hangingPunct="0">
              <a:defRPr b="1" u="sng">
                <a:solidFill>
                  <a:srgbClr val="FF9900"/>
                </a:solidFill>
                <a:latin typeface="Arial Narrow" pitchFamily="34" charset="0"/>
              </a:defRPr>
            </a:lvl2pPr>
            <a:lvl3pPr marL="1143000" indent="-228600" eaLnBrk="0" hangingPunct="0">
              <a:defRPr b="1" u="sng">
                <a:solidFill>
                  <a:srgbClr val="FF9900"/>
                </a:solidFill>
                <a:latin typeface="Arial Narrow" pitchFamily="34" charset="0"/>
              </a:defRPr>
            </a:lvl3pPr>
            <a:lvl4pPr marL="1600200" indent="-228600" eaLnBrk="0" hangingPunct="0">
              <a:defRPr b="1" u="sng">
                <a:solidFill>
                  <a:srgbClr val="FF9900"/>
                </a:solidFill>
                <a:latin typeface="Arial Narrow" pitchFamily="34" charset="0"/>
              </a:defRPr>
            </a:lvl4pPr>
            <a:lvl5pPr marL="2057400" indent="-228600" eaLnBrk="0" hangingPunct="0">
              <a:defRPr b="1" u="sng">
                <a:solidFill>
                  <a:srgbClr val="FF9900"/>
                </a:solidFill>
                <a:latin typeface="Arial Narrow" pitchFamily="34" charset="0"/>
              </a:defRPr>
            </a:lvl5pPr>
            <a:lvl6pPr marL="2514600" indent="-228600" eaLnBrk="0" fontAlgn="base" hangingPunct="0">
              <a:spcBef>
                <a:spcPct val="0"/>
              </a:spcBef>
              <a:spcAft>
                <a:spcPct val="0"/>
              </a:spcAft>
              <a:defRPr b="1" u="sng">
                <a:solidFill>
                  <a:srgbClr val="FF9900"/>
                </a:solidFill>
                <a:latin typeface="Arial Narrow" pitchFamily="34" charset="0"/>
              </a:defRPr>
            </a:lvl6pPr>
            <a:lvl7pPr marL="2971800" indent="-228600" eaLnBrk="0" fontAlgn="base" hangingPunct="0">
              <a:spcBef>
                <a:spcPct val="0"/>
              </a:spcBef>
              <a:spcAft>
                <a:spcPct val="0"/>
              </a:spcAft>
              <a:defRPr b="1" u="sng">
                <a:solidFill>
                  <a:srgbClr val="FF9900"/>
                </a:solidFill>
                <a:latin typeface="Arial Narrow" pitchFamily="34" charset="0"/>
              </a:defRPr>
            </a:lvl7pPr>
            <a:lvl8pPr marL="3429000" indent="-228600" eaLnBrk="0" fontAlgn="base" hangingPunct="0">
              <a:spcBef>
                <a:spcPct val="0"/>
              </a:spcBef>
              <a:spcAft>
                <a:spcPct val="0"/>
              </a:spcAft>
              <a:defRPr b="1" u="sng">
                <a:solidFill>
                  <a:srgbClr val="FF9900"/>
                </a:solidFill>
                <a:latin typeface="Arial Narrow" pitchFamily="34" charset="0"/>
              </a:defRPr>
            </a:lvl8pPr>
            <a:lvl9pPr marL="3886200" indent="-228600" eaLnBrk="0" fontAlgn="base" hangingPunct="0">
              <a:spcBef>
                <a:spcPct val="0"/>
              </a:spcBef>
              <a:spcAft>
                <a:spcPct val="0"/>
              </a:spcAft>
              <a:defRPr b="1" u="sng">
                <a:solidFill>
                  <a:srgbClr val="FF9900"/>
                </a:solidFill>
                <a:latin typeface="Arial Narrow" pitchFamily="34" charset="0"/>
              </a:defRPr>
            </a:lvl9pPr>
          </a:lstStyle>
          <a:p>
            <a:pPr algn="ctr" eaLnBrk="1" hangingPunct="1"/>
            <a:r>
              <a:rPr lang="es-MX" sz="1400" b="0" dirty="0">
                <a:solidFill>
                  <a:srgbClr val="0070C0"/>
                </a:solidFill>
                <a:hlinkClick r:id="rId5" action="ppaction://hlinkfile"/>
              </a:rPr>
              <a:t>Ir a documento  contingencias  Venta</a:t>
            </a:r>
            <a:endParaRPr lang="es-ES" sz="1400" b="0" dirty="0">
              <a:solidFill>
                <a:srgbClr val="0070C0"/>
              </a:solidFill>
            </a:endParaRPr>
          </a:p>
        </p:txBody>
      </p:sp>
      <p:sp>
        <p:nvSpPr>
          <p:cNvPr id="49" name="48 Rectángulo redondeado"/>
          <p:cNvSpPr>
            <a:spLocks noChangeArrowheads="1"/>
          </p:cNvSpPr>
          <p:nvPr/>
        </p:nvSpPr>
        <p:spPr bwMode="auto">
          <a:xfrm>
            <a:off x="7043738" y="3978275"/>
            <a:ext cx="1785937" cy="571500"/>
          </a:xfrm>
          <a:prstGeom prst="roundRect">
            <a:avLst>
              <a:gd name="adj" fmla="val 16667"/>
            </a:avLst>
          </a:prstGeom>
          <a:solidFill>
            <a:schemeClr val="bg1">
              <a:lumMod val="85000"/>
            </a:schemeClr>
          </a:solidFill>
          <a:ln w="9525" algn="ctr">
            <a:solidFill>
              <a:schemeClr val="tx1"/>
            </a:solidFill>
            <a:round/>
            <a:headEnd/>
            <a:tailEnd/>
          </a:ln>
          <a:scene3d>
            <a:camera prst="orthographicFront"/>
            <a:lightRig rig="threePt" dir="t"/>
          </a:scene3d>
          <a:sp3d>
            <a:bevelT w="165100" prst="coolSlant"/>
          </a:sp3d>
        </p:spPr>
        <p:txBody>
          <a:bodyPr/>
          <a:lstStyle/>
          <a:p>
            <a:pPr algn="ctr">
              <a:defRPr/>
            </a:pPr>
            <a:r>
              <a:rPr lang="es-MX" sz="1400" u="none">
                <a:solidFill>
                  <a:schemeClr val="tx1"/>
                </a:solidFill>
              </a:rPr>
              <a:t>VEHÍCULO NO INSCRITO</a:t>
            </a:r>
          </a:p>
        </p:txBody>
      </p:sp>
      <p:sp>
        <p:nvSpPr>
          <p:cNvPr id="28" name="Rectangle 2"/>
          <p:cNvSpPr txBox="1">
            <a:spLocks noChangeArrowheads="1"/>
          </p:cNvSpPr>
          <p:nvPr/>
        </p:nvSpPr>
        <p:spPr>
          <a:xfrm>
            <a:off x="1366838" y="203200"/>
            <a:ext cx="6408737" cy="369888"/>
          </a:xfrm>
          <a:prstGeom prst="rect">
            <a:avLst/>
          </a:prstGeom>
          <a:noFill/>
          <a:ln w="9525" algn="ctr">
            <a:noFill/>
            <a:miter lim="800000"/>
            <a:headEnd/>
            <a:tailEnd/>
          </a:ln>
          <a:effectLst>
            <a:outerShdw blurRad="50800" dist="38100" dir="5400000" algn="t" rotWithShape="0">
              <a:prstClr val="black">
                <a:alpha val="40000"/>
              </a:prstClr>
            </a:outerShdw>
          </a:effectLst>
        </p:spPr>
        <p:txBody>
          <a:bodyPr lIns="0" tIns="0" rIns="0" bIns="0" anchor="b">
            <a:spAutoFit/>
          </a:bodyPr>
          <a:lstStyle/>
          <a:p>
            <a:pPr algn="ctr">
              <a:defRPr/>
            </a:pPr>
            <a:r>
              <a:rPr lang="es-MX" sz="2400" u="none" dirty="0">
                <a:solidFill>
                  <a:schemeClr val="tx1"/>
                </a:solidFill>
              </a:rPr>
              <a:t>Errores de </a:t>
            </a:r>
            <a:r>
              <a:rPr lang="es-MX" sz="2400" u="none" dirty="0" smtClean="0">
                <a:solidFill>
                  <a:schemeClr val="tx1"/>
                </a:solidFill>
              </a:rPr>
              <a:t>captura </a:t>
            </a:r>
            <a:r>
              <a:rPr lang="es-MX" sz="2400" u="none" dirty="0">
                <a:solidFill>
                  <a:schemeClr val="tx1"/>
                </a:solidFill>
              </a:rPr>
              <a:t>u </a:t>
            </a:r>
            <a:r>
              <a:rPr lang="es-MX" sz="2400" u="none" dirty="0" smtClean="0">
                <a:solidFill>
                  <a:schemeClr val="tx1"/>
                </a:solidFill>
              </a:rPr>
              <a:t>operación</a:t>
            </a:r>
            <a:endParaRPr lang="es-ES" sz="2400" u="none" dirty="0">
              <a:solidFill>
                <a:schemeClr val="tx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strVal val="#ppt_w*0.70"/>
                                          </p:val>
                                        </p:tav>
                                        <p:tav tm="100000">
                                          <p:val>
                                            <p:strVal val="#ppt_w"/>
                                          </p:val>
                                        </p:tav>
                                      </p:tavLst>
                                    </p:anim>
                                    <p:anim calcmode="lin" valueType="num">
                                      <p:cBhvr>
                                        <p:cTn id="8" dur="1000" fill="hold"/>
                                        <p:tgtEl>
                                          <p:spTgt spid="28"/>
                                        </p:tgtEl>
                                        <p:attrNameLst>
                                          <p:attrName>ppt_h</p:attrName>
                                        </p:attrNameLst>
                                      </p:cBhvr>
                                      <p:tavLst>
                                        <p:tav tm="0">
                                          <p:val>
                                            <p:strVal val="#ppt_h"/>
                                          </p:val>
                                        </p:tav>
                                        <p:tav tm="100000">
                                          <p:val>
                                            <p:strVal val="#ppt_h"/>
                                          </p:val>
                                        </p:tav>
                                      </p:tavLst>
                                    </p:anim>
                                    <p:animEffect transition="in" filter="fade">
                                      <p:cBhvr>
                                        <p:cTn id="9" dur="1000"/>
                                        <p:tgtEl>
                                          <p:spTgt spid="28"/>
                                        </p:tgtEl>
                                      </p:cBhvr>
                                    </p:animEffect>
                                  </p:childTnLst>
                                </p:cTn>
                              </p:par>
                            </p:childTnLst>
                          </p:cTn>
                        </p:par>
                        <p:par>
                          <p:cTn id="10" fill="hold" nodeType="afterGroup">
                            <p:stCondLst>
                              <p:cond delay="1000"/>
                            </p:stCondLst>
                            <p:childTnLst>
                              <p:par>
                                <p:cTn id="11" presetID="55" presetClass="entr" presetSubtype="0" fill="hold" nodeType="afterEffect">
                                  <p:stCondLst>
                                    <p:cond delay="0"/>
                                  </p:stCondLst>
                                  <p:childTnLst>
                                    <p:set>
                                      <p:cBhvr>
                                        <p:cTn id="12" dur="1" fill="hold">
                                          <p:stCondLst>
                                            <p:cond delay="0"/>
                                          </p:stCondLst>
                                        </p:cTn>
                                        <p:tgtEl>
                                          <p:spTgt spid="1030"/>
                                        </p:tgtEl>
                                        <p:attrNameLst>
                                          <p:attrName>style.visibility</p:attrName>
                                        </p:attrNameLst>
                                      </p:cBhvr>
                                      <p:to>
                                        <p:strVal val="visible"/>
                                      </p:to>
                                    </p:set>
                                    <p:anim calcmode="lin" valueType="num">
                                      <p:cBhvr>
                                        <p:cTn id="13" dur="3000" fill="hold"/>
                                        <p:tgtEl>
                                          <p:spTgt spid="1030"/>
                                        </p:tgtEl>
                                        <p:attrNameLst>
                                          <p:attrName>ppt_w</p:attrName>
                                        </p:attrNameLst>
                                      </p:cBhvr>
                                      <p:tavLst>
                                        <p:tav tm="0">
                                          <p:val>
                                            <p:strVal val="#ppt_w*0.70"/>
                                          </p:val>
                                        </p:tav>
                                        <p:tav tm="100000">
                                          <p:val>
                                            <p:strVal val="#ppt_w"/>
                                          </p:val>
                                        </p:tav>
                                      </p:tavLst>
                                    </p:anim>
                                    <p:anim calcmode="lin" valueType="num">
                                      <p:cBhvr>
                                        <p:cTn id="14" dur="3000" fill="hold"/>
                                        <p:tgtEl>
                                          <p:spTgt spid="1030"/>
                                        </p:tgtEl>
                                        <p:attrNameLst>
                                          <p:attrName>ppt_h</p:attrName>
                                        </p:attrNameLst>
                                      </p:cBhvr>
                                      <p:tavLst>
                                        <p:tav tm="0">
                                          <p:val>
                                            <p:strVal val="#ppt_h"/>
                                          </p:val>
                                        </p:tav>
                                        <p:tav tm="100000">
                                          <p:val>
                                            <p:strVal val="#ppt_h"/>
                                          </p:val>
                                        </p:tav>
                                      </p:tavLst>
                                    </p:anim>
                                    <p:animEffect transition="in" filter="fade">
                                      <p:cBhvr>
                                        <p:cTn id="15" dur="3000"/>
                                        <p:tgtEl>
                                          <p:spTgt spid="1030"/>
                                        </p:tgtEl>
                                      </p:cBhvr>
                                    </p:animEffect>
                                  </p:childTnLst>
                                </p:cTn>
                              </p:par>
                              <p:par>
                                <p:cTn id="16" presetID="55" presetClass="entr" presetSubtype="0"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p:cTn id="18" dur="2000" fill="hold"/>
                                        <p:tgtEl>
                                          <p:spTgt spid="40"/>
                                        </p:tgtEl>
                                        <p:attrNameLst>
                                          <p:attrName>ppt_w</p:attrName>
                                        </p:attrNameLst>
                                      </p:cBhvr>
                                      <p:tavLst>
                                        <p:tav tm="0">
                                          <p:val>
                                            <p:strVal val="#ppt_w*0.70"/>
                                          </p:val>
                                        </p:tav>
                                        <p:tav tm="100000">
                                          <p:val>
                                            <p:strVal val="#ppt_w"/>
                                          </p:val>
                                        </p:tav>
                                      </p:tavLst>
                                    </p:anim>
                                    <p:anim calcmode="lin" valueType="num">
                                      <p:cBhvr>
                                        <p:cTn id="19" dur="2000" fill="hold"/>
                                        <p:tgtEl>
                                          <p:spTgt spid="40"/>
                                        </p:tgtEl>
                                        <p:attrNameLst>
                                          <p:attrName>ppt_h</p:attrName>
                                        </p:attrNameLst>
                                      </p:cBhvr>
                                      <p:tavLst>
                                        <p:tav tm="0">
                                          <p:val>
                                            <p:strVal val="#ppt_h"/>
                                          </p:val>
                                        </p:tav>
                                        <p:tav tm="100000">
                                          <p:val>
                                            <p:strVal val="#ppt_h"/>
                                          </p:val>
                                        </p:tav>
                                      </p:tavLst>
                                    </p:anim>
                                    <p:animEffect transition="in" filter="fade">
                                      <p:cBhvr>
                                        <p:cTn id="20" dur="2000"/>
                                        <p:tgtEl>
                                          <p:spTgt spid="40"/>
                                        </p:tgtEl>
                                      </p:cBhvr>
                                    </p:animEffect>
                                  </p:childTnLst>
                                </p:cTn>
                              </p:par>
                            </p:childTnLst>
                          </p:cTn>
                        </p:par>
                        <p:par>
                          <p:cTn id="21" fill="hold" nodeType="afterGroup">
                            <p:stCondLst>
                              <p:cond delay="4000"/>
                            </p:stCondLst>
                            <p:childTnLst>
                              <p:par>
                                <p:cTn id="22" presetID="4" presetClass="entr" presetSubtype="16" repeatCount="indefinite" fill="hold" grpId="1" nodeType="after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box(in)">
                                      <p:cBhvr>
                                        <p:cTn id="24" dur="2000"/>
                                        <p:tgtEl>
                                          <p:spTgt spid="41"/>
                                        </p:tgtEl>
                                      </p:cBhvr>
                                    </p:animEffect>
                                  </p:childTnLst>
                                </p:cTn>
                              </p:par>
                            </p:childTnLst>
                          </p:cTn>
                        </p:par>
                        <p:par>
                          <p:cTn id="25" fill="hold" nodeType="afterGroup">
                            <p:stCondLst>
                              <p:cond delay="6000"/>
                            </p:stCondLst>
                            <p:childTnLst>
                              <p:par>
                                <p:cTn id="26" presetID="23" presetClass="emph" presetSubtype="0" repeatCount="indefinite" fill="hold" grpId="0" nodeType="afterEffect">
                                  <p:stCondLst>
                                    <p:cond delay="0"/>
                                  </p:stCondLst>
                                  <p:childTnLst>
                                    <p:animClr clrSpc="hsl" dir="cw">
                                      <p:cBhvr override="childStyle">
                                        <p:cTn id="27" dur="2000" fill="hold"/>
                                        <p:tgtEl>
                                          <p:spTgt spid="41"/>
                                        </p:tgtEl>
                                        <p:attrNameLst>
                                          <p:attrName>style.color</p:attrName>
                                        </p:attrNameLst>
                                      </p:cBhvr>
                                      <p:by>
                                        <p:hsl h="10842353" s="0" l="0"/>
                                      </p:by>
                                    </p:animClr>
                                    <p:animClr clrSpc="hsl" dir="cw">
                                      <p:cBhvr>
                                        <p:cTn id="28" dur="2000" fill="hold"/>
                                        <p:tgtEl>
                                          <p:spTgt spid="41"/>
                                        </p:tgtEl>
                                        <p:attrNameLst>
                                          <p:attrName>fillcolor</p:attrName>
                                        </p:attrNameLst>
                                      </p:cBhvr>
                                      <p:by>
                                        <p:hsl h="10842353" s="0" l="0"/>
                                      </p:by>
                                    </p:animClr>
                                    <p:animClr clrSpc="hsl" dir="cw">
                                      <p:cBhvr>
                                        <p:cTn id="29" dur="2000" fill="hold"/>
                                        <p:tgtEl>
                                          <p:spTgt spid="41"/>
                                        </p:tgtEl>
                                        <p:attrNameLst>
                                          <p:attrName>stroke.color</p:attrName>
                                        </p:attrNameLst>
                                      </p:cBhvr>
                                      <p:by>
                                        <p:hsl h="10842353" s="0" l="0"/>
                                      </p:by>
                                    </p:animClr>
                                    <p:set>
                                      <p:cBhvr>
                                        <p:cTn id="30" dur="2000" fill="hold"/>
                                        <p:tgtEl>
                                          <p:spTgt spid="41"/>
                                        </p:tgtEl>
                                        <p:attrNameLst>
                                          <p:attrName>fill.type</p:attrName>
                                        </p:attrNameLst>
                                      </p:cBhvr>
                                      <p:to>
                                        <p:strVal val="solid"/>
                                      </p:to>
                                    </p:set>
                                  </p:childTnLst>
                                </p:cTn>
                              </p:par>
                              <p:par>
                                <p:cTn id="31" presetID="55" presetClass="entr" presetSubtype="0" fill="hold" nodeType="withEffect">
                                  <p:stCondLst>
                                    <p:cond delay="0"/>
                                  </p:stCondLst>
                                  <p:childTnLst>
                                    <p:set>
                                      <p:cBhvr>
                                        <p:cTn id="32" dur="1" fill="hold">
                                          <p:stCondLst>
                                            <p:cond delay="0"/>
                                          </p:stCondLst>
                                        </p:cTn>
                                        <p:tgtEl>
                                          <p:spTgt spid="42"/>
                                        </p:tgtEl>
                                        <p:attrNameLst>
                                          <p:attrName>style.visibility</p:attrName>
                                        </p:attrNameLst>
                                      </p:cBhvr>
                                      <p:to>
                                        <p:strVal val="visible"/>
                                      </p:to>
                                    </p:set>
                                    <p:anim calcmode="lin" valueType="num">
                                      <p:cBhvr>
                                        <p:cTn id="33" dur="1000" fill="hold"/>
                                        <p:tgtEl>
                                          <p:spTgt spid="42"/>
                                        </p:tgtEl>
                                        <p:attrNameLst>
                                          <p:attrName>ppt_w</p:attrName>
                                        </p:attrNameLst>
                                      </p:cBhvr>
                                      <p:tavLst>
                                        <p:tav tm="0">
                                          <p:val>
                                            <p:strVal val="#ppt_w*0.70"/>
                                          </p:val>
                                        </p:tav>
                                        <p:tav tm="100000">
                                          <p:val>
                                            <p:strVal val="#ppt_w"/>
                                          </p:val>
                                        </p:tav>
                                      </p:tavLst>
                                    </p:anim>
                                    <p:anim calcmode="lin" valueType="num">
                                      <p:cBhvr>
                                        <p:cTn id="34" dur="1000" fill="hold"/>
                                        <p:tgtEl>
                                          <p:spTgt spid="42"/>
                                        </p:tgtEl>
                                        <p:attrNameLst>
                                          <p:attrName>ppt_h</p:attrName>
                                        </p:attrNameLst>
                                      </p:cBhvr>
                                      <p:tavLst>
                                        <p:tav tm="0">
                                          <p:val>
                                            <p:strVal val="#ppt_h"/>
                                          </p:val>
                                        </p:tav>
                                        <p:tav tm="100000">
                                          <p:val>
                                            <p:strVal val="#ppt_h"/>
                                          </p:val>
                                        </p:tav>
                                      </p:tavLst>
                                    </p:anim>
                                    <p:animEffect transition="in" filter="fade">
                                      <p:cBhvr>
                                        <p:cTn id="35" dur="1000"/>
                                        <p:tgtEl>
                                          <p:spTgt spid="42"/>
                                        </p:tgtEl>
                                      </p:cBhvr>
                                    </p:animEffect>
                                  </p:childTnLst>
                                </p:cTn>
                              </p:par>
                              <p:par>
                                <p:cTn id="36" presetID="55" presetClass="entr" presetSubtype="0"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p:cTn id="38" dur="5000" fill="hold"/>
                                        <p:tgtEl>
                                          <p:spTgt spid="2"/>
                                        </p:tgtEl>
                                        <p:attrNameLst>
                                          <p:attrName>ppt_w</p:attrName>
                                        </p:attrNameLst>
                                      </p:cBhvr>
                                      <p:tavLst>
                                        <p:tav tm="0">
                                          <p:val>
                                            <p:strVal val="#ppt_w*0.70"/>
                                          </p:val>
                                        </p:tav>
                                        <p:tav tm="100000">
                                          <p:val>
                                            <p:strVal val="#ppt_w"/>
                                          </p:val>
                                        </p:tav>
                                      </p:tavLst>
                                    </p:anim>
                                    <p:anim calcmode="lin" valueType="num">
                                      <p:cBhvr>
                                        <p:cTn id="39" dur="5000" fill="hold"/>
                                        <p:tgtEl>
                                          <p:spTgt spid="2"/>
                                        </p:tgtEl>
                                        <p:attrNameLst>
                                          <p:attrName>ppt_h</p:attrName>
                                        </p:attrNameLst>
                                      </p:cBhvr>
                                      <p:tavLst>
                                        <p:tav tm="0">
                                          <p:val>
                                            <p:strVal val="#ppt_h"/>
                                          </p:val>
                                        </p:tav>
                                        <p:tav tm="100000">
                                          <p:val>
                                            <p:strVal val="#ppt_h"/>
                                          </p:val>
                                        </p:tav>
                                      </p:tavLst>
                                    </p:anim>
                                    <p:animEffect transition="in" filter="fade">
                                      <p:cBhvr>
                                        <p:cTn id="40" dur="5000"/>
                                        <p:tgtEl>
                                          <p:spTgt spid="2"/>
                                        </p:tgtEl>
                                      </p:cBhvr>
                                    </p:animEffect>
                                  </p:childTnLst>
                                </p:cTn>
                              </p:par>
                              <p:par>
                                <p:cTn id="41" presetID="0" presetClass="path" presetSubtype="0" accel="50000" decel="50000" fill="hold" nodeType="withEffect">
                                  <p:stCondLst>
                                    <p:cond delay="0"/>
                                  </p:stCondLst>
                                  <p:childTnLst>
                                    <p:animMotion origin="layout" path="M 0.00747 0.05782 C -0.01493 0.04834 -0.0375 0.03955 -0.0519 0.01342 C -0.05468 0.00209 -0.0526 0.00949 -0.0592 -0.00786 C -0.0618 -0.01457 -0.06284 -0.02197 -0.06493 -0.0289 C -0.06614 -0.03746 -0.06805 -0.04555 -0.06927 -0.05411 C -0.06875 -0.06961 -0.06944 -0.0851 -0.06788 -0.10037 C -0.06753 -0.1036 -0.0651 -0.10592 -0.06354 -0.10823 C -0.05572 -0.11979 -0.05277 -0.12234 -0.04166 -0.12557 C -0.03559 -0.13182 -0.03038 -0.13321 -0.02291 -0.13529 C -0.01805 -0.13667 -0.00833 -0.13899 -0.00833 -0.13876 C 0.02275 -0.13737 0.0191 -0.13899 0.03941 -0.12927 C 0.04393 -0.12326 0.04827 -0.12234 0.05244 -0.11586 C 0.06268 -0.0999 0.06615 -0.07978 0.0698 -0.05989 C 0.07153 -0.03353 0.07362 -0.01526 0.0698 0.01342 C 0.06893 0.01943 0.06511 0.02383 0.06268 0.02891 C 0.05244 0.05065 0.03976 0.05782 0.02205 0.0636 C 0.01389 0.06291 0.00556 0.06337 -0.0026 0.06175 C -0.00434 0.06152 -0.00538 0.05875 -0.00694 0.05782 C -0.01701 0.05111 -0.02725 0.0451 -0.03732 0.03863 C -0.04739 0.02059 -0.03489 0.04071 -0.04895 0.02498 C -0.06458 0.00717 -0.03888 0.0303 -0.05625 0.0155 C -0.06649 -0.00323 -0.07152 -0.00901 -0.075 -0.03284 C -0.07395 -0.06568 -0.07465 -0.0932 -0.05625 -0.11771 C -0.05138 -0.12419 -0.04114 -0.13274 -0.03454 -0.13529 C -0.02881 -0.13737 -0.01718 -0.13899 -0.01718 -0.13876 C 0.02205 -0.13737 0.02049 -0.13922 0.04514 -0.13136 C 0.05556 -0.12187 0.0507 -0.12557 0.05973 -0.11979 C 0.06355 -0.11216 0.06858 -0.10777 0.07275 -0.10037 C 0.07657 -0.08441 0.07049 -0.10846 0.07848 -0.08487 C 0.08507 -0.06544 0.075 -0.08765 0.08282 -0.07146 C 0.09028 -0.0252 0.08351 0.01619 0.05973 0.04834 C 0.05452 0.05528 0.0448 0.05736 0.03803 0.0599 C 0.0231 0.05921 0.00799 0.05898 -0.00694 0.05782 C -0.01163 0.05736 -0.01336 0.0532 -0.01718 0.05019 C -0.02274 0.0458 -0.02934 0.04395 -0.03454 0.03863 C -0.04288 0.0303 -0.05069 0.02174 -0.0592 0.01342 C -0.0644 0.00209 -0.06527 -0.00855 -0.06788 -0.02127 C -0.06736 -0.03469 -0.06736 -0.04833 -0.06631 -0.06174 C -0.06545 -0.07215 -0.0625 -0.07423 -0.0592 -0.08302 C -0.05486 -0.09435 -0.05173 -0.10476 -0.04322 -0.11193 C -0.04184 -0.11447 -0.04079 -0.11771 -0.03888 -0.11979 C -0.03767 -0.12118 -0.03593 -0.12072 -0.03454 -0.12164 C -0.0144 -0.13367 -0.02951 -0.12604 -0.01857 -0.13136 C -0.00746 -0.12997 0.00365 -0.12904 0.01476 -0.12742 C 0.02327 -0.12604 0.03351 -0.11378 0.0408 -0.10823 C 0.05782 -0.09505 0.06164 -0.0858 0.06702 -0.05989 C 0.0658 -0.01873 0.06771 0.01619 0.0408 0.04048 C 0.01303 0.03816 0.01858 0.03932 -0.0026 0.02498 C -0.00989 0.01989 -0.0125 0.00902 -0.01996 0.00579 C -0.02638 -0.00277 -0.02899 -0.00809 -0.03732 -0.01156 C -0.04236 -0.01827 -0.04427 -0.02358 -0.04618 -0.03284 C -0.04947 -0.07053 -0.05555 -0.10661 -0.0243 -0.11401 C -0.00746 -0.1228 0.00834 -0.1191 0.02639 -0.11771 C 0.03785 -0.11193 0.04931 -0.1043 0.05834 -0.09273 C 0.06025 -0.0851 0.0606 -0.07724 0.06268 -0.06961 C 0.06146 -0.04209 0.06389 -0.02058 0.04671 -0.00393 C 0.04532 -0.00254 0.0441 -0.00023 0.04237 -4.73636E-6 C 0.03664 0.00093 0.03073 -4.73636E-6 0.025 -4.73636E-6 " pathEditMode="relative" rAng="0" ptsTypes="fffffffffffffffffffffffffffffffffffffffffffffffffffffffffA">
                                      <p:cBhvr>
                                        <p:cTn id="42" dur="3000" fill="hold"/>
                                        <p:tgtEl>
                                          <p:spTgt spid="2"/>
                                        </p:tgtEl>
                                        <p:attrNameLst>
                                          <p:attrName>ppt_x</p:attrName>
                                          <p:attrName>ppt_y</p:attrName>
                                        </p:attrNameLst>
                                      </p:cBhvr>
                                      <p:rCtr x="0" y="-9600"/>
                                    </p:animMotion>
                                  </p:childTnLst>
                                </p:cTn>
                              </p:par>
                            </p:childTnLst>
                          </p:cTn>
                        </p:par>
                        <p:par>
                          <p:cTn id="43" fill="hold" nodeType="afterGroup">
                            <p:stCondLst>
                              <p:cond delay="11000"/>
                            </p:stCondLst>
                            <p:childTnLst>
                              <p:par>
                                <p:cTn id="44" presetID="4" presetClass="entr" presetSubtype="16" repeatCount="indefinite" fill="hold" grpId="1" nodeType="after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box(in)">
                                      <p:cBhvr>
                                        <p:cTn id="46" dur="2000"/>
                                        <p:tgtEl>
                                          <p:spTgt spid="45"/>
                                        </p:tgtEl>
                                      </p:cBhvr>
                                    </p:animEffect>
                                  </p:childTnLst>
                                </p:cTn>
                              </p:par>
                            </p:childTnLst>
                          </p:cTn>
                        </p:par>
                        <p:par>
                          <p:cTn id="47" fill="hold" nodeType="afterGroup">
                            <p:stCondLst>
                              <p:cond delay="13000"/>
                            </p:stCondLst>
                            <p:childTnLst>
                              <p:par>
                                <p:cTn id="48" presetID="23" presetClass="emph" presetSubtype="0" repeatCount="indefinite" fill="hold" grpId="0" nodeType="afterEffect">
                                  <p:stCondLst>
                                    <p:cond delay="0"/>
                                  </p:stCondLst>
                                  <p:childTnLst>
                                    <p:animClr clrSpc="hsl" dir="cw">
                                      <p:cBhvr override="childStyle">
                                        <p:cTn id="49" dur="2000" fill="hold"/>
                                        <p:tgtEl>
                                          <p:spTgt spid="45"/>
                                        </p:tgtEl>
                                        <p:attrNameLst>
                                          <p:attrName>style.color</p:attrName>
                                        </p:attrNameLst>
                                      </p:cBhvr>
                                      <p:by>
                                        <p:hsl h="10842353" s="0" l="0"/>
                                      </p:by>
                                    </p:animClr>
                                    <p:animClr clrSpc="hsl" dir="cw">
                                      <p:cBhvr>
                                        <p:cTn id="50" dur="2000" fill="hold"/>
                                        <p:tgtEl>
                                          <p:spTgt spid="45"/>
                                        </p:tgtEl>
                                        <p:attrNameLst>
                                          <p:attrName>fillcolor</p:attrName>
                                        </p:attrNameLst>
                                      </p:cBhvr>
                                      <p:by>
                                        <p:hsl h="10842353" s="0" l="0"/>
                                      </p:by>
                                    </p:animClr>
                                    <p:animClr clrSpc="hsl" dir="cw">
                                      <p:cBhvr>
                                        <p:cTn id="51" dur="2000" fill="hold"/>
                                        <p:tgtEl>
                                          <p:spTgt spid="45"/>
                                        </p:tgtEl>
                                        <p:attrNameLst>
                                          <p:attrName>stroke.color</p:attrName>
                                        </p:attrNameLst>
                                      </p:cBhvr>
                                      <p:by>
                                        <p:hsl h="10842353" s="0" l="0"/>
                                      </p:by>
                                    </p:animClr>
                                    <p:set>
                                      <p:cBhvr>
                                        <p:cTn id="52" dur="2000" fill="hold"/>
                                        <p:tgtEl>
                                          <p:spTgt spid="45"/>
                                        </p:tgtEl>
                                        <p:attrNameLst>
                                          <p:attrName>fill.type</p:attrName>
                                        </p:attrNameLst>
                                      </p:cBhvr>
                                      <p:to>
                                        <p:strVal val="solid"/>
                                      </p:to>
                                    </p:set>
                                  </p:childTnLst>
                                </p:cTn>
                              </p:par>
                              <p:par>
                                <p:cTn id="53" presetID="55" presetClass="entr" presetSubtype="0" fill="hold" nodeType="withEffect">
                                  <p:stCondLst>
                                    <p:cond delay="0"/>
                                  </p:stCondLst>
                                  <p:childTnLst>
                                    <p:set>
                                      <p:cBhvr>
                                        <p:cTn id="54" dur="1" fill="hold">
                                          <p:stCondLst>
                                            <p:cond delay="0"/>
                                          </p:stCondLst>
                                        </p:cTn>
                                        <p:tgtEl>
                                          <p:spTgt spid="46"/>
                                        </p:tgtEl>
                                        <p:attrNameLst>
                                          <p:attrName>style.visibility</p:attrName>
                                        </p:attrNameLst>
                                      </p:cBhvr>
                                      <p:to>
                                        <p:strVal val="visible"/>
                                      </p:to>
                                    </p:set>
                                    <p:anim calcmode="lin" valueType="num">
                                      <p:cBhvr>
                                        <p:cTn id="55" dur="1000" fill="hold"/>
                                        <p:tgtEl>
                                          <p:spTgt spid="46"/>
                                        </p:tgtEl>
                                        <p:attrNameLst>
                                          <p:attrName>ppt_w</p:attrName>
                                        </p:attrNameLst>
                                      </p:cBhvr>
                                      <p:tavLst>
                                        <p:tav tm="0">
                                          <p:val>
                                            <p:strVal val="#ppt_w*0.70"/>
                                          </p:val>
                                        </p:tav>
                                        <p:tav tm="100000">
                                          <p:val>
                                            <p:strVal val="#ppt_w"/>
                                          </p:val>
                                        </p:tav>
                                      </p:tavLst>
                                    </p:anim>
                                    <p:anim calcmode="lin" valueType="num">
                                      <p:cBhvr>
                                        <p:cTn id="56" dur="1000" fill="hold"/>
                                        <p:tgtEl>
                                          <p:spTgt spid="46"/>
                                        </p:tgtEl>
                                        <p:attrNameLst>
                                          <p:attrName>ppt_h</p:attrName>
                                        </p:attrNameLst>
                                      </p:cBhvr>
                                      <p:tavLst>
                                        <p:tav tm="0">
                                          <p:val>
                                            <p:strVal val="#ppt_h"/>
                                          </p:val>
                                        </p:tav>
                                        <p:tav tm="100000">
                                          <p:val>
                                            <p:strVal val="#ppt_h"/>
                                          </p:val>
                                        </p:tav>
                                      </p:tavLst>
                                    </p:anim>
                                    <p:animEffect transition="in" filter="fade">
                                      <p:cBhvr>
                                        <p:cTn id="57" dur="1000"/>
                                        <p:tgtEl>
                                          <p:spTgt spid="46"/>
                                        </p:tgtEl>
                                      </p:cBhvr>
                                    </p:animEffect>
                                  </p:childTnLst>
                                </p:cTn>
                              </p:par>
                            </p:childTnLst>
                          </p:cTn>
                        </p:par>
                        <p:par>
                          <p:cTn id="58" fill="hold" nodeType="afterGroup">
                            <p:stCondLst>
                              <p:cond delay="15000"/>
                            </p:stCondLst>
                            <p:childTnLst>
                              <p:par>
                                <p:cTn id="59" presetID="4" presetClass="entr" presetSubtype="16" repeatCount="indefinite" fill="hold" grpId="1" nodeType="afterEffect">
                                  <p:stCondLst>
                                    <p:cond delay="0"/>
                                  </p:stCondLst>
                                  <p:childTnLst>
                                    <p:set>
                                      <p:cBhvr>
                                        <p:cTn id="60" dur="1" fill="hold">
                                          <p:stCondLst>
                                            <p:cond delay="0"/>
                                          </p:stCondLst>
                                        </p:cTn>
                                        <p:tgtEl>
                                          <p:spTgt spid="47"/>
                                        </p:tgtEl>
                                        <p:attrNameLst>
                                          <p:attrName>style.visibility</p:attrName>
                                        </p:attrNameLst>
                                      </p:cBhvr>
                                      <p:to>
                                        <p:strVal val="visible"/>
                                      </p:to>
                                    </p:set>
                                    <p:animEffect transition="in" filter="box(in)">
                                      <p:cBhvr>
                                        <p:cTn id="61" dur="2000"/>
                                        <p:tgtEl>
                                          <p:spTgt spid="47"/>
                                        </p:tgtEl>
                                      </p:cBhvr>
                                    </p:animEffect>
                                  </p:childTnLst>
                                </p:cTn>
                              </p:par>
                            </p:childTnLst>
                          </p:cTn>
                        </p:par>
                        <p:par>
                          <p:cTn id="62" fill="hold" nodeType="afterGroup">
                            <p:stCondLst>
                              <p:cond delay="17000"/>
                            </p:stCondLst>
                            <p:childTnLst>
                              <p:par>
                                <p:cTn id="63" presetID="23" presetClass="emph" presetSubtype="0" repeatCount="indefinite" fill="hold" grpId="0" nodeType="afterEffect">
                                  <p:stCondLst>
                                    <p:cond delay="0"/>
                                  </p:stCondLst>
                                  <p:childTnLst>
                                    <p:animClr clrSpc="hsl" dir="cw">
                                      <p:cBhvr override="childStyle">
                                        <p:cTn id="64" dur="2000" fill="hold"/>
                                        <p:tgtEl>
                                          <p:spTgt spid="47"/>
                                        </p:tgtEl>
                                        <p:attrNameLst>
                                          <p:attrName>style.color</p:attrName>
                                        </p:attrNameLst>
                                      </p:cBhvr>
                                      <p:by>
                                        <p:hsl h="10842353" s="0" l="0"/>
                                      </p:by>
                                    </p:animClr>
                                    <p:animClr clrSpc="hsl" dir="cw">
                                      <p:cBhvr>
                                        <p:cTn id="65" dur="2000" fill="hold"/>
                                        <p:tgtEl>
                                          <p:spTgt spid="47"/>
                                        </p:tgtEl>
                                        <p:attrNameLst>
                                          <p:attrName>fillcolor</p:attrName>
                                        </p:attrNameLst>
                                      </p:cBhvr>
                                      <p:by>
                                        <p:hsl h="10842353" s="0" l="0"/>
                                      </p:by>
                                    </p:animClr>
                                    <p:animClr clrSpc="hsl" dir="cw">
                                      <p:cBhvr>
                                        <p:cTn id="66" dur="2000" fill="hold"/>
                                        <p:tgtEl>
                                          <p:spTgt spid="47"/>
                                        </p:tgtEl>
                                        <p:attrNameLst>
                                          <p:attrName>stroke.color</p:attrName>
                                        </p:attrNameLst>
                                      </p:cBhvr>
                                      <p:by>
                                        <p:hsl h="10842353" s="0" l="0"/>
                                      </p:by>
                                    </p:animClr>
                                    <p:set>
                                      <p:cBhvr>
                                        <p:cTn id="67" dur="2000" fill="hold"/>
                                        <p:tgtEl>
                                          <p:spTgt spid="47"/>
                                        </p:tgtEl>
                                        <p:attrNameLst>
                                          <p:attrName>fill.type</p:attrName>
                                        </p:attrNameLst>
                                      </p:cBhvr>
                                      <p:to>
                                        <p:strVal val="solid"/>
                                      </p:to>
                                    </p:set>
                                  </p:childTnLst>
                                </p:cTn>
                              </p:par>
                            </p:childTnLst>
                          </p:cTn>
                        </p:par>
                        <p:par>
                          <p:cTn id="68" fill="hold" nodeType="afterGroup">
                            <p:stCondLst>
                              <p:cond delay="19000"/>
                            </p:stCondLst>
                            <p:childTnLst>
                              <p:par>
                                <p:cTn id="69" presetID="1" presetClass="entr" presetSubtype="0" fill="hold" nodeType="afterEffect">
                                  <p:stCondLst>
                                    <p:cond delay="0"/>
                                  </p:stCondLst>
                                  <p:childTnLst>
                                    <p:set>
                                      <p:cBhvr>
                                        <p:cTn id="70" dur="1" fill="hold">
                                          <p:stCondLst>
                                            <p:cond delay="0"/>
                                          </p:stCondLst>
                                        </p:cTn>
                                        <p:tgtEl>
                                          <p:spTgt spid="48"/>
                                        </p:tgtEl>
                                        <p:attrNameLst>
                                          <p:attrName>style.visibility</p:attrName>
                                        </p:attrNameLst>
                                      </p:cBhvr>
                                      <p:to>
                                        <p:strVal val="visible"/>
                                      </p:to>
                                    </p:set>
                                  </p:childTnLst>
                                </p:cTn>
                              </p:par>
                              <p:par>
                                <p:cTn id="71" presetID="55" presetClass="entr" presetSubtype="0" fill="hold" nodeType="withEffect">
                                  <p:stCondLst>
                                    <p:cond delay="0"/>
                                  </p:stCondLst>
                                  <p:childTnLst>
                                    <p:set>
                                      <p:cBhvr>
                                        <p:cTn id="72" dur="1" fill="hold">
                                          <p:stCondLst>
                                            <p:cond delay="0"/>
                                          </p:stCondLst>
                                        </p:cTn>
                                        <p:tgtEl>
                                          <p:spTgt spid="48"/>
                                        </p:tgtEl>
                                        <p:attrNameLst>
                                          <p:attrName>style.visibility</p:attrName>
                                        </p:attrNameLst>
                                      </p:cBhvr>
                                      <p:to>
                                        <p:strVal val="visible"/>
                                      </p:to>
                                    </p:set>
                                    <p:anim calcmode="lin" valueType="num">
                                      <p:cBhvr>
                                        <p:cTn id="73" dur="1000" fill="hold"/>
                                        <p:tgtEl>
                                          <p:spTgt spid="48"/>
                                        </p:tgtEl>
                                        <p:attrNameLst>
                                          <p:attrName>ppt_w</p:attrName>
                                        </p:attrNameLst>
                                      </p:cBhvr>
                                      <p:tavLst>
                                        <p:tav tm="0">
                                          <p:val>
                                            <p:strVal val="#ppt_w*0.70"/>
                                          </p:val>
                                        </p:tav>
                                        <p:tav tm="100000">
                                          <p:val>
                                            <p:strVal val="#ppt_w"/>
                                          </p:val>
                                        </p:tav>
                                      </p:tavLst>
                                    </p:anim>
                                    <p:anim calcmode="lin" valueType="num">
                                      <p:cBhvr>
                                        <p:cTn id="74" dur="1000" fill="hold"/>
                                        <p:tgtEl>
                                          <p:spTgt spid="48"/>
                                        </p:tgtEl>
                                        <p:attrNameLst>
                                          <p:attrName>ppt_h</p:attrName>
                                        </p:attrNameLst>
                                      </p:cBhvr>
                                      <p:tavLst>
                                        <p:tav tm="0">
                                          <p:val>
                                            <p:strVal val="#ppt_h"/>
                                          </p:val>
                                        </p:tav>
                                        <p:tav tm="100000">
                                          <p:val>
                                            <p:strVal val="#ppt_h"/>
                                          </p:val>
                                        </p:tav>
                                      </p:tavLst>
                                    </p:anim>
                                    <p:animEffect transition="in" filter="fade">
                                      <p:cBhvr>
                                        <p:cTn id="75" dur="1000"/>
                                        <p:tgtEl>
                                          <p:spTgt spid="48"/>
                                        </p:tgtEl>
                                      </p:cBhvr>
                                    </p:animEffect>
                                  </p:childTnLst>
                                </p:cTn>
                              </p:par>
                              <p:par>
                                <p:cTn id="76" presetID="55" presetClass="entr" presetSubtype="0" fill="hold" nodeType="withEffect">
                                  <p:stCondLst>
                                    <p:cond delay="0"/>
                                  </p:stCondLst>
                                  <p:childTnLst>
                                    <p:set>
                                      <p:cBhvr>
                                        <p:cTn id="77" dur="1" fill="hold">
                                          <p:stCondLst>
                                            <p:cond delay="0"/>
                                          </p:stCondLst>
                                        </p:cTn>
                                        <p:tgtEl>
                                          <p:spTgt spid="49"/>
                                        </p:tgtEl>
                                        <p:attrNameLst>
                                          <p:attrName>style.visibility</p:attrName>
                                        </p:attrNameLst>
                                      </p:cBhvr>
                                      <p:to>
                                        <p:strVal val="visible"/>
                                      </p:to>
                                    </p:set>
                                    <p:anim calcmode="lin" valueType="num">
                                      <p:cBhvr>
                                        <p:cTn id="78" dur="1000" fill="hold"/>
                                        <p:tgtEl>
                                          <p:spTgt spid="49"/>
                                        </p:tgtEl>
                                        <p:attrNameLst>
                                          <p:attrName>ppt_w</p:attrName>
                                        </p:attrNameLst>
                                      </p:cBhvr>
                                      <p:tavLst>
                                        <p:tav tm="0">
                                          <p:val>
                                            <p:strVal val="#ppt_w*0.70"/>
                                          </p:val>
                                        </p:tav>
                                        <p:tav tm="100000">
                                          <p:val>
                                            <p:strVal val="#ppt_w"/>
                                          </p:val>
                                        </p:tav>
                                      </p:tavLst>
                                    </p:anim>
                                    <p:anim calcmode="lin" valueType="num">
                                      <p:cBhvr>
                                        <p:cTn id="79" dur="1000" fill="hold"/>
                                        <p:tgtEl>
                                          <p:spTgt spid="49"/>
                                        </p:tgtEl>
                                        <p:attrNameLst>
                                          <p:attrName>ppt_h</p:attrName>
                                        </p:attrNameLst>
                                      </p:cBhvr>
                                      <p:tavLst>
                                        <p:tav tm="0">
                                          <p:val>
                                            <p:strVal val="#ppt_h"/>
                                          </p:val>
                                        </p:tav>
                                        <p:tav tm="100000">
                                          <p:val>
                                            <p:strVal val="#ppt_h"/>
                                          </p:val>
                                        </p:tav>
                                      </p:tavLst>
                                    </p:anim>
                                    <p:animEffect transition="in" filter="fade">
                                      <p:cBhvr>
                                        <p:cTn id="80" dur="1000"/>
                                        <p:tgtEl>
                                          <p:spTgt spid="49"/>
                                        </p:tgtEl>
                                      </p:cBhvr>
                                    </p:animEffect>
                                  </p:childTnLst>
                                </p:cTn>
                              </p:par>
                            </p:childTnLst>
                          </p:cTn>
                        </p:par>
                        <p:par>
                          <p:cTn id="81" fill="hold" nodeType="afterGroup">
                            <p:stCondLst>
                              <p:cond delay="20000"/>
                            </p:stCondLst>
                            <p:childTnLst>
                              <p:par>
                                <p:cTn id="82" presetID="53" presetClass="entr" presetSubtype="0" fill="hold" nodeType="afterEffect">
                                  <p:stCondLst>
                                    <p:cond delay="0"/>
                                  </p:stCondLst>
                                  <p:childTnLst>
                                    <p:set>
                                      <p:cBhvr>
                                        <p:cTn id="83" dur="1" fill="hold">
                                          <p:stCondLst>
                                            <p:cond delay="0"/>
                                          </p:stCondLst>
                                        </p:cTn>
                                        <p:tgtEl>
                                          <p:spTgt spid="16"/>
                                        </p:tgtEl>
                                        <p:attrNameLst>
                                          <p:attrName>style.visibility</p:attrName>
                                        </p:attrNameLst>
                                      </p:cBhvr>
                                      <p:to>
                                        <p:strVal val="visible"/>
                                      </p:to>
                                    </p:set>
                                    <p:anim calcmode="lin" valueType="num">
                                      <p:cBhvr>
                                        <p:cTn id="84" dur="1000" fill="hold"/>
                                        <p:tgtEl>
                                          <p:spTgt spid="16"/>
                                        </p:tgtEl>
                                        <p:attrNameLst>
                                          <p:attrName>ppt_w</p:attrName>
                                        </p:attrNameLst>
                                      </p:cBhvr>
                                      <p:tavLst>
                                        <p:tav tm="0">
                                          <p:val>
                                            <p:fltVal val="0"/>
                                          </p:val>
                                        </p:tav>
                                        <p:tav tm="100000">
                                          <p:val>
                                            <p:strVal val="#ppt_w"/>
                                          </p:val>
                                        </p:tav>
                                      </p:tavLst>
                                    </p:anim>
                                    <p:anim calcmode="lin" valueType="num">
                                      <p:cBhvr>
                                        <p:cTn id="85" dur="1000" fill="hold"/>
                                        <p:tgtEl>
                                          <p:spTgt spid="16"/>
                                        </p:tgtEl>
                                        <p:attrNameLst>
                                          <p:attrName>ppt_h</p:attrName>
                                        </p:attrNameLst>
                                      </p:cBhvr>
                                      <p:tavLst>
                                        <p:tav tm="0">
                                          <p:val>
                                            <p:fltVal val="0"/>
                                          </p:val>
                                        </p:tav>
                                        <p:tav tm="100000">
                                          <p:val>
                                            <p:strVal val="#ppt_h"/>
                                          </p:val>
                                        </p:tav>
                                      </p:tavLst>
                                    </p:anim>
                                    <p:animEffect transition="in" filter="fade">
                                      <p:cBhvr>
                                        <p:cTn id="86" dur="1000"/>
                                        <p:tgtEl>
                                          <p:spTgt spid="16"/>
                                        </p:tgtEl>
                                      </p:cBhvr>
                                    </p:animEffect>
                                  </p:childTnLst>
                                </p:cTn>
                              </p:par>
                            </p:childTnLst>
                          </p:cTn>
                        </p:par>
                        <p:par>
                          <p:cTn id="87" fill="hold" nodeType="afterGroup">
                            <p:stCondLst>
                              <p:cond delay="21000"/>
                            </p:stCondLst>
                            <p:childTnLst>
                              <p:par>
                                <p:cTn id="88" presetID="6" presetClass="emph" presetSubtype="0" decel="50000" autoRev="1" fill="hold" nodeType="afterEffect">
                                  <p:stCondLst>
                                    <p:cond delay="0"/>
                                  </p:stCondLst>
                                  <p:childTnLst>
                                    <p:animScale>
                                      <p:cBhvr>
                                        <p:cTn id="89" dur="5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45" grpId="0" animBg="1"/>
      <p:bldP spid="45" grpId="1" animBg="1"/>
      <p:bldP spid="47" grpId="0" animBg="1"/>
      <p:bldP spid="47" grpId="1" animBg="1"/>
      <p:bldP spid="28"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35 Diagrama"/>
          <p:cNvGraphicFramePr/>
          <p:nvPr>
            <p:extLst>
              <p:ext uri="{D42A27DB-BD31-4B8C-83A1-F6EECF244321}">
                <p14:modId xmlns:p14="http://schemas.microsoft.com/office/powerpoint/2010/main" val="3395919957"/>
              </p:ext>
            </p:extLst>
          </p:nvPr>
        </p:nvGraphicFramePr>
        <p:xfrm>
          <a:off x="1501492" y="150814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8" name="37 Rectángulo redondeado"/>
          <p:cNvSpPr/>
          <p:nvPr/>
        </p:nvSpPr>
        <p:spPr bwMode="auto">
          <a:xfrm>
            <a:off x="5645150" y="1633538"/>
            <a:ext cx="857250" cy="714375"/>
          </a:xfrm>
          <a:prstGeom prst="roundRect">
            <a:avLst/>
          </a:prstGeom>
          <a:solidFill>
            <a:schemeClr val="accent1"/>
          </a:solidFill>
          <a:ln w="9525" cap="flat" cmpd="sng" algn="ctr">
            <a:noFill/>
            <a:prstDash val="solid"/>
            <a:round/>
            <a:headEnd type="none" w="med" len="med"/>
            <a:tailEnd type="none" w="med" len="med"/>
          </a:ln>
          <a:effectLst>
            <a:outerShdw blurRad="50800" dist="50800" dir="5400000" algn="ctr" rotWithShape="0">
              <a:srgbClr val="FFC000"/>
            </a:outerShdw>
          </a:effectLst>
        </p:spPr>
        <p:txBody>
          <a:bodyPr anchor="ctr"/>
          <a:lstStyle/>
          <a:p>
            <a:pPr algn="ctr">
              <a:defRPr/>
            </a:pPr>
            <a:r>
              <a:rPr lang="es-MX" sz="4000" u="none" dirty="0">
                <a:solidFill>
                  <a:schemeClr val="tx1"/>
                </a:solidFill>
              </a:rPr>
              <a:t>2</a:t>
            </a:r>
            <a:endParaRPr lang="es-MX" sz="4000" u="none" dirty="0">
              <a:solidFill>
                <a:schemeClr val="tx1"/>
              </a:solidFill>
              <a:latin typeface="Arial" charset="0"/>
            </a:endParaRPr>
          </a:p>
        </p:txBody>
      </p:sp>
      <p:sp>
        <p:nvSpPr>
          <p:cNvPr id="37" name="36 Rectángulo redondeado"/>
          <p:cNvSpPr/>
          <p:nvPr/>
        </p:nvSpPr>
        <p:spPr bwMode="auto">
          <a:xfrm>
            <a:off x="2428875" y="1633538"/>
            <a:ext cx="857250" cy="714375"/>
          </a:xfrm>
          <a:prstGeom prst="roundRect">
            <a:avLst/>
          </a:prstGeom>
          <a:solidFill>
            <a:schemeClr val="accent1"/>
          </a:solidFill>
          <a:ln w="9525" cap="flat" cmpd="sng" algn="ctr">
            <a:noFill/>
            <a:prstDash val="solid"/>
            <a:round/>
            <a:headEnd type="none" w="med" len="med"/>
            <a:tailEnd type="none" w="med" len="med"/>
          </a:ln>
          <a:effectLst>
            <a:outerShdw blurRad="50800" dist="50800" dir="5400000" algn="ctr" rotWithShape="0">
              <a:srgbClr val="FFC000"/>
            </a:outerShdw>
          </a:effectLst>
        </p:spPr>
        <p:txBody>
          <a:bodyPr anchor="ctr"/>
          <a:lstStyle/>
          <a:p>
            <a:pPr algn="ctr">
              <a:defRPr/>
            </a:pPr>
            <a:r>
              <a:rPr lang="es-MX" sz="4000" u="none" dirty="0">
                <a:solidFill>
                  <a:schemeClr val="tx1"/>
                </a:solidFill>
                <a:latin typeface="Arial" charset="0"/>
              </a:rPr>
              <a:t>1</a:t>
            </a:r>
          </a:p>
        </p:txBody>
      </p:sp>
      <p:sp>
        <p:nvSpPr>
          <p:cNvPr id="92165" name="62 Rectángulo"/>
          <p:cNvSpPr>
            <a:spLocks noChangeArrowheads="1"/>
          </p:cNvSpPr>
          <p:nvPr/>
        </p:nvSpPr>
        <p:spPr bwMode="auto">
          <a:xfrm>
            <a:off x="2184400" y="1020763"/>
            <a:ext cx="4727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s-MX" u="none">
                <a:solidFill>
                  <a:schemeClr val="tx1"/>
                </a:solidFill>
              </a:rPr>
              <a:t>Err:5032 El NIV no está asignado a la distribuidora</a:t>
            </a:r>
            <a:endParaRPr lang="en-US" u="none">
              <a:solidFill>
                <a:schemeClr val="tx1"/>
              </a:solidFill>
            </a:endParaRPr>
          </a:p>
        </p:txBody>
      </p:sp>
      <p:sp>
        <p:nvSpPr>
          <p:cNvPr id="103" name="Rectangle 24"/>
          <p:cNvSpPr>
            <a:spLocks noChangeArrowheads="1"/>
          </p:cNvSpPr>
          <p:nvPr/>
        </p:nvSpPr>
        <p:spPr bwMode="auto">
          <a:xfrm>
            <a:off x="449770" y="4693031"/>
            <a:ext cx="8196834" cy="1578894"/>
          </a:xfrm>
          <a:prstGeom prst="rect">
            <a:avLst/>
          </a:prstGeom>
          <a:solidFill>
            <a:schemeClr val="accent5">
              <a:lumMod val="50000"/>
            </a:schemeClr>
          </a:solidFill>
          <a:ln w="9525" algn="ctr">
            <a:solidFill>
              <a:schemeClr val="bg1"/>
            </a:solidFill>
            <a:miter lim="800000"/>
            <a:headEnd/>
            <a:tailEnd/>
          </a:ln>
          <a:effectLst/>
          <a:scene3d>
            <a:camera prst="orthographicFront"/>
            <a:lightRig rig="threePt" dir="t"/>
          </a:scene3d>
          <a:sp3d>
            <a:bevelT w="165100" prst="coolSlant"/>
          </a:sp3d>
        </p:spPr>
        <p:txBody>
          <a:bodyPr lIns="0" tIns="0" rIns="0" bIns="0">
            <a:spAutoFit/>
          </a:bodyPr>
          <a:lstStyle/>
          <a:p>
            <a:pPr algn="ctr">
              <a:spcBef>
                <a:spcPct val="20000"/>
              </a:spcBef>
              <a:defRPr/>
            </a:pPr>
            <a:r>
              <a:rPr lang="es-ES" sz="1900" u="none" dirty="0">
                <a:solidFill>
                  <a:schemeClr val="bg1"/>
                </a:solidFill>
                <a:effectLst>
                  <a:outerShdw blurRad="38100" dist="38100" dir="2700000" algn="tl">
                    <a:srgbClr val="000000"/>
                  </a:outerShdw>
                </a:effectLst>
              </a:rPr>
              <a:t>¡IMPORTANTE!</a:t>
            </a:r>
          </a:p>
          <a:p>
            <a:pPr algn="ctr">
              <a:spcBef>
                <a:spcPct val="20000"/>
              </a:spcBef>
              <a:defRPr/>
            </a:pPr>
            <a:r>
              <a:rPr lang="es-ES" sz="1900" u="none" dirty="0">
                <a:solidFill>
                  <a:schemeClr val="bg1"/>
                </a:solidFill>
              </a:rPr>
              <a:t>Cuando aparezca el error 5032 </a:t>
            </a:r>
          </a:p>
          <a:p>
            <a:pPr algn="ctr">
              <a:spcBef>
                <a:spcPct val="20000"/>
              </a:spcBef>
              <a:defRPr/>
            </a:pPr>
            <a:r>
              <a:rPr lang="es-ES" sz="1900" u="none" dirty="0">
                <a:solidFill>
                  <a:schemeClr val="bg1"/>
                </a:solidFill>
              </a:rPr>
              <a:t>Deben enviar al correo c_rpv@snsp.gob.mx donde con el asunto:  </a:t>
            </a:r>
            <a:r>
              <a:rPr lang="es-ES" sz="1900" u="none" dirty="0">
                <a:solidFill>
                  <a:schemeClr val="bg1"/>
                </a:solidFill>
                <a:effectLst>
                  <a:glow rad="228600">
                    <a:schemeClr val="accent6">
                      <a:satMod val="175000"/>
                      <a:alpha val="40000"/>
                    </a:schemeClr>
                  </a:glow>
                </a:effectLst>
              </a:rPr>
              <a:t>“Error:5032 El NIV no está asignado a la distribuidora”,</a:t>
            </a:r>
            <a:r>
              <a:rPr lang="es-ES" sz="1900" u="none" dirty="0">
                <a:solidFill>
                  <a:schemeClr val="bg1"/>
                </a:solidFill>
              </a:rPr>
              <a:t> con una descripción muy breve del problema y una lista con los datos establecidos en el documento </a:t>
            </a:r>
            <a:r>
              <a:rPr lang="es-ES" sz="1900" u="none" dirty="0">
                <a:solidFill>
                  <a:schemeClr val="bg1"/>
                </a:solidFill>
                <a:hlinkClick r:id="rId7" action="ppaction://hlinkfile"/>
              </a:rPr>
              <a:t>contingencias</a:t>
            </a:r>
            <a:r>
              <a:rPr lang="es-ES" sz="1900" u="none" dirty="0">
                <a:solidFill>
                  <a:schemeClr val="bg1"/>
                </a:solidFill>
              </a:rPr>
              <a:t> de </a:t>
            </a:r>
            <a:r>
              <a:rPr lang="es-ES" sz="1900" u="none" dirty="0" smtClean="0">
                <a:solidFill>
                  <a:schemeClr val="bg1"/>
                </a:solidFill>
              </a:rPr>
              <a:t>venta.</a:t>
            </a:r>
            <a:endParaRPr lang="es-ES" sz="1900" u="none" dirty="0">
              <a:solidFill>
                <a:schemeClr val="bg1"/>
              </a:solidFill>
            </a:endParaRPr>
          </a:p>
        </p:txBody>
      </p:sp>
      <p:sp>
        <p:nvSpPr>
          <p:cNvPr id="86" name="Rectangle 2"/>
          <p:cNvSpPr txBox="1">
            <a:spLocks noChangeArrowheads="1"/>
          </p:cNvSpPr>
          <p:nvPr/>
        </p:nvSpPr>
        <p:spPr>
          <a:xfrm>
            <a:off x="1366838" y="176213"/>
            <a:ext cx="6408737" cy="396875"/>
          </a:xfrm>
          <a:prstGeom prst="rect">
            <a:avLst/>
          </a:prstGeom>
        </p:spPr>
        <p:txBody>
          <a:bodyPr/>
          <a:lstStyle/>
          <a:p>
            <a:pPr algn="ctr">
              <a:defRPr/>
            </a:pPr>
            <a:r>
              <a:rPr lang="es-MX" sz="2000" u="none" kern="0" dirty="0">
                <a:solidFill>
                  <a:schemeClr val="tx1"/>
                </a:solidFill>
                <a:effectLst>
                  <a:outerShdw blurRad="38100" dist="38100" dir="2700000" algn="tl">
                    <a:srgbClr val="000000">
                      <a:alpha val="43137"/>
                    </a:srgbClr>
                  </a:outerShdw>
                </a:effectLst>
                <a:latin typeface="+mj-lt"/>
                <a:ea typeface="+mj-ea"/>
                <a:cs typeface="+mj-cs"/>
              </a:rPr>
              <a:t>Errores de </a:t>
            </a:r>
            <a:r>
              <a:rPr lang="es-MX" sz="2000" u="none" kern="0" dirty="0" smtClean="0">
                <a:solidFill>
                  <a:schemeClr val="tx1"/>
                </a:solidFill>
                <a:effectLst>
                  <a:outerShdw blurRad="38100" dist="38100" dir="2700000" algn="tl">
                    <a:srgbClr val="000000">
                      <a:alpha val="43137"/>
                    </a:srgbClr>
                  </a:outerShdw>
                </a:effectLst>
                <a:latin typeface="+mj-lt"/>
                <a:ea typeface="+mj-ea"/>
                <a:cs typeface="+mj-cs"/>
              </a:rPr>
              <a:t>captura </a:t>
            </a:r>
            <a:r>
              <a:rPr lang="es-MX" sz="2000" u="none" kern="0" dirty="0">
                <a:solidFill>
                  <a:schemeClr val="tx1"/>
                </a:solidFill>
                <a:effectLst>
                  <a:outerShdw blurRad="38100" dist="38100" dir="2700000" algn="tl">
                    <a:srgbClr val="000000">
                      <a:alpha val="43137"/>
                    </a:srgbClr>
                  </a:outerShdw>
                </a:effectLst>
                <a:latin typeface="+mj-lt"/>
                <a:ea typeface="+mj-ea"/>
                <a:cs typeface="+mj-cs"/>
              </a:rPr>
              <a:t>u </a:t>
            </a:r>
            <a:r>
              <a:rPr lang="es-MX" sz="2000" u="none" kern="0" dirty="0" smtClean="0">
                <a:solidFill>
                  <a:schemeClr val="tx1"/>
                </a:solidFill>
                <a:effectLst>
                  <a:outerShdw blurRad="38100" dist="38100" dir="2700000" algn="tl">
                    <a:srgbClr val="000000">
                      <a:alpha val="43137"/>
                    </a:srgbClr>
                  </a:outerShdw>
                </a:effectLst>
                <a:latin typeface="+mj-lt"/>
                <a:ea typeface="+mj-ea"/>
                <a:cs typeface="+mj-cs"/>
              </a:rPr>
              <a:t>operación</a:t>
            </a:r>
            <a:endParaRPr lang="es-ES" sz="2000" u="none" kern="0" dirty="0">
              <a:solidFill>
                <a:schemeClr val="tx1"/>
              </a:solidFill>
              <a:effectLst>
                <a:outerShdw blurRad="38100" dist="38100" dir="2700000" algn="tl">
                  <a:srgbClr val="000000">
                    <a:alpha val="43137"/>
                  </a:srgbClr>
                </a:outerShdw>
              </a:effectLst>
              <a:latin typeface="+mj-lt"/>
              <a:ea typeface="+mj-ea"/>
              <a:cs typeface="+mj-cs"/>
            </a:endParaRPr>
          </a:p>
        </p:txBody>
      </p:sp>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13"/>
          <p:cNvPicPr>
            <a:picLocks noChangeAspect="1" noChangeArrowheads="1"/>
          </p:cNvPicPr>
          <p:nvPr/>
        </p:nvPicPr>
        <p:blipFill>
          <a:blip r:embed="rId2" cstate="print"/>
          <a:srcRect/>
          <a:stretch>
            <a:fillRect/>
          </a:stretch>
        </p:blipFill>
        <p:spPr bwMode="auto">
          <a:xfrm>
            <a:off x="2630488" y="1049338"/>
            <a:ext cx="5267325" cy="5086350"/>
          </a:xfrm>
          <a:prstGeom prst="rect">
            <a:avLst/>
          </a:prstGeom>
          <a:noFill/>
          <a:ln w="9525">
            <a:noFill/>
            <a:miter lim="800000"/>
            <a:headEnd/>
            <a:tailEnd/>
          </a:ln>
          <a:scene3d>
            <a:camera prst="orthographicFront"/>
            <a:lightRig rig="threePt" dir="t"/>
          </a:scene3d>
          <a:sp3d>
            <a:bevelT w="165100" prst="coolSlant"/>
          </a:sp3d>
        </p:spPr>
      </p:pic>
      <p:sp>
        <p:nvSpPr>
          <p:cNvPr id="65538" name="Rectangle 2"/>
          <p:cNvSpPr>
            <a:spLocks noGrp="1" noChangeArrowheads="1"/>
          </p:cNvSpPr>
          <p:nvPr>
            <p:ph type="title"/>
          </p:nvPr>
        </p:nvSpPr>
        <p:spPr>
          <a:xfrm>
            <a:off x="1366838" y="223838"/>
            <a:ext cx="6408737" cy="369887"/>
          </a:xfrm>
          <a:ln algn="ctr"/>
          <a:effectLst>
            <a:outerShdw blurRad="50800" dist="38100" dir="5400000" algn="t" rotWithShape="0">
              <a:prstClr val="black">
                <a:alpha val="40000"/>
              </a:prstClr>
            </a:outerShdw>
          </a:effectLst>
        </p:spPr>
        <p:txBody>
          <a:bodyPr lIns="0" tIns="0" rIns="0" bIns="0"/>
          <a:lstStyle/>
          <a:p>
            <a:pPr algn="ctr" eaLnBrk="1" hangingPunct="1">
              <a:defRPr/>
            </a:pPr>
            <a:r>
              <a:rPr lang="es-MX" sz="2400" kern="1200" dirty="0" smtClean="0">
                <a:ea typeface="+mn-ea"/>
                <a:cs typeface="+mn-cs"/>
              </a:rPr>
              <a:t>Ayuda Express</a:t>
            </a:r>
            <a:endParaRPr lang="es-ES" sz="2400" kern="1200" dirty="0" smtClean="0">
              <a:ea typeface="+mn-ea"/>
              <a:cs typeface="+mn-cs"/>
            </a:endParaRPr>
          </a:p>
        </p:txBody>
      </p:sp>
      <p:sp>
        <p:nvSpPr>
          <p:cNvPr id="93188" name="Rectangle 3"/>
          <p:cNvSpPr>
            <a:spLocks noGrp="1" noChangeArrowheads="1"/>
          </p:cNvSpPr>
          <p:nvPr>
            <p:ph type="body" sz="half" idx="1"/>
          </p:nvPr>
        </p:nvSpPr>
        <p:spPr>
          <a:xfrm>
            <a:off x="127000" y="1374841"/>
            <a:ext cx="2347913" cy="2146300"/>
          </a:xfrm>
        </p:spPr>
        <p:txBody>
          <a:bodyPr/>
          <a:lstStyle/>
          <a:p>
            <a:pPr marL="0" indent="0" eaLnBrk="1" hangingPunct="1">
              <a:buFontTx/>
              <a:buNone/>
            </a:pPr>
            <a:r>
              <a:rPr lang="es-MX" sz="1400" dirty="0" smtClean="0"/>
              <a:t>Todos los campos a capturar contienen la opción de </a:t>
            </a:r>
            <a:r>
              <a:rPr lang="es-MX" sz="1400" b="1" dirty="0" smtClean="0">
                <a:solidFill>
                  <a:srgbClr val="003366"/>
                </a:solidFill>
              </a:rPr>
              <a:t>Ayuda Express</a:t>
            </a:r>
            <a:r>
              <a:rPr lang="es-MX" sz="1400" dirty="0" smtClean="0">
                <a:solidFill>
                  <a:srgbClr val="003366"/>
                </a:solidFill>
              </a:rPr>
              <a:t>,</a:t>
            </a:r>
            <a:r>
              <a:rPr lang="es-MX" sz="1400" dirty="0" smtClean="0"/>
              <a:t> </a:t>
            </a:r>
            <a:r>
              <a:rPr lang="es-MX" sz="1400" b="1" dirty="0" smtClean="0">
                <a:solidFill>
                  <a:srgbClr val="0099FF"/>
                </a:solidFill>
              </a:rPr>
              <a:t>donde se define o aclara la información que se va capturar</a:t>
            </a:r>
            <a:r>
              <a:rPr lang="es-MX" sz="1400" dirty="0" smtClean="0">
                <a:solidFill>
                  <a:srgbClr val="0099FF"/>
                </a:solidFill>
              </a:rPr>
              <a:t>,</a:t>
            </a:r>
            <a:r>
              <a:rPr lang="es-MX" sz="1400" dirty="0" smtClean="0"/>
              <a:t> así como se indica si el </a:t>
            </a:r>
            <a:r>
              <a:rPr lang="es-MX" sz="1400" b="1" dirty="0" smtClean="0">
                <a:solidFill>
                  <a:schemeClr val="folHlink"/>
                </a:solidFill>
              </a:rPr>
              <a:t>campo es obligatorio u opcional</a:t>
            </a:r>
            <a:r>
              <a:rPr lang="es-MX" sz="1400" dirty="0" smtClean="0"/>
              <a:t>.</a:t>
            </a:r>
          </a:p>
          <a:p>
            <a:pPr marL="0" indent="0" eaLnBrk="1" hangingPunct="1">
              <a:buFontTx/>
              <a:buNone/>
            </a:pPr>
            <a:endParaRPr lang="es-MX" sz="1400" dirty="0" smtClean="0"/>
          </a:p>
        </p:txBody>
      </p:sp>
      <p:sp>
        <p:nvSpPr>
          <p:cNvPr id="65542" name="Rectangle 6"/>
          <p:cNvSpPr>
            <a:spLocks noChangeArrowheads="1"/>
          </p:cNvSpPr>
          <p:nvPr/>
        </p:nvSpPr>
        <p:spPr bwMode="auto">
          <a:xfrm>
            <a:off x="4876800" y="2508250"/>
            <a:ext cx="339725" cy="176213"/>
          </a:xfrm>
          <a:prstGeom prst="rect">
            <a:avLst/>
          </a:prstGeom>
          <a:noFill/>
          <a:ln w="28575" algn="ctr">
            <a:solidFill>
              <a:srgbClr val="003366"/>
            </a:solidFill>
            <a:miter lim="800000"/>
            <a:headEnd/>
            <a:tailEnd/>
          </a:ln>
          <a:scene3d>
            <a:camera prst="orthographicFront"/>
            <a:lightRig rig="threePt" dir="t"/>
          </a:scene3d>
          <a:sp3d>
            <a:bevelT w="165100" prst="coolSlant"/>
          </a:sp3d>
        </p:spPr>
        <p:txBody>
          <a:bodyPr wrap="none" anchor="ctr"/>
          <a:lstStyle/>
          <a:p>
            <a:pPr algn="ctr">
              <a:defRPr/>
            </a:pPr>
            <a:endParaRPr lang="en-US"/>
          </a:p>
        </p:txBody>
      </p:sp>
      <p:pic>
        <p:nvPicPr>
          <p:cNvPr id="65547" name="Picture 11"/>
          <p:cNvPicPr>
            <a:picLocks noChangeAspect="1" noChangeArrowheads="1"/>
          </p:cNvPicPr>
          <p:nvPr/>
        </p:nvPicPr>
        <p:blipFill>
          <a:blip r:embed="rId3" cstate="print"/>
          <a:srcRect/>
          <a:stretch>
            <a:fillRect/>
          </a:stretch>
        </p:blipFill>
        <p:spPr bwMode="auto">
          <a:xfrm>
            <a:off x="6273292" y="2830068"/>
            <a:ext cx="2286000" cy="3228975"/>
          </a:xfrm>
          <a:prstGeom prst="rect">
            <a:avLst/>
          </a:prstGeom>
          <a:noFill/>
          <a:ln w="28575" algn="ctr">
            <a:noFill/>
            <a:miter lim="800000"/>
            <a:headEnd/>
            <a:tailEnd/>
          </a:ln>
          <a:scene3d>
            <a:camera prst="orthographicFront"/>
            <a:lightRig rig="threePt" dir="t"/>
          </a:scene3d>
          <a:sp3d>
            <a:bevelT w="165100" prst="coolSlant"/>
          </a:sp3d>
        </p:spPr>
      </p:pic>
      <p:sp>
        <p:nvSpPr>
          <p:cNvPr id="93194" name="Rectangle 42"/>
          <p:cNvSpPr>
            <a:spLocks noChangeArrowheads="1"/>
          </p:cNvSpPr>
          <p:nvPr/>
        </p:nvSpPr>
        <p:spPr bwMode="auto">
          <a:xfrm>
            <a:off x="230188" y="3449638"/>
            <a:ext cx="230505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spcBef>
                <a:spcPct val="20000"/>
              </a:spcBef>
            </a:pPr>
            <a:r>
              <a:rPr lang="es-MX" sz="1400" u="none">
                <a:solidFill>
                  <a:srgbClr val="003366"/>
                </a:solidFill>
              </a:rPr>
              <a:t>Para ver la ayuda, dar clic en el campo deseado.</a:t>
            </a:r>
            <a:endParaRPr lang="es-ES" sz="1400" u="none">
              <a:solidFill>
                <a:srgbClr val="003366"/>
              </a:solidFill>
            </a:endParaRPr>
          </a:p>
        </p:txBody>
      </p:sp>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2892" t="25439" r="31406" b="70031"/>
          <a:stretch/>
        </p:blipFill>
        <p:spPr bwMode="auto">
          <a:xfrm>
            <a:off x="3780890" y="1045326"/>
            <a:ext cx="4116922" cy="316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24963" r="87267" b="21077"/>
          <a:stretch/>
        </p:blipFill>
        <p:spPr bwMode="auto">
          <a:xfrm>
            <a:off x="2630488" y="1045326"/>
            <a:ext cx="1150402" cy="5090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1386" name="AutoShape 23"/>
          <p:cNvCxnSpPr>
            <a:cxnSpLocks noChangeShapeType="1"/>
            <a:stCxn id="101387" idx="2"/>
            <a:endCxn id="65542" idx="2"/>
          </p:cNvCxnSpPr>
          <p:nvPr/>
        </p:nvCxnSpPr>
        <p:spPr bwMode="auto">
          <a:xfrm rot="5400000" flipH="1" flipV="1">
            <a:off x="2543254" y="1524080"/>
            <a:ext cx="1343025" cy="3663792"/>
          </a:xfrm>
          <a:prstGeom prst="bentConnector3">
            <a:avLst>
              <a:gd name="adj1" fmla="val -17021"/>
            </a:avLst>
          </a:prstGeom>
          <a:noFill/>
          <a:ln w="28575">
            <a:solidFill>
              <a:srgbClr val="003366"/>
            </a:solidFill>
            <a:miter lim="800000"/>
            <a:headEnd/>
            <a:tailEnd type="triangle" w="med" len="med"/>
          </a:ln>
          <a:scene3d>
            <a:camera prst="orthographicFront"/>
            <a:lightRig rig="threePt" dir="t"/>
          </a:scene3d>
          <a:sp3d>
            <a:bevelT w="165100" prst="coolSlant"/>
          </a:sp3d>
        </p:spPr>
      </p:cxn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5538"/>
                                        </p:tgtEl>
                                        <p:attrNameLst>
                                          <p:attrName>style.visibility</p:attrName>
                                        </p:attrNameLst>
                                      </p:cBhvr>
                                      <p:to>
                                        <p:strVal val="visible"/>
                                      </p:to>
                                    </p:set>
                                    <p:anim calcmode="lin" valueType="num">
                                      <p:cBhvr>
                                        <p:cTn id="7" dur="1000" fill="hold"/>
                                        <p:tgtEl>
                                          <p:spTgt spid="65538"/>
                                        </p:tgtEl>
                                        <p:attrNameLst>
                                          <p:attrName>ppt_w</p:attrName>
                                        </p:attrNameLst>
                                      </p:cBhvr>
                                      <p:tavLst>
                                        <p:tav tm="0">
                                          <p:val>
                                            <p:strVal val="#ppt_w*0.70"/>
                                          </p:val>
                                        </p:tav>
                                        <p:tav tm="100000">
                                          <p:val>
                                            <p:strVal val="#ppt_w"/>
                                          </p:val>
                                        </p:tav>
                                      </p:tavLst>
                                    </p:anim>
                                    <p:anim calcmode="lin" valueType="num">
                                      <p:cBhvr>
                                        <p:cTn id="8" dur="1000" fill="hold"/>
                                        <p:tgtEl>
                                          <p:spTgt spid="65538"/>
                                        </p:tgtEl>
                                        <p:attrNameLst>
                                          <p:attrName>ppt_h</p:attrName>
                                        </p:attrNameLst>
                                      </p:cBhvr>
                                      <p:tavLst>
                                        <p:tav tm="0">
                                          <p:val>
                                            <p:strVal val="#ppt_h"/>
                                          </p:val>
                                        </p:tav>
                                        <p:tav tm="100000">
                                          <p:val>
                                            <p:strVal val="#ppt_h"/>
                                          </p:val>
                                        </p:tav>
                                      </p:tavLst>
                                    </p:anim>
                                    <p:animEffect transition="in" filter="fade">
                                      <p:cBhvr>
                                        <p:cTn id="9" dur="1000"/>
                                        <p:tgtEl>
                                          <p:spTgt spid="6553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65542"/>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nodeType="afterEffect">
                                  <p:stCondLst>
                                    <p:cond delay="0"/>
                                  </p:stCondLst>
                                  <p:childTnLst>
                                    <p:set>
                                      <p:cBhvr>
                                        <p:cTn id="16" dur="1" fill="hold">
                                          <p:stCondLst>
                                            <p:cond delay="0"/>
                                          </p:stCondLst>
                                        </p:cTn>
                                        <p:tgtEl>
                                          <p:spTgt spid="655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5"/>
          <p:cNvSpPr>
            <a:spLocks noChangeArrowheads="1"/>
          </p:cNvSpPr>
          <p:nvPr/>
        </p:nvSpPr>
        <p:spPr bwMode="auto">
          <a:xfrm>
            <a:off x="3457575" y="1147763"/>
            <a:ext cx="2228850" cy="2232025"/>
          </a:xfrm>
          <a:prstGeom prst="rect">
            <a:avLst/>
          </a:prstGeom>
          <a:solidFill>
            <a:schemeClr val="bg1">
              <a:lumMod val="50000"/>
            </a:schemeClr>
          </a:solidFill>
          <a:ln w="38100">
            <a:solidFill>
              <a:schemeClr val="bg1"/>
            </a:solidFill>
            <a:miter lim="800000"/>
            <a:headEnd/>
            <a:tailEnd/>
          </a:ln>
          <a:effectLst/>
          <a:scene3d>
            <a:camera prst="orthographicFront"/>
            <a:lightRig rig="threePt" dir="t"/>
          </a:scene3d>
          <a:sp3d>
            <a:bevelT/>
          </a:sp3d>
        </p:spPr>
        <p:txBody>
          <a:bodyPr anchor="ctr" anchorCtr="1"/>
          <a:lstStyle/>
          <a:p>
            <a:pPr algn="ctr">
              <a:defRPr/>
            </a:pPr>
            <a:r>
              <a:rPr lang="es-MX" sz="20000" u="none" dirty="0">
                <a:solidFill>
                  <a:srgbClr val="0033CC"/>
                </a:solidFill>
              </a:rPr>
              <a:t>4</a:t>
            </a:r>
          </a:p>
        </p:txBody>
      </p:sp>
      <p:sp>
        <p:nvSpPr>
          <p:cNvPr id="94213" name="Text Box 6"/>
          <p:cNvSpPr txBox="1">
            <a:spLocks noChangeArrowheads="1"/>
          </p:cNvSpPr>
          <p:nvPr/>
        </p:nvSpPr>
        <p:spPr bwMode="auto">
          <a:xfrm>
            <a:off x="1384300" y="68326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u="sng">
                <a:solidFill>
                  <a:srgbClr val="FF9900"/>
                </a:solidFill>
                <a:latin typeface="Arial Narrow" pitchFamily="34" charset="0"/>
              </a:defRPr>
            </a:lvl1pPr>
            <a:lvl2pPr marL="742950" indent="-285750" eaLnBrk="0" hangingPunct="0">
              <a:defRPr b="1" u="sng">
                <a:solidFill>
                  <a:srgbClr val="FF9900"/>
                </a:solidFill>
                <a:latin typeface="Arial Narrow" pitchFamily="34" charset="0"/>
              </a:defRPr>
            </a:lvl2pPr>
            <a:lvl3pPr marL="1143000" indent="-228600" eaLnBrk="0" hangingPunct="0">
              <a:defRPr b="1" u="sng">
                <a:solidFill>
                  <a:srgbClr val="FF9900"/>
                </a:solidFill>
                <a:latin typeface="Arial Narrow" pitchFamily="34" charset="0"/>
              </a:defRPr>
            </a:lvl3pPr>
            <a:lvl4pPr marL="1600200" indent="-228600" eaLnBrk="0" hangingPunct="0">
              <a:defRPr b="1" u="sng">
                <a:solidFill>
                  <a:srgbClr val="FF9900"/>
                </a:solidFill>
                <a:latin typeface="Arial Narrow" pitchFamily="34" charset="0"/>
              </a:defRPr>
            </a:lvl4pPr>
            <a:lvl5pPr marL="2057400" indent="-228600" eaLnBrk="0" hangingPunct="0">
              <a:defRPr b="1" u="sng">
                <a:solidFill>
                  <a:srgbClr val="FF9900"/>
                </a:solidFill>
                <a:latin typeface="Arial Narrow" pitchFamily="34" charset="0"/>
              </a:defRPr>
            </a:lvl5pPr>
            <a:lvl6pPr marL="2514600" indent="-228600" eaLnBrk="0" fontAlgn="base" hangingPunct="0">
              <a:spcBef>
                <a:spcPct val="0"/>
              </a:spcBef>
              <a:spcAft>
                <a:spcPct val="0"/>
              </a:spcAft>
              <a:defRPr b="1" u="sng">
                <a:solidFill>
                  <a:srgbClr val="FF9900"/>
                </a:solidFill>
                <a:latin typeface="Arial Narrow" pitchFamily="34" charset="0"/>
              </a:defRPr>
            </a:lvl6pPr>
            <a:lvl7pPr marL="2971800" indent="-228600" eaLnBrk="0" fontAlgn="base" hangingPunct="0">
              <a:spcBef>
                <a:spcPct val="0"/>
              </a:spcBef>
              <a:spcAft>
                <a:spcPct val="0"/>
              </a:spcAft>
              <a:defRPr b="1" u="sng">
                <a:solidFill>
                  <a:srgbClr val="FF9900"/>
                </a:solidFill>
                <a:latin typeface="Arial Narrow" pitchFamily="34" charset="0"/>
              </a:defRPr>
            </a:lvl7pPr>
            <a:lvl8pPr marL="3429000" indent="-228600" eaLnBrk="0" fontAlgn="base" hangingPunct="0">
              <a:spcBef>
                <a:spcPct val="0"/>
              </a:spcBef>
              <a:spcAft>
                <a:spcPct val="0"/>
              </a:spcAft>
              <a:defRPr b="1" u="sng">
                <a:solidFill>
                  <a:srgbClr val="FF9900"/>
                </a:solidFill>
                <a:latin typeface="Arial Narrow" pitchFamily="34" charset="0"/>
              </a:defRPr>
            </a:lvl8pPr>
            <a:lvl9pPr marL="3886200" indent="-228600" eaLnBrk="0" fontAlgn="base" hangingPunct="0">
              <a:spcBef>
                <a:spcPct val="0"/>
              </a:spcBef>
              <a:spcAft>
                <a:spcPct val="0"/>
              </a:spcAft>
              <a:defRPr b="1" u="sng">
                <a:solidFill>
                  <a:srgbClr val="FF9900"/>
                </a:solidFill>
                <a:latin typeface="Arial Narrow" pitchFamily="34" charset="0"/>
              </a:defRPr>
            </a:lvl9pPr>
          </a:lstStyle>
          <a:p>
            <a:pPr eaLnBrk="1" hangingPunct="1"/>
            <a:endParaRPr lang="en-US" u="none">
              <a:solidFill>
                <a:schemeClr val="tx1"/>
              </a:solidFill>
            </a:endParaRPr>
          </a:p>
        </p:txBody>
      </p:sp>
      <p:sp>
        <p:nvSpPr>
          <p:cNvPr id="33803" name="Rectangle 11">
            <a:hlinkClick r:id="rId2" action="ppaction://hlinksldjump"/>
          </p:cNvPr>
          <p:cNvSpPr>
            <a:spLocks noChangeArrowheads="1"/>
          </p:cNvSpPr>
          <p:nvPr/>
        </p:nvSpPr>
        <p:spPr bwMode="auto">
          <a:xfrm>
            <a:off x="7651750" y="12700"/>
            <a:ext cx="719138" cy="719138"/>
          </a:xfrm>
          <a:prstGeom prst="rect">
            <a:avLst/>
          </a:prstGeom>
          <a:noFill/>
          <a:ln w="9525">
            <a:noFill/>
            <a:miter lim="800000"/>
            <a:headEnd/>
            <a:tailEnd/>
          </a:ln>
          <a:effectLst/>
        </p:spPr>
        <p:txBody>
          <a:bodyPr wrap="none" anchor="ctr" anchorCtr="1"/>
          <a:lstStyle/>
          <a:p>
            <a:pPr algn="ctr">
              <a:defRPr/>
            </a:pPr>
            <a:r>
              <a:rPr lang="es-MX" sz="1200" b="0" u="none">
                <a:solidFill>
                  <a:schemeClr val="bg2"/>
                </a:solidFill>
                <a:effectLst>
                  <a:outerShdw blurRad="38100" dist="38100" dir="2700000" algn="tl">
                    <a:srgbClr val="C0C0C0"/>
                  </a:outerShdw>
                </a:effectLst>
              </a:rPr>
              <a:t>Regresar a</a:t>
            </a:r>
          </a:p>
          <a:p>
            <a:pPr algn="ctr">
              <a:defRPr/>
            </a:pPr>
            <a:r>
              <a:rPr lang="es-MX" sz="1200" b="0" u="none">
                <a:solidFill>
                  <a:schemeClr val="bg2"/>
                </a:solidFill>
                <a:effectLst>
                  <a:outerShdw blurRad="38100" dist="38100" dir="2700000" algn="tl">
                    <a:srgbClr val="C0C0C0"/>
                  </a:outerShdw>
                </a:effectLst>
              </a:rPr>
              <a:t>Contenido</a:t>
            </a:r>
            <a:endParaRPr lang="es-ES" sz="1200" u="none">
              <a:solidFill>
                <a:schemeClr val="bg2"/>
              </a:solidFill>
            </a:endParaRPr>
          </a:p>
        </p:txBody>
      </p:sp>
      <p:sp>
        <p:nvSpPr>
          <p:cNvPr id="102405" name="Text Box 12"/>
          <p:cNvSpPr txBox="1">
            <a:spLocks noChangeArrowheads="1"/>
          </p:cNvSpPr>
          <p:nvPr/>
        </p:nvSpPr>
        <p:spPr bwMode="auto">
          <a:xfrm>
            <a:off x="1395984" y="5532946"/>
            <a:ext cx="6352032" cy="461665"/>
          </a:xfrm>
          <a:prstGeom prst="rect">
            <a:avLst/>
          </a:prstGeom>
          <a:noFill/>
          <a:ln w="9525" algn="ctr">
            <a:noFill/>
            <a:miter lim="800000"/>
            <a:headEnd/>
            <a:tailEnd/>
          </a:ln>
          <a:scene3d>
            <a:camera prst="orthographicFront"/>
            <a:lightRig rig="threePt" dir="t"/>
          </a:scene3d>
          <a:sp3d>
            <a:bevelT w="165100" prst="coolSlant"/>
          </a:sp3d>
        </p:spPr>
        <p:txBody>
          <a:bodyPr>
            <a:spAutoFit/>
          </a:bodyPr>
          <a:lstStyle/>
          <a:p>
            <a:pPr algn="ctr">
              <a:defRPr/>
            </a:pPr>
            <a:r>
              <a:rPr lang="es-MX" sz="1200" b="0" u="none" dirty="0">
                <a:solidFill>
                  <a:schemeClr val="tx1"/>
                </a:solidFill>
              </a:rPr>
              <a:t>Ensambladoras, Importadoras, Carroceros, </a:t>
            </a:r>
            <a:r>
              <a:rPr lang="es-MX" sz="1200" u="none" dirty="0">
                <a:solidFill>
                  <a:schemeClr val="tx1"/>
                </a:solidFill>
              </a:rPr>
              <a:t>Comercializadoras,  Distribuidoras,</a:t>
            </a:r>
            <a:r>
              <a:rPr lang="es-MX" sz="1200" b="0" u="none" dirty="0">
                <a:solidFill>
                  <a:schemeClr val="tx1"/>
                </a:solidFill>
              </a:rPr>
              <a:t> Instituciones de Seguros, Instituciones de Fianzas, Instituciones de Crédito, Auxiliares de Crédito y Arrendadoras Financieras</a:t>
            </a:r>
            <a:endParaRPr lang="es-ES" sz="1200" b="0" u="none" dirty="0">
              <a:solidFill>
                <a:schemeClr val="tx1"/>
              </a:solidFill>
            </a:endParaRPr>
          </a:p>
        </p:txBody>
      </p:sp>
      <p:grpSp>
        <p:nvGrpSpPr>
          <p:cNvPr id="9" name="8 Grupo"/>
          <p:cNvGrpSpPr/>
          <p:nvPr/>
        </p:nvGrpSpPr>
        <p:grpSpPr>
          <a:xfrm>
            <a:off x="3170424" y="3748802"/>
            <a:ext cx="2916238" cy="1158299"/>
            <a:chOff x="56543" y="873303"/>
            <a:chExt cx="2916238" cy="1158299"/>
          </a:xfrm>
          <a:scene3d>
            <a:camera prst="orthographicFront"/>
            <a:lightRig rig="threePt" dir="t">
              <a:rot lat="0" lon="0" rev="7500000"/>
            </a:lightRig>
          </a:scene3d>
        </p:grpSpPr>
        <p:sp>
          <p:nvSpPr>
            <p:cNvPr id="10" name="9 Rectángulo redondeado"/>
            <p:cNvSpPr/>
            <p:nvPr/>
          </p:nvSpPr>
          <p:spPr>
            <a:xfrm>
              <a:off x="56543" y="873303"/>
              <a:ext cx="2916238" cy="1158299"/>
            </a:xfrm>
            <a:prstGeom prst="roundRect">
              <a:avLst/>
            </a:prstGeom>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11" name="10 Rectángulo"/>
            <p:cNvSpPr/>
            <p:nvPr/>
          </p:nvSpPr>
          <p:spPr>
            <a:xfrm>
              <a:off x="118187" y="935019"/>
              <a:ext cx="2803152" cy="104521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es-MX" sz="3000" u="none" dirty="0" smtClean="0">
                  <a:solidFill>
                    <a:schemeClr val="tx1"/>
                  </a:solidFill>
                </a:rPr>
                <a:t>Consulta de información</a:t>
              </a:r>
              <a:endParaRPr lang="es-ES" sz="3000" b="0" kern="1200" dirty="0">
                <a:solidFill>
                  <a:schemeClr val="tx1"/>
                </a:solidFill>
              </a:endParaRPr>
            </a:p>
          </p:txBody>
        </p:sp>
      </p:grpSp>
    </p:spTree>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39" name="Picture 23"/>
          <p:cNvPicPr>
            <a:picLocks noChangeAspect="1" noChangeArrowheads="1"/>
          </p:cNvPicPr>
          <p:nvPr/>
        </p:nvPicPr>
        <p:blipFill>
          <a:blip r:embed="rId2" cstate="print"/>
          <a:srcRect t="37014" b="30280"/>
          <a:stretch>
            <a:fillRect/>
          </a:stretch>
        </p:blipFill>
        <p:spPr bwMode="auto">
          <a:xfrm>
            <a:off x="880188" y="2713314"/>
            <a:ext cx="7371743" cy="2538984"/>
          </a:xfrm>
          <a:prstGeom prst="roundRect">
            <a:avLst>
              <a:gd name="adj" fmla="val 8594"/>
            </a:avLst>
          </a:prstGeom>
          <a:solidFill>
            <a:srgbClr val="FFFFFF">
              <a:shade val="85000"/>
            </a:srgbClr>
          </a:solidFill>
          <a:ln>
            <a:noFill/>
          </a:ln>
          <a:effectLst/>
        </p:spPr>
      </p:pic>
      <p:sp>
        <p:nvSpPr>
          <p:cNvPr id="96259" name="Rectangle 3"/>
          <p:cNvSpPr>
            <a:spLocks noGrp="1" noChangeArrowheads="1"/>
          </p:cNvSpPr>
          <p:nvPr>
            <p:ph type="title"/>
          </p:nvPr>
        </p:nvSpPr>
        <p:spPr>
          <a:xfrm>
            <a:off x="1366838" y="169863"/>
            <a:ext cx="6408737" cy="368300"/>
          </a:xfrm>
          <a:ln algn="ctr"/>
          <a:effectLst>
            <a:outerShdw blurRad="50800" dist="38100" dir="5400000" algn="t" rotWithShape="0">
              <a:prstClr val="black">
                <a:alpha val="40000"/>
              </a:prstClr>
            </a:outerShdw>
          </a:effectLst>
        </p:spPr>
        <p:txBody>
          <a:bodyPr lIns="0" tIns="0" rIns="0" bIns="0"/>
          <a:lstStyle/>
          <a:p>
            <a:pPr algn="ctr" eaLnBrk="1" hangingPunct="1">
              <a:defRPr/>
            </a:pPr>
            <a:r>
              <a:rPr lang="es-MX" sz="2400" kern="1200" dirty="0" smtClean="0">
                <a:ea typeface="+mn-ea"/>
                <a:cs typeface="+mn-cs"/>
              </a:rPr>
              <a:t>Consulta</a:t>
            </a:r>
            <a:endParaRPr lang="es-ES" sz="2400" kern="1200" dirty="0" smtClean="0">
              <a:ea typeface="+mn-ea"/>
              <a:cs typeface="+mn-cs"/>
            </a:endParaRPr>
          </a:p>
        </p:txBody>
      </p:sp>
      <p:graphicFrame>
        <p:nvGraphicFramePr>
          <p:cNvPr id="20" name="19 Diagrama"/>
          <p:cNvGraphicFramePr/>
          <p:nvPr/>
        </p:nvGraphicFramePr>
        <p:xfrm>
          <a:off x="865632" y="1200023"/>
          <a:ext cx="7449312" cy="1035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4"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29178" r="87444" b="56982"/>
          <a:stretch/>
        </p:blipFill>
        <p:spPr bwMode="auto">
          <a:xfrm>
            <a:off x="880189" y="2713314"/>
            <a:ext cx="2818508" cy="2538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592" name="Rectangle 8"/>
          <p:cNvSpPr>
            <a:spLocks noChangeArrowheads="1"/>
          </p:cNvSpPr>
          <p:nvPr/>
        </p:nvSpPr>
        <p:spPr bwMode="auto">
          <a:xfrm>
            <a:off x="1077592" y="3508171"/>
            <a:ext cx="1544637" cy="377825"/>
          </a:xfrm>
          <a:prstGeom prst="rect">
            <a:avLst/>
          </a:prstGeom>
          <a:noFill/>
          <a:ln w="57150">
            <a:solidFill>
              <a:srgbClr val="0099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0" u="none"/>
          </a:p>
        </p:txBody>
      </p:sp>
      <p:sp>
        <p:nvSpPr>
          <p:cNvPr id="67603" name="Rectangle 19"/>
          <p:cNvSpPr>
            <a:spLocks noChangeArrowheads="1"/>
          </p:cNvSpPr>
          <p:nvPr/>
        </p:nvSpPr>
        <p:spPr bwMode="auto">
          <a:xfrm>
            <a:off x="1077592" y="3982805"/>
            <a:ext cx="2086848" cy="339725"/>
          </a:xfrm>
          <a:prstGeom prst="rect">
            <a:avLst/>
          </a:prstGeom>
          <a:noFill/>
          <a:ln w="57150">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0" u="none"/>
          </a:p>
        </p:txBody>
      </p:sp>
      <p:sp>
        <p:nvSpPr>
          <p:cNvPr id="67593" name="Rectangle 9"/>
          <p:cNvSpPr>
            <a:spLocks noChangeArrowheads="1"/>
          </p:cNvSpPr>
          <p:nvPr/>
        </p:nvSpPr>
        <p:spPr bwMode="auto">
          <a:xfrm>
            <a:off x="1077592" y="4408417"/>
            <a:ext cx="2251235" cy="344488"/>
          </a:xfrm>
          <a:prstGeom prst="rect">
            <a:avLst/>
          </a:prstGeom>
          <a:noFill/>
          <a:ln w="57150">
            <a:solidFill>
              <a:srgbClr val="00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0" u="none">
              <a:solidFill>
                <a:srgbClr val="006600"/>
              </a:solidFill>
            </a:endParaRPr>
          </a:p>
        </p:txBody>
      </p:sp>
      <p:sp>
        <p:nvSpPr>
          <p:cNvPr id="67604" name="Rectangle 20"/>
          <p:cNvSpPr>
            <a:spLocks noChangeArrowheads="1"/>
          </p:cNvSpPr>
          <p:nvPr/>
        </p:nvSpPr>
        <p:spPr bwMode="auto">
          <a:xfrm>
            <a:off x="1021824" y="4810565"/>
            <a:ext cx="2535238" cy="334962"/>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0" u="none"/>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11639"/>
                                        </p:tgtEl>
                                        <p:attrNameLst>
                                          <p:attrName>style.visibility</p:attrName>
                                        </p:attrNameLst>
                                      </p:cBhvr>
                                      <p:to>
                                        <p:strVal val="visible"/>
                                      </p:to>
                                    </p:set>
                                  </p:childTnLst>
                                </p:cTn>
                              </p:par>
                            </p:childTnLst>
                          </p:cTn>
                        </p:par>
                        <p:par>
                          <p:cTn id="7" fill="hold" nodeType="afterGroup">
                            <p:stCondLst>
                              <p:cond delay="0"/>
                            </p:stCondLst>
                            <p:childTnLst>
                              <p:par>
                                <p:cTn id="8" presetID="20" presetClass="entr" presetSubtype="0" fill="hold" grpId="0" nodeType="after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edge">
                                      <p:cBhvr>
                                        <p:cTn id="10" dur="2000"/>
                                        <p:tgtEl>
                                          <p:spTgt spid="20"/>
                                        </p:tgtEl>
                                      </p:cBhvr>
                                    </p:animEffect>
                                  </p:childTnLst>
                                </p:cTn>
                              </p:par>
                            </p:childTnLst>
                          </p:cTn>
                        </p:par>
                        <p:par>
                          <p:cTn id="11" fill="hold" nodeType="afterGroup">
                            <p:stCondLst>
                              <p:cond delay="2000"/>
                            </p:stCondLst>
                            <p:childTnLst>
                              <p:par>
                                <p:cTn id="12" presetID="5" presetClass="entr" presetSubtype="10" fill="hold" nodeType="afterEffect">
                                  <p:stCondLst>
                                    <p:cond delay="0"/>
                                  </p:stCondLst>
                                  <p:childTnLst>
                                    <p:set>
                                      <p:cBhvr>
                                        <p:cTn id="13" dur="1" fill="hold">
                                          <p:stCondLst>
                                            <p:cond delay="0"/>
                                          </p:stCondLst>
                                        </p:cTn>
                                        <p:tgtEl>
                                          <p:spTgt spid="111639"/>
                                        </p:tgtEl>
                                        <p:attrNameLst>
                                          <p:attrName>style.visibility</p:attrName>
                                        </p:attrNameLst>
                                      </p:cBhvr>
                                      <p:to>
                                        <p:strVal val="visible"/>
                                      </p:to>
                                    </p:set>
                                    <p:animEffect transition="in" filter="checkerboard(across)">
                                      <p:cBhvr>
                                        <p:cTn id="14" dur="500"/>
                                        <p:tgtEl>
                                          <p:spTgt spid="111639"/>
                                        </p:tgtEl>
                                      </p:cBhvr>
                                    </p:animEffect>
                                  </p:childTnLst>
                                </p:cTn>
                              </p:par>
                            </p:childTnLst>
                          </p:cTn>
                        </p:par>
                        <p:par>
                          <p:cTn id="15" fill="hold" nodeType="afterGroup">
                            <p:stCondLst>
                              <p:cond delay="2500"/>
                            </p:stCondLst>
                            <p:childTnLst>
                              <p:par>
                                <p:cTn id="16" presetID="1" presetClass="entr" presetSubtype="0" fill="hold" nodeType="afterEffect">
                                  <p:stCondLst>
                                    <p:cond delay="600"/>
                                  </p:stCondLst>
                                  <p:childTnLst>
                                    <p:set>
                                      <p:cBhvr>
                                        <p:cTn id="17" dur="1" fill="hold">
                                          <p:stCondLst>
                                            <p:cond delay="0"/>
                                          </p:stCondLst>
                                        </p:cTn>
                                        <p:tgtEl>
                                          <p:spTgt spid="111639"/>
                                        </p:tgtEl>
                                        <p:attrNameLst>
                                          <p:attrName>style.visibility</p:attrName>
                                        </p:attrNameLst>
                                      </p:cBhvr>
                                      <p:to>
                                        <p:strVal val="visible"/>
                                      </p:to>
                                    </p:set>
                                  </p:childTnLst>
                                </p:cTn>
                              </p:par>
                            </p:childTnLst>
                          </p:cTn>
                        </p:par>
                        <p:par>
                          <p:cTn id="18" fill="hold" nodeType="afterGroup">
                            <p:stCondLst>
                              <p:cond delay="3100"/>
                            </p:stCondLst>
                            <p:childTnLst>
                              <p:par>
                                <p:cTn id="19" presetID="1" presetClass="entr" presetSubtype="0" fill="hold" grpId="0" nodeType="afterEffect">
                                  <p:stCondLst>
                                    <p:cond delay="500"/>
                                  </p:stCondLst>
                                  <p:childTnLst>
                                    <p:set>
                                      <p:cBhvr>
                                        <p:cTn id="20" dur="1" fill="hold">
                                          <p:stCondLst>
                                            <p:cond delay="0"/>
                                          </p:stCondLst>
                                        </p:cTn>
                                        <p:tgtEl>
                                          <p:spTgt spid="67592"/>
                                        </p:tgtEl>
                                        <p:attrNameLst>
                                          <p:attrName>style.visibility</p:attrName>
                                        </p:attrNameLst>
                                      </p:cBhvr>
                                      <p:to>
                                        <p:strVal val="visible"/>
                                      </p:to>
                                    </p:set>
                                  </p:childTnLst>
                                </p:cTn>
                              </p:par>
                            </p:childTnLst>
                          </p:cTn>
                        </p:par>
                        <p:par>
                          <p:cTn id="21" fill="hold" nodeType="afterGroup">
                            <p:stCondLst>
                              <p:cond delay="3600"/>
                            </p:stCondLst>
                            <p:childTnLst>
                              <p:par>
                                <p:cTn id="22" presetID="1" presetClass="entr" presetSubtype="0" fill="hold" grpId="0" nodeType="afterEffect">
                                  <p:stCondLst>
                                    <p:cond delay="400"/>
                                  </p:stCondLst>
                                  <p:childTnLst>
                                    <p:set>
                                      <p:cBhvr>
                                        <p:cTn id="23" dur="1" fill="hold">
                                          <p:stCondLst>
                                            <p:cond delay="0"/>
                                          </p:stCondLst>
                                        </p:cTn>
                                        <p:tgtEl>
                                          <p:spTgt spid="67603"/>
                                        </p:tgtEl>
                                        <p:attrNameLst>
                                          <p:attrName>style.visibility</p:attrName>
                                        </p:attrNameLst>
                                      </p:cBhvr>
                                      <p:to>
                                        <p:strVal val="visible"/>
                                      </p:to>
                                    </p:set>
                                  </p:childTnLst>
                                </p:cTn>
                              </p:par>
                            </p:childTnLst>
                          </p:cTn>
                        </p:par>
                        <p:par>
                          <p:cTn id="24" fill="hold" nodeType="afterGroup">
                            <p:stCondLst>
                              <p:cond delay="4000"/>
                            </p:stCondLst>
                            <p:childTnLst>
                              <p:par>
                                <p:cTn id="25" presetID="1" presetClass="entr" presetSubtype="0" fill="hold" grpId="0" nodeType="afterEffect">
                                  <p:stCondLst>
                                    <p:cond delay="700"/>
                                  </p:stCondLst>
                                  <p:childTnLst>
                                    <p:set>
                                      <p:cBhvr>
                                        <p:cTn id="26" dur="1" fill="hold">
                                          <p:stCondLst>
                                            <p:cond delay="0"/>
                                          </p:stCondLst>
                                        </p:cTn>
                                        <p:tgtEl>
                                          <p:spTgt spid="67593"/>
                                        </p:tgtEl>
                                        <p:attrNameLst>
                                          <p:attrName>style.visibility</p:attrName>
                                        </p:attrNameLst>
                                      </p:cBhvr>
                                      <p:to>
                                        <p:strVal val="visible"/>
                                      </p:to>
                                    </p:set>
                                  </p:childTnLst>
                                </p:cTn>
                              </p:par>
                              <p:par>
                                <p:cTn id="27" presetID="1" presetClass="entr" presetSubtype="0" fill="hold" grpId="0" nodeType="withEffect">
                                  <p:stCondLst>
                                    <p:cond delay="1800"/>
                                  </p:stCondLst>
                                  <p:childTnLst>
                                    <p:set>
                                      <p:cBhvr>
                                        <p:cTn id="28" dur="1" fill="hold">
                                          <p:stCondLst>
                                            <p:cond delay="0"/>
                                          </p:stCondLst>
                                        </p:cTn>
                                        <p:tgtEl>
                                          <p:spTgt spid="67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p:bldAsOne/>
      </p:bldGraphic>
      <p:bldP spid="67592" grpId="0" animBg="1"/>
      <p:bldP spid="67603" grpId="0" animBg="1"/>
      <p:bldP spid="67593" grpId="0" animBg="1"/>
      <p:bldP spid="6760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10 monitor y mouse">
            <a:hlinkClick r:id="rId2" action="ppaction://hlinkfile"/>
          </p:cNvPr>
          <p:cNvPicPr>
            <a:picLocks noChangeAspect="1" noChangeArrowheads="1"/>
          </p:cNvPicPr>
          <p:nvPr/>
        </p:nvPicPr>
        <p:blipFill>
          <a:blip r:embed="rId3" cstate="print"/>
          <a:srcRect/>
          <a:stretch>
            <a:fillRect/>
          </a:stretch>
        </p:blipFill>
        <p:spPr bwMode="auto">
          <a:xfrm>
            <a:off x="205740" y="4784980"/>
            <a:ext cx="1725984" cy="11536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perspectiveFront"/>
            <a:lightRig rig="threePt" dir="t"/>
          </a:scene3d>
        </p:spPr>
      </p:pic>
      <p:sp>
        <p:nvSpPr>
          <p:cNvPr id="13316" name="Text Box 5">
            <a:hlinkClick r:id="rId2" action="ppaction://hlinkfile"/>
          </p:cNvPr>
          <p:cNvSpPr txBox="1">
            <a:spLocks noChangeArrowheads="1"/>
          </p:cNvSpPr>
          <p:nvPr/>
        </p:nvSpPr>
        <p:spPr bwMode="auto">
          <a:xfrm>
            <a:off x="628650" y="5974318"/>
            <a:ext cx="697563" cy="369332"/>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a:spAutoFit/>
          </a:bodyPr>
          <a:lstStyle/>
          <a:p>
            <a:pPr algn="r">
              <a:defRPr/>
            </a:pPr>
            <a:r>
              <a:rPr lang="es-MX" b="0" u="none" dirty="0">
                <a:ln w="12700">
                  <a:solidFill>
                    <a:schemeClr val="bg2">
                      <a:lumMod val="50000"/>
                    </a:schemeClr>
                  </a:solidFill>
                  <a:prstDash val="solid"/>
                </a:ln>
                <a:solidFill>
                  <a:srgbClr val="B2B2B2"/>
                </a:solidFill>
                <a:hlinkClick r:id="rId2" action="ppaction://hlinkfile"/>
              </a:rPr>
              <a:t>Video</a:t>
            </a:r>
            <a:endParaRPr lang="es-ES" b="0" u="none" dirty="0">
              <a:ln w="12700">
                <a:solidFill>
                  <a:schemeClr val="bg2">
                    <a:lumMod val="50000"/>
                  </a:schemeClr>
                </a:solidFill>
                <a:prstDash val="solid"/>
              </a:ln>
              <a:solidFill>
                <a:srgbClr val="B2B2B2"/>
              </a:solidFill>
              <a:hlinkClick r:id="rId4" action="ppaction://hlinkfile"/>
            </a:endParaRPr>
          </a:p>
        </p:txBody>
      </p:sp>
      <p:sp>
        <p:nvSpPr>
          <p:cNvPr id="13317" name="AutoShape 7"/>
          <p:cNvSpPr>
            <a:spLocks noChangeArrowheads="1"/>
          </p:cNvSpPr>
          <p:nvPr/>
        </p:nvSpPr>
        <p:spPr bwMode="auto">
          <a:xfrm>
            <a:off x="6181725" y="6431874"/>
            <a:ext cx="863600" cy="369888"/>
          </a:xfrm>
          <a:prstGeom prst="leftArrow">
            <a:avLst>
              <a:gd name="adj1" fmla="val 50000"/>
              <a:gd name="adj2" fmla="val 58369"/>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a:defRPr/>
            </a:pPr>
            <a:endParaRPr lang="en-US"/>
          </a:p>
        </p:txBody>
      </p:sp>
      <p:sp>
        <p:nvSpPr>
          <p:cNvPr id="13319" name="Text Box 9">
            <a:hlinkClick r:id="rId5" action="ppaction://hlinksldjump"/>
          </p:cNvPr>
          <p:cNvSpPr txBox="1">
            <a:spLocks noChangeArrowheads="1"/>
          </p:cNvSpPr>
          <p:nvPr/>
        </p:nvSpPr>
        <p:spPr bwMode="auto">
          <a:xfrm>
            <a:off x="6446838" y="6505575"/>
            <a:ext cx="5492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b="1" u="sng">
                <a:solidFill>
                  <a:srgbClr val="FF9900"/>
                </a:solidFill>
                <a:latin typeface="Arial Narrow" pitchFamily="34" charset="0"/>
              </a:defRPr>
            </a:lvl1pPr>
            <a:lvl2pPr marL="742950" indent="-285750" eaLnBrk="0" hangingPunct="0">
              <a:defRPr b="1" u="sng">
                <a:solidFill>
                  <a:srgbClr val="FF9900"/>
                </a:solidFill>
                <a:latin typeface="Arial Narrow" pitchFamily="34" charset="0"/>
              </a:defRPr>
            </a:lvl2pPr>
            <a:lvl3pPr marL="1143000" indent="-228600" eaLnBrk="0" hangingPunct="0">
              <a:defRPr b="1" u="sng">
                <a:solidFill>
                  <a:srgbClr val="FF9900"/>
                </a:solidFill>
                <a:latin typeface="Arial Narrow" pitchFamily="34" charset="0"/>
              </a:defRPr>
            </a:lvl3pPr>
            <a:lvl4pPr marL="1600200" indent="-228600" eaLnBrk="0" hangingPunct="0">
              <a:defRPr b="1" u="sng">
                <a:solidFill>
                  <a:srgbClr val="FF9900"/>
                </a:solidFill>
                <a:latin typeface="Arial Narrow" pitchFamily="34" charset="0"/>
              </a:defRPr>
            </a:lvl4pPr>
            <a:lvl5pPr marL="2057400" indent="-228600" eaLnBrk="0" hangingPunct="0">
              <a:defRPr b="1" u="sng">
                <a:solidFill>
                  <a:srgbClr val="FF9900"/>
                </a:solidFill>
                <a:latin typeface="Arial Narrow" pitchFamily="34" charset="0"/>
              </a:defRPr>
            </a:lvl5pPr>
            <a:lvl6pPr marL="2514600" indent="-228600" eaLnBrk="0" fontAlgn="base" hangingPunct="0">
              <a:spcBef>
                <a:spcPct val="0"/>
              </a:spcBef>
              <a:spcAft>
                <a:spcPct val="0"/>
              </a:spcAft>
              <a:defRPr b="1" u="sng">
                <a:solidFill>
                  <a:srgbClr val="FF9900"/>
                </a:solidFill>
                <a:latin typeface="Arial Narrow" pitchFamily="34" charset="0"/>
              </a:defRPr>
            </a:lvl6pPr>
            <a:lvl7pPr marL="2971800" indent="-228600" eaLnBrk="0" fontAlgn="base" hangingPunct="0">
              <a:spcBef>
                <a:spcPct val="0"/>
              </a:spcBef>
              <a:spcAft>
                <a:spcPct val="0"/>
              </a:spcAft>
              <a:defRPr b="1" u="sng">
                <a:solidFill>
                  <a:srgbClr val="FF9900"/>
                </a:solidFill>
                <a:latin typeface="Arial Narrow" pitchFamily="34" charset="0"/>
              </a:defRPr>
            </a:lvl7pPr>
            <a:lvl8pPr marL="3429000" indent="-228600" eaLnBrk="0" fontAlgn="base" hangingPunct="0">
              <a:spcBef>
                <a:spcPct val="0"/>
              </a:spcBef>
              <a:spcAft>
                <a:spcPct val="0"/>
              </a:spcAft>
              <a:defRPr b="1" u="sng">
                <a:solidFill>
                  <a:srgbClr val="FF9900"/>
                </a:solidFill>
                <a:latin typeface="Arial Narrow" pitchFamily="34" charset="0"/>
              </a:defRPr>
            </a:lvl8pPr>
            <a:lvl9pPr marL="3886200" indent="-228600" eaLnBrk="0" fontAlgn="base" hangingPunct="0">
              <a:spcBef>
                <a:spcPct val="0"/>
              </a:spcBef>
              <a:spcAft>
                <a:spcPct val="0"/>
              </a:spcAft>
              <a:defRPr b="1" u="sng">
                <a:solidFill>
                  <a:srgbClr val="FF9900"/>
                </a:solidFill>
                <a:latin typeface="Arial Narrow" pitchFamily="34" charset="0"/>
              </a:defRPr>
            </a:lvl9pPr>
          </a:lstStyle>
          <a:p>
            <a:pPr eaLnBrk="1" hangingPunct="1"/>
            <a:r>
              <a:rPr lang="es-MX" sz="1200" u="none">
                <a:solidFill>
                  <a:schemeClr val="tx1"/>
                </a:solidFill>
                <a:hlinkClick r:id="rId6" action="ppaction://hlinksldjump"/>
              </a:rPr>
              <a:t>Regresar</a:t>
            </a:r>
            <a:endParaRPr lang="es-ES" sz="1200" u="none">
              <a:solidFill>
                <a:schemeClr val="tx1"/>
              </a:solidFill>
            </a:endParaRPr>
          </a:p>
        </p:txBody>
      </p:sp>
      <p:sp>
        <p:nvSpPr>
          <p:cNvPr id="2" name="AutoShape 14"/>
          <p:cNvSpPr>
            <a:spLocks noChangeArrowheads="1"/>
          </p:cNvSpPr>
          <p:nvPr/>
        </p:nvSpPr>
        <p:spPr bwMode="auto">
          <a:xfrm rot="21467125">
            <a:off x="7256463" y="6479499"/>
            <a:ext cx="977900" cy="325438"/>
          </a:xfrm>
          <a:prstGeom prst="curvedUpArrow">
            <a:avLst>
              <a:gd name="adj1" fmla="val 60097"/>
              <a:gd name="adj2" fmla="val 120195"/>
              <a:gd name="adj3" fmla="val 33333"/>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a:defRPr/>
            </a:pPr>
            <a:endParaRPr lang="en-US"/>
          </a:p>
        </p:txBody>
      </p:sp>
      <p:sp>
        <p:nvSpPr>
          <p:cNvPr id="13323" name="Text Box 13">
            <a:hlinkClick r:id="rId7" action="ppaction://hlinksldjump"/>
          </p:cNvPr>
          <p:cNvSpPr txBox="1">
            <a:spLocks noChangeArrowheads="1"/>
          </p:cNvSpPr>
          <p:nvPr/>
        </p:nvSpPr>
        <p:spPr bwMode="auto">
          <a:xfrm>
            <a:off x="7451725" y="6511925"/>
            <a:ext cx="4921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b="1" u="sng">
                <a:solidFill>
                  <a:srgbClr val="FF9900"/>
                </a:solidFill>
                <a:latin typeface="Arial Narrow" pitchFamily="34" charset="0"/>
              </a:defRPr>
            </a:lvl1pPr>
            <a:lvl2pPr marL="742950" indent="-285750" eaLnBrk="0" hangingPunct="0">
              <a:defRPr b="1" u="sng">
                <a:solidFill>
                  <a:srgbClr val="FF9900"/>
                </a:solidFill>
                <a:latin typeface="Arial Narrow" pitchFamily="34" charset="0"/>
              </a:defRPr>
            </a:lvl2pPr>
            <a:lvl3pPr marL="1143000" indent="-228600" eaLnBrk="0" hangingPunct="0">
              <a:defRPr b="1" u="sng">
                <a:solidFill>
                  <a:srgbClr val="FF9900"/>
                </a:solidFill>
                <a:latin typeface="Arial Narrow" pitchFamily="34" charset="0"/>
              </a:defRPr>
            </a:lvl3pPr>
            <a:lvl4pPr marL="1600200" indent="-228600" eaLnBrk="0" hangingPunct="0">
              <a:defRPr b="1" u="sng">
                <a:solidFill>
                  <a:srgbClr val="FF9900"/>
                </a:solidFill>
                <a:latin typeface="Arial Narrow" pitchFamily="34" charset="0"/>
              </a:defRPr>
            </a:lvl4pPr>
            <a:lvl5pPr marL="2057400" indent="-228600" eaLnBrk="0" hangingPunct="0">
              <a:defRPr b="1" u="sng">
                <a:solidFill>
                  <a:srgbClr val="FF9900"/>
                </a:solidFill>
                <a:latin typeface="Arial Narrow" pitchFamily="34" charset="0"/>
              </a:defRPr>
            </a:lvl5pPr>
            <a:lvl6pPr marL="2514600" indent="-228600" eaLnBrk="0" fontAlgn="base" hangingPunct="0">
              <a:spcBef>
                <a:spcPct val="0"/>
              </a:spcBef>
              <a:spcAft>
                <a:spcPct val="0"/>
              </a:spcAft>
              <a:defRPr b="1" u="sng">
                <a:solidFill>
                  <a:srgbClr val="FF9900"/>
                </a:solidFill>
                <a:latin typeface="Arial Narrow" pitchFamily="34" charset="0"/>
              </a:defRPr>
            </a:lvl6pPr>
            <a:lvl7pPr marL="2971800" indent="-228600" eaLnBrk="0" fontAlgn="base" hangingPunct="0">
              <a:spcBef>
                <a:spcPct val="0"/>
              </a:spcBef>
              <a:spcAft>
                <a:spcPct val="0"/>
              </a:spcAft>
              <a:defRPr b="1" u="sng">
                <a:solidFill>
                  <a:srgbClr val="FF9900"/>
                </a:solidFill>
                <a:latin typeface="Arial Narrow" pitchFamily="34" charset="0"/>
              </a:defRPr>
            </a:lvl7pPr>
            <a:lvl8pPr marL="3429000" indent="-228600" eaLnBrk="0" fontAlgn="base" hangingPunct="0">
              <a:spcBef>
                <a:spcPct val="0"/>
              </a:spcBef>
              <a:spcAft>
                <a:spcPct val="0"/>
              </a:spcAft>
              <a:defRPr b="1" u="sng">
                <a:solidFill>
                  <a:srgbClr val="FF9900"/>
                </a:solidFill>
                <a:latin typeface="Arial Narrow" pitchFamily="34" charset="0"/>
              </a:defRPr>
            </a:lvl8pPr>
            <a:lvl9pPr marL="3886200" indent="-228600" eaLnBrk="0" fontAlgn="base" hangingPunct="0">
              <a:spcBef>
                <a:spcPct val="0"/>
              </a:spcBef>
              <a:spcAft>
                <a:spcPct val="0"/>
              </a:spcAft>
              <a:defRPr b="1" u="sng">
                <a:solidFill>
                  <a:srgbClr val="FF9900"/>
                </a:solidFill>
                <a:latin typeface="Arial Narrow" pitchFamily="34" charset="0"/>
              </a:defRPr>
            </a:lvl9pPr>
          </a:lstStyle>
          <a:p>
            <a:pPr eaLnBrk="1" hangingPunct="1"/>
            <a:r>
              <a:rPr lang="es-MX" sz="1200" u="none">
                <a:solidFill>
                  <a:schemeClr val="tx1"/>
                </a:solidFill>
                <a:hlinkClick r:id="rId6" action="ppaction://hlinksldjump"/>
              </a:rPr>
              <a:t>Anterior</a:t>
            </a:r>
            <a:endParaRPr lang="es-ES" sz="1200" u="none">
              <a:solidFill>
                <a:schemeClr val="tx1"/>
              </a:solidFill>
              <a:hlinkClick r:id="rId6" action="ppaction://hlinksldjump"/>
            </a:endParaRPr>
          </a:p>
        </p:txBody>
      </p:sp>
      <p:graphicFrame>
        <p:nvGraphicFramePr>
          <p:cNvPr id="10" name="9 Diagrama"/>
          <p:cNvGraphicFramePr/>
          <p:nvPr>
            <p:extLst>
              <p:ext uri="{D42A27DB-BD31-4B8C-83A1-F6EECF244321}">
                <p14:modId xmlns:p14="http://schemas.microsoft.com/office/powerpoint/2010/main" val="599545622"/>
              </p:ext>
            </p:extLst>
          </p:nvPr>
        </p:nvGraphicFramePr>
        <p:xfrm>
          <a:off x="651510" y="1065530"/>
          <a:ext cx="8321040" cy="406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2" name="Rectangle 7"/>
          <p:cNvSpPr>
            <a:spLocks noChangeArrowheads="1"/>
          </p:cNvSpPr>
          <p:nvPr/>
        </p:nvSpPr>
        <p:spPr bwMode="auto">
          <a:xfrm>
            <a:off x="2549525" y="150813"/>
            <a:ext cx="4346575" cy="369887"/>
          </a:xfrm>
          <a:prstGeom prst="rect">
            <a:avLst/>
          </a:prstGeom>
          <a:noFill/>
          <a:ln w="9525" algn="ctr">
            <a:noFill/>
            <a:miter lim="800000"/>
            <a:headEnd/>
            <a:tailEnd/>
          </a:ln>
          <a:effectLst>
            <a:outerShdw blurRad="50800" dist="38100" dir="5400000" algn="t" rotWithShape="0">
              <a:prstClr val="black">
                <a:alpha val="40000"/>
              </a:prstClr>
            </a:outerShdw>
          </a:effectLst>
        </p:spPr>
        <p:txBody>
          <a:bodyPr lIns="0" tIns="0" rIns="0" bIns="0">
            <a:spAutoFit/>
          </a:bodyPr>
          <a:lstStyle/>
          <a:p>
            <a:pPr algn="ctr">
              <a:defRPr/>
            </a:pPr>
            <a:r>
              <a:rPr lang="es-MX" sz="2400" u="none" dirty="0">
                <a:solidFill>
                  <a:schemeClr val="tx1">
                    <a:lumMod val="95000"/>
                    <a:lumOff val="5000"/>
                  </a:schemeClr>
                </a:solidFill>
              </a:rPr>
              <a:t>Ley del Registro Público Vehicular</a:t>
            </a:r>
            <a:endParaRPr lang="es-ES" sz="2400" u="none" dirty="0">
              <a:solidFill>
                <a:schemeClr val="tx1">
                  <a:lumMod val="95000"/>
                  <a:lumOff val="5000"/>
                </a:schemeClr>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fltVal val="0"/>
                                          </p:val>
                                        </p:tav>
                                        <p:tav tm="100000">
                                          <p:val>
                                            <p:strVal val="#ppt_w"/>
                                          </p:val>
                                        </p:tav>
                                      </p:tavLst>
                                    </p:anim>
                                    <p:anim calcmode="lin" valueType="num">
                                      <p:cBhvr>
                                        <p:cTn id="8" dur="2000" fill="hold"/>
                                        <p:tgtEl>
                                          <p:spTgt spid="12"/>
                                        </p:tgtEl>
                                        <p:attrNameLst>
                                          <p:attrName>ppt_h</p:attrName>
                                        </p:attrNameLst>
                                      </p:cBhvr>
                                      <p:tavLst>
                                        <p:tav tm="0">
                                          <p:val>
                                            <p:fltVal val="0"/>
                                          </p:val>
                                        </p:tav>
                                        <p:tav tm="100000">
                                          <p:val>
                                            <p:strVal val="#ppt_h"/>
                                          </p:val>
                                        </p:tav>
                                      </p:tavLst>
                                    </p:anim>
                                    <p:animEffect transition="in" filter="fade">
                                      <p:cBhvr>
                                        <p:cTn id="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39" name="Picture 23"/>
          <p:cNvPicPr>
            <a:picLocks noChangeAspect="1" noChangeArrowheads="1"/>
          </p:cNvPicPr>
          <p:nvPr/>
        </p:nvPicPr>
        <p:blipFill>
          <a:blip r:embed="rId2" cstate="print"/>
          <a:srcRect/>
          <a:stretch>
            <a:fillRect/>
          </a:stretch>
        </p:blipFill>
        <p:spPr bwMode="auto">
          <a:xfrm>
            <a:off x="5474208" y="1036319"/>
            <a:ext cx="3428746" cy="4084321"/>
          </a:xfrm>
          <a:prstGeom prst="rect">
            <a:avLst/>
          </a:prstGeom>
          <a:noFill/>
          <a:ln w="9525">
            <a:noFill/>
            <a:miter lim="800000"/>
            <a:headEnd/>
            <a:tailEnd/>
          </a:ln>
          <a:effectLst/>
          <a:scene3d>
            <a:camera prst="orthographicFront"/>
            <a:lightRig rig="threePt" dir="t"/>
          </a:scene3d>
          <a:sp3d>
            <a:bevelT w="165100" prst="coolSlant"/>
          </a:sp3d>
        </p:spPr>
      </p:pic>
      <p:sp>
        <p:nvSpPr>
          <p:cNvPr id="97283" name="Rectangle 3"/>
          <p:cNvSpPr>
            <a:spLocks noGrp="1" noChangeArrowheads="1"/>
          </p:cNvSpPr>
          <p:nvPr>
            <p:ph type="title"/>
          </p:nvPr>
        </p:nvSpPr>
        <p:spPr>
          <a:xfrm>
            <a:off x="1366838" y="146050"/>
            <a:ext cx="6408737" cy="369888"/>
          </a:xfrm>
          <a:ln algn="ctr"/>
          <a:effectLst>
            <a:outerShdw blurRad="50800" dist="38100" dir="5400000" algn="t" rotWithShape="0">
              <a:prstClr val="black">
                <a:alpha val="40000"/>
              </a:prstClr>
            </a:outerShdw>
          </a:effectLst>
        </p:spPr>
        <p:txBody>
          <a:bodyPr lIns="0" tIns="0" rIns="0" bIns="0"/>
          <a:lstStyle/>
          <a:p>
            <a:pPr algn="ctr" eaLnBrk="1" hangingPunct="1">
              <a:defRPr/>
            </a:pPr>
            <a:r>
              <a:rPr lang="es-MX" sz="2400" kern="1200" dirty="0" smtClean="0">
                <a:ea typeface="+mn-ea"/>
                <a:cs typeface="+mn-cs"/>
              </a:rPr>
              <a:t>Consulta</a:t>
            </a:r>
            <a:endParaRPr lang="es-ES" sz="2400" kern="1200" dirty="0" smtClean="0">
              <a:ea typeface="+mn-ea"/>
              <a:cs typeface="+mn-cs"/>
            </a:endParaRPr>
          </a:p>
        </p:txBody>
      </p:sp>
      <p:sp>
        <p:nvSpPr>
          <p:cNvPr id="67590" name="Rectangle 6"/>
          <p:cNvSpPr>
            <a:spLocks noGrp="1" noChangeArrowheads="1"/>
          </p:cNvSpPr>
          <p:nvPr>
            <p:ph type="body" sz="half" idx="2"/>
          </p:nvPr>
        </p:nvSpPr>
        <p:spPr>
          <a:xfrm>
            <a:off x="230188" y="1198327"/>
            <a:ext cx="5084762" cy="1011238"/>
          </a:xfrm>
          <a:ln w="57150">
            <a:solidFill>
              <a:schemeClr val="bg2">
                <a:lumMod val="50000"/>
              </a:schemeClr>
            </a:solidFill>
            <a:miter lim="800000"/>
            <a:headEnd/>
            <a:tailEnd/>
          </a:ln>
        </p:spPr>
        <p:txBody>
          <a:bodyPr/>
          <a:lstStyle/>
          <a:p>
            <a:pPr marL="171450" indent="-171450" eaLnBrk="1" hangingPunct="1">
              <a:buFontTx/>
              <a:buAutoNum type="arabicPeriod"/>
            </a:pPr>
            <a:r>
              <a:rPr lang="es-MX" sz="1600" b="1" dirty="0" smtClean="0">
                <a:solidFill>
                  <a:srgbClr val="0099FF"/>
                </a:solidFill>
              </a:rPr>
              <a:t>Desglose NIV:</a:t>
            </a:r>
            <a:r>
              <a:rPr lang="es-MX" sz="1600" dirty="0" smtClean="0"/>
              <a:t> Muestra la información que se obtiene del NIV, (tipo de vehículo, marca, submarca, modelo y motor), así como su correcta conformación. Obteniendo como resultado NIV correcto o NIV Incorrecto.</a:t>
            </a:r>
            <a:endParaRPr lang="es-ES" sz="1600" dirty="0" smtClean="0"/>
          </a:p>
        </p:txBody>
      </p:sp>
      <p:sp>
        <p:nvSpPr>
          <p:cNvPr id="67598" name="Rectangle 14"/>
          <p:cNvSpPr>
            <a:spLocks noChangeArrowheads="1"/>
          </p:cNvSpPr>
          <p:nvPr/>
        </p:nvSpPr>
        <p:spPr bwMode="auto">
          <a:xfrm>
            <a:off x="230188" y="2514007"/>
            <a:ext cx="5075237" cy="984250"/>
          </a:xfrm>
          <a:prstGeom prst="rect">
            <a:avLst/>
          </a:prstGeom>
          <a:noFill/>
          <a:ln w="57150">
            <a:solidFill>
              <a:schemeClr val="bg2">
                <a:lumMod val="75000"/>
              </a:schemeClr>
            </a:solidFill>
            <a:miter lim="800000"/>
            <a:headEnd/>
            <a:tailEnd/>
          </a:ln>
        </p:spPr>
        <p:txBody>
          <a:bodyPr lIns="0" tIns="0" rIns="0" bIns="0">
            <a:spAutoFit/>
          </a:bodyPr>
          <a:lstStyle/>
          <a:p>
            <a:pPr marL="190500" indent="-190500" algn="just">
              <a:spcBef>
                <a:spcPct val="20000"/>
              </a:spcBef>
              <a:buFontTx/>
              <a:buAutoNum type="arabicPeriod" startAt="3"/>
              <a:defRPr/>
            </a:pPr>
            <a:r>
              <a:rPr lang="es-MX" sz="1600" u="none" dirty="0">
                <a:solidFill>
                  <a:srgbClr val="7030A0"/>
                </a:solidFill>
                <a:latin typeface="+mn-lt"/>
              </a:rPr>
              <a:t>Inscritos Distribuidoras: </a:t>
            </a:r>
            <a:r>
              <a:rPr lang="es-MX" sz="1600" b="0" u="none" dirty="0">
                <a:solidFill>
                  <a:schemeClr val="tx1"/>
                </a:solidFill>
                <a:latin typeface="+mn-lt"/>
              </a:rPr>
              <a:t>Muestra los vehículos que han sido inscritos y asignados a una distribuidora especifica, mostrando NIV, NCI, </a:t>
            </a:r>
            <a:r>
              <a:rPr lang="es-MX" sz="1600" b="0" u="none" dirty="0" smtClean="0">
                <a:solidFill>
                  <a:schemeClr val="tx1"/>
                </a:solidFill>
                <a:latin typeface="+mn-lt"/>
              </a:rPr>
              <a:t>fecha </a:t>
            </a:r>
            <a:r>
              <a:rPr lang="es-MX" sz="1600" b="0" u="none" dirty="0">
                <a:solidFill>
                  <a:schemeClr val="tx1"/>
                </a:solidFill>
                <a:latin typeface="+mn-lt"/>
              </a:rPr>
              <a:t>y </a:t>
            </a:r>
            <a:r>
              <a:rPr lang="es-MX" sz="1600" b="0" u="none" dirty="0" smtClean="0">
                <a:solidFill>
                  <a:schemeClr val="tx1"/>
                </a:solidFill>
                <a:latin typeface="+mn-lt"/>
              </a:rPr>
              <a:t>número </a:t>
            </a:r>
            <a:r>
              <a:rPr lang="es-MX" sz="1600" b="0" u="none" dirty="0">
                <a:solidFill>
                  <a:schemeClr val="tx1"/>
                </a:solidFill>
                <a:latin typeface="+mn-lt"/>
              </a:rPr>
              <a:t>de </a:t>
            </a:r>
            <a:r>
              <a:rPr lang="es-MX" sz="1600" b="0" u="none" dirty="0" smtClean="0">
                <a:solidFill>
                  <a:schemeClr val="tx1"/>
                </a:solidFill>
                <a:latin typeface="+mn-lt"/>
              </a:rPr>
              <a:t>factura</a:t>
            </a:r>
            <a:r>
              <a:rPr lang="es-MX" sz="1600" b="0" u="none" dirty="0">
                <a:solidFill>
                  <a:schemeClr val="tx1"/>
                </a:solidFill>
                <a:latin typeface="+mn-lt"/>
              </a:rPr>
              <a:t>, así como la fecha y hora en que la Ensambladora o Importadora lo inscribió al Registro.</a:t>
            </a:r>
            <a:endParaRPr lang="es-ES" sz="1600" b="0" u="none" dirty="0">
              <a:solidFill>
                <a:srgbClr val="990000"/>
              </a:solidFill>
              <a:latin typeface="+mn-lt"/>
            </a:endParaRPr>
          </a:p>
        </p:txBody>
      </p:sp>
      <p:sp>
        <p:nvSpPr>
          <p:cNvPr id="67611" name="Rectangle 27"/>
          <p:cNvSpPr>
            <a:spLocks noChangeArrowheads="1"/>
          </p:cNvSpPr>
          <p:nvPr/>
        </p:nvSpPr>
        <p:spPr bwMode="auto">
          <a:xfrm>
            <a:off x="242888" y="3860028"/>
            <a:ext cx="5035550" cy="738664"/>
          </a:xfrm>
          <a:prstGeom prst="rect">
            <a:avLst/>
          </a:prstGeom>
          <a:noFill/>
          <a:ln w="57150">
            <a:solidFill>
              <a:schemeClr val="bg1">
                <a:lumMod val="50000"/>
              </a:schemeClr>
            </a:solidFill>
            <a:miter lim="800000"/>
            <a:headEnd/>
            <a:tailEnd/>
          </a:ln>
        </p:spPr>
        <p:txBody>
          <a:bodyPr lIns="0" tIns="0" rIns="0" bIns="0">
            <a:spAutoFit/>
          </a:bodyPr>
          <a:lstStyle/>
          <a:p>
            <a:pPr marL="190500" indent="-190500" algn="just">
              <a:spcBef>
                <a:spcPct val="20000"/>
              </a:spcBef>
              <a:buFontTx/>
              <a:buAutoNum type="arabicPeriod" startAt="2"/>
              <a:defRPr/>
            </a:pPr>
            <a:r>
              <a:rPr lang="es-MX" sz="1600" u="none" dirty="0">
                <a:solidFill>
                  <a:srgbClr val="006600"/>
                </a:solidFill>
                <a:latin typeface="+mn-lt"/>
              </a:rPr>
              <a:t>Venta Distribuidora:</a:t>
            </a:r>
            <a:r>
              <a:rPr lang="es-MX" sz="1600" b="0" u="none" dirty="0">
                <a:solidFill>
                  <a:schemeClr val="tx1"/>
                </a:solidFill>
                <a:latin typeface="+mn-lt"/>
              </a:rPr>
              <a:t> Muestra la información enviada al Registro de los avisos presentados en cuanto al aviso de venta de los </a:t>
            </a:r>
            <a:r>
              <a:rPr lang="es-MX" sz="1600" b="0" u="none" dirty="0" smtClean="0">
                <a:solidFill>
                  <a:schemeClr val="tx1"/>
                </a:solidFill>
                <a:latin typeface="+mn-lt"/>
              </a:rPr>
              <a:t>vehículos (</a:t>
            </a:r>
            <a:r>
              <a:rPr lang="es-MX" sz="1600" b="0" u="none" dirty="0" smtClean="0">
                <a:solidFill>
                  <a:srgbClr val="006600"/>
                </a:solidFill>
                <a:latin typeface="+mn-lt"/>
              </a:rPr>
              <a:t>con los datos personales del propietario).</a:t>
            </a:r>
            <a:endParaRPr lang="es-ES" sz="1600" b="0" u="none" dirty="0">
              <a:solidFill>
                <a:schemeClr val="tx1"/>
              </a:solidFill>
              <a:latin typeface="+mn-lt"/>
            </a:endParaRPr>
          </a:p>
        </p:txBody>
      </p:sp>
      <p:sp>
        <p:nvSpPr>
          <p:cNvPr id="67612" name="Rectangle 28"/>
          <p:cNvSpPr>
            <a:spLocks noChangeArrowheads="1"/>
          </p:cNvSpPr>
          <p:nvPr/>
        </p:nvSpPr>
        <p:spPr bwMode="auto">
          <a:xfrm>
            <a:off x="673100" y="5232400"/>
            <a:ext cx="7388225" cy="985838"/>
          </a:xfrm>
          <a:prstGeom prst="rect">
            <a:avLst/>
          </a:prstGeom>
          <a:noFill/>
          <a:ln w="57150">
            <a:solidFill>
              <a:schemeClr val="bg1">
                <a:lumMod val="75000"/>
              </a:schemeClr>
            </a:solidFill>
            <a:miter lim="800000"/>
            <a:headEnd/>
            <a:tailEnd/>
          </a:ln>
        </p:spPr>
        <p:txBody>
          <a:bodyPr lIns="0" tIns="0" rIns="0" bIns="0">
            <a:spAutoFit/>
          </a:bodyPr>
          <a:lstStyle/>
          <a:p>
            <a:pPr marL="190500" indent="-190500" algn="just">
              <a:spcBef>
                <a:spcPct val="20000"/>
              </a:spcBef>
              <a:buFontTx/>
              <a:buAutoNum type="arabicPeriod" startAt="4"/>
              <a:defRPr/>
            </a:pPr>
            <a:r>
              <a:rPr lang="es-MX" sz="1600" u="none" dirty="0">
                <a:solidFill>
                  <a:srgbClr val="FF0000"/>
                </a:solidFill>
                <a:latin typeface="+mn-lt"/>
              </a:rPr>
              <a:t>Folios sin Complementar:</a:t>
            </a:r>
            <a:r>
              <a:rPr lang="es-MX" sz="1600" u="none" dirty="0">
                <a:solidFill>
                  <a:srgbClr val="990000"/>
                </a:solidFill>
                <a:latin typeface="+mn-lt"/>
              </a:rPr>
              <a:t> </a:t>
            </a:r>
            <a:r>
              <a:rPr lang="es-MX" sz="1600" b="0" u="none" dirty="0">
                <a:solidFill>
                  <a:schemeClr val="tx1"/>
                </a:solidFill>
                <a:latin typeface="+mn-lt"/>
              </a:rPr>
              <a:t>Muestra los avisos que se encuentran incompletos, es decir aquellos registros que no contienen los datos de factura y fecha factura, a fin de que el sistema le recuerde a la distribuidora o al usuario de los avisos que tendrá que complementar en un tiempo no mayor a 15 días hábiles a partir de que presento el aviso de venta.</a:t>
            </a:r>
            <a:endParaRPr lang="es-ES" sz="1600" b="0" u="none" dirty="0">
              <a:solidFill>
                <a:srgbClr val="990000"/>
              </a:solidFill>
              <a:latin typeface="+mn-lt"/>
            </a:endParaRP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6643" r="66376" b="45330"/>
          <a:stretch/>
        </p:blipFill>
        <p:spPr bwMode="auto">
          <a:xfrm>
            <a:off x="5410721" y="1036318"/>
            <a:ext cx="3555719" cy="4084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604" name="Rectangle 20"/>
          <p:cNvSpPr>
            <a:spLocks noChangeArrowheads="1"/>
          </p:cNvSpPr>
          <p:nvPr/>
        </p:nvSpPr>
        <p:spPr bwMode="auto">
          <a:xfrm>
            <a:off x="5461000" y="3596267"/>
            <a:ext cx="1363663" cy="195263"/>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0" u="none"/>
          </a:p>
        </p:txBody>
      </p:sp>
      <p:sp>
        <p:nvSpPr>
          <p:cNvPr id="67603" name="Rectangle 19"/>
          <p:cNvSpPr>
            <a:spLocks noChangeArrowheads="1"/>
          </p:cNvSpPr>
          <p:nvPr/>
        </p:nvSpPr>
        <p:spPr bwMode="auto">
          <a:xfrm>
            <a:off x="5456238" y="3078479"/>
            <a:ext cx="1352550" cy="200025"/>
          </a:xfrm>
          <a:prstGeom prst="rect">
            <a:avLst/>
          </a:prstGeom>
          <a:noFill/>
          <a:ln w="57150">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0" u="none"/>
          </a:p>
        </p:txBody>
      </p:sp>
      <p:sp>
        <p:nvSpPr>
          <p:cNvPr id="67593" name="Rectangle 9"/>
          <p:cNvSpPr>
            <a:spLocks noChangeArrowheads="1"/>
          </p:cNvSpPr>
          <p:nvPr/>
        </p:nvSpPr>
        <p:spPr bwMode="auto">
          <a:xfrm>
            <a:off x="5462752" y="3358548"/>
            <a:ext cx="1354138" cy="192088"/>
          </a:xfrm>
          <a:prstGeom prst="rect">
            <a:avLst/>
          </a:prstGeom>
          <a:noFill/>
          <a:ln w="57150">
            <a:solidFill>
              <a:srgbClr val="00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0" u="none">
              <a:solidFill>
                <a:srgbClr val="006600"/>
              </a:solidFill>
            </a:endParaRPr>
          </a:p>
        </p:txBody>
      </p:sp>
      <p:sp>
        <p:nvSpPr>
          <p:cNvPr id="67592" name="Rectangle 8"/>
          <p:cNvSpPr>
            <a:spLocks noChangeArrowheads="1"/>
          </p:cNvSpPr>
          <p:nvPr/>
        </p:nvSpPr>
        <p:spPr bwMode="auto">
          <a:xfrm>
            <a:off x="5461000" y="2862578"/>
            <a:ext cx="1347788" cy="215900"/>
          </a:xfrm>
          <a:prstGeom prst="rect">
            <a:avLst/>
          </a:prstGeom>
          <a:noFill/>
          <a:ln w="57150">
            <a:solidFill>
              <a:srgbClr val="0099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0" u="none"/>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11639"/>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600"/>
                                  </p:stCondLst>
                                  <p:childTnLst>
                                    <p:set>
                                      <p:cBhvr>
                                        <p:cTn id="9" dur="1" fill="hold">
                                          <p:stCondLst>
                                            <p:cond delay="0"/>
                                          </p:stCondLst>
                                        </p:cTn>
                                        <p:tgtEl>
                                          <p:spTgt spid="111639"/>
                                        </p:tgtEl>
                                        <p:attrNameLst>
                                          <p:attrName>style.visibility</p:attrName>
                                        </p:attrNameLst>
                                      </p:cBhvr>
                                      <p:to>
                                        <p:strVal val="visible"/>
                                      </p:to>
                                    </p:set>
                                  </p:childTnLst>
                                </p:cTn>
                              </p:par>
                            </p:childTnLst>
                          </p:cTn>
                        </p:par>
                        <p:par>
                          <p:cTn id="10" fill="hold" nodeType="afterGroup">
                            <p:stCondLst>
                              <p:cond delay="600"/>
                            </p:stCondLst>
                            <p:childTnLst>
                              <p:par>
                                <p:cTn id="11" presetID="1" presetClass="entr" presetSubtype="0" fill="hold" grpId="0" nodeType="afterEffect">
                                  <p:stCondLst>
                                    <p:cond delay="500"/>
                                  </p:stCondLst>
                                  <p:childTnLst>
                                    <p:set>
                                      <p:cBhvr>
                                        <p:cTn id="12" dur="1" fill="hold">
                                          <p:stCondLst>
                                            <p:cond delay="0"/>
                                          </p:stCondLst>
                                        </p:cTn>
                                        <p:tgtEl>
                                          <p:spTgt spid="67592"/>
                                        </p:tgtEl>
                                        <p:attrNameLst>
                                          <p:attrName>style.visibility</p:attrName>
                                        </p:attrNameLst>
                                      </p:cBhvr>
                                      <p:to>
                                        <p:strVal val="visible"/>
                                      </p:to>
                                    </p:set>
                                  </p:childTnLst>
                                </p:cTn>
                              </p:par>
                            </p:childTnLst>
                          </p:cTn>
                        </p:par>
                        <p:par>
                          <p:cTn id="13" fill="hold" nodeType="afterGroup">
                            <p:stCondLst>
                              <p:cond delay="1100"/>
                            </p:stCondLst>
                            <p:childTnLst>
                              <p:par>
                                <p:cTn id="14" presetID="1" presetClass="entr" presetSubtype="0" fill="hold" grpId="0" nodeType="afterEffect">
                                  <p:stCondLst>
                                    <p:cond delay="500"/>
                                  </p:stCondLst>
                                  <p:childTnLst>
                                    <p:set>
                                      <p:cBhvr>
                                        <p:cTn id="15" dur="1" fill="hold">
                                          <p:stCondLst>
                                            <p:cond delay="0"/>
                                          </p:stCondLst>
                                        </p:cTn>
                                        <p:tgtEl>
                                          <p:spTgt spid="67590"/>
                                        </p:tgtEl>
                                        <p:attrNameLst>
                                          <p:attrName>style.visibility</p:attrName>
                                        </p:attrNameLst>
                                      </p:cBhvr>
                                      <p:to>
                                        <p:strVal val="visible"/>
                                      </p:to>
                                    </p:set>
                                  </p:childTnLst>
                                </p:cTn>
                              </p:par>
                            </p:childTnLst>
                          </p:cTn>
                        </p:par>
                        <p:par>
                          <p:cTn id="16" fill="hold" nodeType="afterGroup">
                            <p:stCondLst>
                              <p:cond delay="1600"/>
                            </p:stCondLst>
                            <p:childTnLst>
                              <p:par>
                                <p:cTn id="17" presetID="1" presetClass="entr" presetSubtype="0" fill="hold" grpId="0" nodeType="afterEffect">
                                  <p:stCondLst>
                                    <p:cond delay="400"/>
                                  </p:stCondLst>
                                  <p:childTnLst>
                                    <p:set>
                                      <p:cBhvr>
                                        <p:cTn id="18" dur="1" fill="hold">
                                          <p:stCondLst>
                                            <p:cond delay="0"/>
                                          </p:stCondLst>
                                        </p:cTn>
                                        <p:tgtEl>
                                          <p:spTgt spid="67603"/>
                                        </p:tgtEl>
                                        <p:attrNameLst>
                                          <p:attrName>style.visibility</p:attrName>
                                        </p:attrNameLst>
                                      </p:cBhvr>
                                      <p:to>
                                        <p:strVal val="visible"/>
                                      </p:to>
                                    </p:set>
                                  </p:childTnLst>
                                </p:cTn>
                              </p:par>
                            </p:childTnLst>
                          </p:cTn>
                        </p:par>
                        <p:par>
                          <p:cTn id="19" fill="hold" nodeType="afterGroup">
                            <p:stCondLst>
                              <p:cond delay="2000"/>
                            </p:stCondLst>
                            <p:childTnLst>
                              <p:par>
                                <p:cTn id="20" presetID="1" presetClass="entr" presetSubtype="0" fill="hold" grpId="0" nodeType="afterEffect">
                                  <p:stCondLst>
                                    <p:cond delay="300"/>
                                  </p:stCondLst>
                                  <p:childTnLst>
                                    <p:set>
                                      <p:cBhvr>
                                        <p:cTn id="21" dur="1" fill="hold">
                                          <p:stCondLst>
                                            <p:cond delay="0"/>
                                          </p:stCondLst>
                                        </p:cTn>
                                        <p:tgtEl>
                                          <p:spTgt spid="67598"/>
                                        </p:tgtEl>
                                        <p:attrNameLst>
                                          <p:attrName>style.visibility</p:attrName>
                                        </p:attrNameLst>
                                      </p:cBhvr>
                                      <p:to>
                                        <p:strVal val="visible"/>
                                      </p:to>
                                    </p:set>
                                  </p:childTnLst>
                                </p:cTn>
                              </p:par>
                            </p:childTnLst>
                          </p:cTn>
                        </p:par>
                        <p:par>
                          <p:cTn id="22" fill="hold" nodeType="afterGroup">
                            <p:stCondLst>
                              <p:cond delay="2300"/>
                            </p:stCondLst>
                            <p:childTnLst>
                              <p:par>
                                <p:cTn id="23" presetID="1" presetClass="entr" presetSubtype="0" fill="hold" grpId="0" nodeType="afterEffect">
                                  <p:stCondLst>
                                    <p:cond delay="700"/>
                                  </p:stCondLst>
                                  <p:childTnLst>
                                    <p:set>
                                      <p:cBhvr>
                                        <p:cTn id="24" dur="1" fill="hold">
                                          <p:stCondLst>
                                            <p:cond delay="0"/>
                                          </p:stCondLst>
                                        </p:cTn>
                                        <p:tgtEl>
                                          <p:spTgt spid="67593"/>
                                        </p:tgtEl>
                                        <p:attrNameLst>
                                          <p:attrName>style.visibility</p:attrName>
                                        </p:attrNameLst>
                                      </p:cBhvr>
                                      <p:to>
                                        <p:strVal val="visible"/>
                                      </p:to>
                                    </p:set>
                                  </p:childTnLst>
                                </p:cTn>
                              </p:par>
                            </p:childTnLst>
                          </p:cTn>
                        </p:par>
                        <p:par>
                          <p:cTn id="25" fill="hold" nodeType="afterGroup">
                            <p:stCondLst>
                              <p:cond delay="3000"/>
                            </p:stCondLst>
                            <p:childTnLst>
                              <p:par>
                                <p:cTn id="26" presetID="1" presetClass="entr" presetSubtype="0" fill="hold" grpId="0" nodeType="afterEffect">
                                  <p:stCondLst>
                                    <p:cond delay="700"/>
                                  </p:stCondLst>
                                  <p:childTnLst>
                                    <p:set>
                                      <p:cBhvr>
                                        <p:cTn id="27" dur="1" fill="hold">
                                          <p:stCondLst>
                                            <p:cond delay="0"/>
                                          </p:stCondLst>
                                        </p:cTn>
                                        <p:tgtEl>
                                          <p:spTgt spid="67611"/>
                                        </p:tgtEl>
                                        <p:attrNameLst>
                                          <p:attrName>style.visibility</p:attrName>
                                        </p:attrNameLst>
                                      </p:cBhvr>
                                      <p:to>
                                        <p:strVal val="visible"/>
                                      </p:to>
                                    </p:set>
                                  </p:childTnLst>
                                </p:cTn>
                              </p:par>
                              <p:par>
                                <p:cTn id="28" presetID="1" presetClass="entr" presetSubtype="0" fill="hold" grpId="0" nodeType="withEffect">
                                  <p:stCondLst>
                                    <p:cond delay="1800"/>
                                  </p:stCondLst>
                                  <p:childTnLst>
                                    <p:set>
                                      <p:cBhvr>
                                        <p:cTn id="29" dur="1" fill="hold">
                                          <p:stCondLst>
                                            <p:cond delay="0"/>
                                          </p:stCondLst>
                                        </p:cTn>
                                        <p:tgtEl>
                                          <p:spTgt spid="67604"/>
                                        </p:tgtEl>
                                        <p:attrNameLst>
                                          <p:attrName>style.visibility</p:attrName>
                                        </p:attrNameLst>
                                      </p:cBhvr>
                                      <p:to>
                                        <p:strVal val="visible"/>
                                      </p:to>
                                    </p:set>
                                  </p:childTnLst>
                                </p:cTn>
                              </p:par>
                              <p:par>
                                <p:cTn id="30" presetID="1" presetClass="entr" presetSubtype="0" fill="hold" grpId="0" nodeType="withEffect">
                                  <p:stCondLst>
                                    <p:cond delay="2300"/>
                                  </p:stCondLst>
                                  <p:childTnLst>
                                    <p:set>
                                      <p:cBhvr>
                                        <p:cTn id="31" dur="1" fill="hold">
                                          <p:stCondLst>
                                            <p:cond delay="0"/>
                                          </p:stCondLst>
                                        </p:cTn>
                                        <p:tgtEl>
                                          <p:spTgt spid="676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0" grpId="0" animBg="1"/>
      <p:bldP spid="67598" grpId="0" animBg="1"/>
      <p:bldP spid="67611" grpId="0" animBg="1"/>
      <p:bldP spid="67612" grpId="0" animBg="1"/>
      <p:bldP spid="67604" grpId="0" animBg="1"/>
      <p:bldP spid="67603" grpId="0" animBg="1"/>
      <p:bldP spid="67593" grpId="0" animBg="1"/>
      <p:bldP spid="67592"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7591" r="31994" b="48153"/>
          <a:stretch/>
        </p:blipFill>
        <p:spPr bwMode="auto">
          <a:xfrm>
            <a:off x="649288" y="1063626"/>
            <a:ext cx="6770687" cy="4240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8307" name="Rectangle 2"/>
          <p:cNvSpPr>
            <a:spLocks noGrp="1" noChangeArrowheads="1"/>
          </p:cNvSpPr>
          <p:nvPr>
            <p:ph type="title"/>
          </p:nvPr>
        </p:nvSpPr>
        <p:spPr>
          <a:xfrm>
            <a:off x="1366838" y="193675"/>
            <a:ext cx="6408737" cy="369888"/>
          </a:xfrm>
          <a:ln algn="ctr"/>
          <a:effectLst>
            <a:outerShdw blurRad="50800" dist="38100" dir="5400000" algn="t" rotWithShape="0">
              <a:prstClr val="black">
                <a:alpha val="40000"/>
              </a:prstClr>
            </a:outerShdw>
          </a:effectLst>
        </p:spPr>
        <p:txBody>
          <a:bodyPr lIns="0" tIns="0" rIns="0" bIns="0"/>
          <a:lstStyle/>
          <a:p>
            <a:pPr algn="ctr" eaLnBrk="1" hangingPunct="1">
              <a:defRPr/>
            </a:pPr>
            <a:r>
              <a:rPr lang="es-MX" sz="2400" kern="1200" dirty="0" smtClean="0">
                <a:ea typeface="+mn-ea"/>
                <a:cs typeface="+mn-cs"/>
              </a:rPr>
              <a:t>1. Desglose NIV </a:t>
            </a:r>
            <a:endParaRPr lang="es-ES" sz="2400" kern="1200" dirty="0" smtClean="0">
              <a:ea typeface="+mn-ea"/>
              <a:cs typeface="+mn-cs"/>
            </a:endParaRPr>
          </a:p>
        </p:txBody>
      </p:sp>
      <p:graphicFrame>
        <p:nvGraphicFramePr>
          <p:cNvPr id="8" name="7 Diagrama"/>
          <p:cNvGraphicFramePr/>
          <p:nvPr>
            <p:extLst>
              <p:ext uri="{D42A27DB-BD31-4B8C-83A1-F6EECF244321}">
                <p14:modId xmlns:p14="http://schemas.microsoft.com/office/powerpoint/2010/main" val="1796595704"/>
              </p:ext>
            </p:extLst>
          </p:nvPr>
        </p:nvGraphicFramePr>
        <p:xfrm>
          <a:off x="6071616" y="4128389"/>
          <a:ext cx="2481263" cy="13702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8615" name="Rectangle 7"/>
          <p:cNvSpPr>
            <a:spLocks noChangeArrowheads="1"/>
          </p:cNvSpPr>
          <p:nvPr/>
        </p:nvSpPr>
        <p:spPr bwMode="auto">
          <a:xfrm>
            <a:off x="1772934" y="3291183"/>
            <a:ext cx="2767013" cy="496887"/>
          </a:xfrm>
          <a:prstGeom prst="rect">
            <a:avLst/>
          </a:prstGeom>
          <a:solidFill>
            <a:srgbClr val="003366">
              <a:alpha val="12941"/>
            </a:srgbClr>
          </a:solidFill>
          <a:ln w="28575">
            <a:solidFill>
              <a:srgbClr val="003366"/>
            </a:solidFill>
            <a:miter lim="800000"/>
            <a:headEnd/>
            <a:tailEnd/>
          </a:ln>
        </p:spPr>
        <p:txBody>
          <a:bodyPr wrap="none" anchor="ctr"/>
          <a:lstStyle/>
          <a:p>
            <a:pPr algn="ctr"/>
            <a:endParaRPr lang="en-US" b="0" u="none"/>
          </a:p>
        </p:txBody>
      </p:sp>
      <p:sp>
        <p:nvSpPr>
          <p:cNvPr id="68616" name="Rectangle 8"/>
          <p:cNvSpPr>
            <a:spLocks noChangeArrowheads="1"/>
          </p:cNvSpPr>
          <p:nvPr/>
        </p:nvSpPr>
        <p:spPr bwMode="auto">
          <a:xfrm>
            <a:off x="1680368" y="4324903"/>
            <a:ext cx="1589087" cy="477837"/>
          </a:xfrm>
          <a:prstGeom prst="rect">
            <a:avLst/>
          </a:prstGeom>
          <a:solidFill>
            <a:srgbClr val="0099FF">
              <a:alpha val="12941"/>
            </a:srgbClr>
          </a:solidFill>
          <a:ln w="28575">
            <a:solidFill>
              <a:srgbClr val="0099FF"/>
            </a:solidFill>
            <a:miter lim="800000"/>
            <a:headEnd/>
            <a:tailEnd/>
          </a:ln>
        </p:spPr>
        <p:txBody>
          <a:bodyPr wrap="none" anchor="ctr"/>
          <a:lstStyle/>
          <a:p>
            <a:pPr algn="ctr"/>
            <a:endParaRPr lang="en-US" b="0" u="none"/>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indefinite" grpId="0" nodeType="withEffect">
                                  <p:stCondLst>
                                    <p:cond delay="0"/>
                                  </p:stCondLst>
                                  <p:endCondLst>
                                    <p:cond evt="onNext" delay="0">
                                      <p:tgtEl>
                                        <p:sldTgt/>
                                      </p:tgtEl>
                                    </p:cond>
                                  </p:endCondLst>
                                  <p:childTnLst>
                                    <p:anim calcmode="discrete" valueType="str">
                                      <p:cBhvr>
                                        <p:cTn id="6" dur="1000" fill="hold"/>
                                        <p:tgtEl>
                                          <p:spTgt spid="68615"/>
                                        </p:tgtEl>
                                        <p:attrNameLst>
                                          <p:attrName>style.visibility</p:attrName>
                                        </p:attrNameLst>
                                      </p:cBhvr>
                                      <p:tavLst>
                                        <p:tav tm="0">
                                          <p:val>
                                            <p:strVal val="hidden"/>
                                          </p:val>
                                        </p:tav>
                                        <p:tav tm="50000">
                                          <p:val>
                                            <p:strVal val="visible"/>
                                          </p:val>
                                        </p:tav>
                                      </p:tavLst>
                                    </p:anim>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68616"/>
                                        </p:tgtEl>
                                        <p:attrNameLst>
                                          <p:attrName>style.visibility</p:attrName>
                                        </p:attrNameLst>
                                      </p:cBhvr>
                                      <p:to>
                                        <p:strVal val="visible"/>
                                      </p:to>
                                    </p:set>
                                  </p:childTnLst>
                                </p:cTn>
                              </p:par>
                              <p:par>
                                <p:cTn id="11" presetID="33" presetClass="emph" presetSubtype="0" repeatCount="indefinite" fill="remove" grpId="0" nodeType="withEffect">
                                  <p:stCondLst>
                                    <p:cond delay="0"/>
                                  </p:stCondLst>
                                  <p:endCondLst>
                                    <p:cond evt="onNext" delay="0">
                                      <p:tgtEl>
                                        <p:sldTgt/>
                                      </p:tgtEl>
                                    </p:cond>
                                  </p:endCondLst>
                                  <p:childTnLst>
                                    <p:animClr clrSpc="rgb" dir="cw">
                                      <p:cBhvr override="childStyle">
                                        <p:cTn id="12" dur="250" accel="50000" autoRev="1" fill="hold" tmFilter="0, 0; .33333, 1; 1, 1">
                                          <p:stCondLst>
                                            <p:cond delay="0"/>
                                          </p:stCondLst>
                                        </p:cTn>
                                        <p:tgtEl>
                                          <p:spTgt spid="68616"/>
                                        </p:tgtEl>
                                        <p:attrNameLst>
                                          <p:attrName>style.color</p:attrName>
                                        </p:attrNameLst>
                                      </p:cBhvr>
                                      <p:to>
                                        <a:schemeClr val="bg1"/>
                                      </p:to>
                                    </p:animClr>
                                    <p:animClr clrSpc="rgb" dir="cw">
                                      <p:cBhvr>
                                        <p:cTn id="13" dur="250" accel="50000" autoRev="1" fill="hold" tmFilter="0, 0; .33333, 1; 1, 1">
                                          <p:stCondLst>
                                            <p:cond delay="0"/>
                                          </p:stCondLst>
                                        </p:cTn>
                                        <p:tgtEl>
                                          <p:spTgt spid="68616"/>
                                        </p:tgtEl>
                                        <p:attrNameLst>
                                          <p:attrName>fillcolor</p:attrName>
                                        </p:attrNameLst>
                                      </p:cBhvr>
                                      <p:to>
                                        <a:schemeClr val="bg1"/>
                                      </p:to>
                                    </p:animClr>
                                    <p:set>
                                      <p:cBhvr>
                                        <p:cTn id="14" dur="500" fill="hold"/>
                                        <p:tgtEl>
                                          <p:spTgt spid="68616"/>
                                        </p:tgtEl>
                                        <p:attrNameLst>
                                          <p:attrName>fill.type</p:attrName>
                                        </p:attrNameLst>
                                      </p:cBhvr>
                                      <p:to>
                                        <p:strVal val="solid"/>
                                      </p:to>
                                    </p:set>
                                    <p:set>
                                      <p:cBhvr>
                                        <p:cTn id="15" dur="500" fill="hold"/>
                                        <p:tgtEl>
                                          <p:spTgt spid="68616"/>
                                        </p:tgtEl>
                                        <p:attrNameLst>
                                          <p:attrName>fill.on</p:attrName>
                                        </p:attrNameLst>
                                      </p:cBhvr>
                                      <p:to>
                                        <p:strVal val="true"/>
                                      </p:to>
                                    </p:set>
                                    <p:animScale>
                                      <p:cBhvr>
                                        <p:cTn id="16" dur="250" accel="50000" autoRev="1" fill="hold" tmFilter="0, 0; .33333, 1; 1, 1">
                                          <p:stCondLst>
                                            <p:cond delay="0"/>
                                          </p:stCondLst>
                                        </p:cTn>
                                        <p:tgtEl>
                                          <p:spTgt spid="68616"/>
                                        </p:tgtEl>
                                      </p:cBhvr>
                                      <p:from x="100000" y="100000"/>
                                      <p:to x="100000" y="14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5" grpId="0" animBg="1"/>
      <p:bldP spid="68616" grpId="0" animBg="1" autoUpdateAnimBg="0"/>
      <p:bldP spid="68616" grpId="1"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227013" y="868363"/>
            <a:ext cx="7560797" cy="4835525"/>
            <a:chOff x="227013" y="868363"/>
            <a:chExt cx="7560797" cy="4835525"/>
          </a:xfrm>
        </p:grpSpPr>
        <p:pic>
          <p:nvPicPr>
            <p:cNvPr id="98306"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013" y="868363"/>
              <a:ext cx="7480300"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7" name="Rectangle 9"/>
            <p:cNvSpPr>
              <a:spLocks noChangeArrowheads="1"/>
            </p:cNvSpPr>
            <p:nvPr/>
          </p:nvSpPr>
          <p:spPr bwMode="auto">
            <a:xfrm>
              <a:off x="1592493" y="4233346"/>
              <a:ext cx="4057650" cy="1219200"/>
            </a:xfrm>
            <a:prstGeom prst="rect">
              <a:avLst/>
            </a:prstGeom>
            <a:solidFill>
              <a:srgbClr val="0099FF">
                <a:alpha val="7059"/>
              </a:srgbClr>
            </a:solidFill>
            <a:ln w="28575">
              <a:solidFill>
                <a:srgbClr val="0099FF"/>
              </a:solidFill>
              <a:miter lim="800000"/>
              <a:headEnd/>
              <a:tailEnd/>
            </a:ln>
          </p:spPr>
          <p:txBody>
            <a:bodyPr wrap="none" anchor="ctr"/>
            <a:lstStyle/>
            <a:p>
              <a:pPr algn="ctr"/>
              <a:endParaRPr lang="en-US" b="0" u="none"/>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5063" r="29803" b="53757"/>
            <a:stretch/>
          </p:blipFill>
          <p:spPr bwMode="auto">
            <a:xfrm>
              <a:off x="227013" y="868363"/>
              <a:ext cx="7560797" cy="2676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4963" r="87267" b="21077"/>
            <a:stretch/>
          </p:blipFill>
          <p:spPr bwMode="auto">
            <a:xfrm>
              <a:off x="227013" y="2031645"/>
              <a:ext cx="1324384" cy="3672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9331" name="Rectangle 2"/>
          <p:cNvSpPr>
            <a:spLocks noGrp="1" noChangeArrowheads="1"/>
          </p:cNvSpPr>
          <p:nvPr>
            <p:ph type="title"/>
          </p:nvPr>
        </p:nvSpPr>
        <p:spPr>
          <a:xfrm>
            <a:off x="1366838" y="193675"/>
            <a:ext cx="6408737" cy="369888"/>
          </a:xfrm>
          <a:ln algn="ctr"/>
          <a:effectLst>
            <a:outerShdw blurRad="50800" dist="38100" dir="5400000" algn="t" rotWithShape="0">
              <a:prstClr val="black">
                <a:alpha val="40000"/>
              </a:prstClr>
            </a:outerShdw>
          </a:effectLst>
        </p:spPr>
        <p:txBody>
          <a:bodyPr lIns="0" tIns="0" rIns="0" bIns="0"/>
          <a:lstStyle/>
          <a:p>
            <a:pPr algn="ctr" eaLnBrk="1" hangingPunct="1">
              <a:defRPr/>
            </a:pPr>
            <a:r>
              <a:rPr lang="es-MX" sz="2400" kern="1200" dirty="0" smtClean="0">
                <a:ea typeface="+mn-ea"/>
                <a:cs typeface="+mn-cs"/>
              </a:rPr>
              <a:t>1. Desglose NIV </a:t>
            </a:r>
            <a:endParaRPr lang="es-ES" sz="2400" kern="1200" dirty="0" smtClean="0">
              <a:ea typeface="+mn-ea"/>
              <a:cs typeface="+mn-cs"/>
            </a:endParaRPr>
          </a:p>
        </p:txBody>
      </p:sp>
      <p:sp>
        <p:nvSpPr>
          <p:cNvPr id="68614" name="Rectangle 6"/>
          <p:cNvSpPr>
            <a:spLocks noGrp="1" noChangeArrowheads="1"/>
          </p:cNvSpPr>
          <p:nvPr>
            <p:ph type="body" sz="half" idx="2"/>
          </p:nvPr>
        </p:nvSpPr>
        <p:spPr>
          <a:xfrm>
            <a:off x="6482557" y="3286125"/>
            <a:ext cx="2449512" cy="2499191"/>
          </a:xfrm>
          <a:solidFill>
            <a:schemeClr val="bg1"/>
          </a:solidFill>
        </p:spPr>
        <p:txBody>
          <a:bodyPr/>
          <a:lstStyle/>
          <a:p>
            <a:pPr marL="0" indent="0" eaLnBrk="1" hangingPunct="1">
              <a:buFontTx/>
              <a:buNone/>
            </a:pPr>
            <a:r>
              <a:rPr lang="es-MX" sz="1800" dirty="0" smtClean="0"/>
              <a:t>Mostrando como resultado </a:t>
            </a:r>
            <a:r>
              <a:rPr lang="es-MX" sz="1800" dirty="0" smtClean="0">
                <a:solidFill>
                  <a:srgbClr val="0099FF"/>
                </a:solidFill>
              </a:rPr>
              <a:t>NIV Incorrecto o NIV Correcto</a:t>
            </a:r>
            <a:r>
              <a:rPr lang="es-MX" sz="1800" dirty="0" smtClean="0"/>
              <a:t> y la información que se desglose del mismo, como las características del vehículo.</a:t>
            </a:r>
          </a:p>
          <a:p>
            <a:pPr marL="0" indent="0" eaLnBrk="1" hangingPunct="1">
              <a:buFontTx/>
              <a:buNone/>
            </a:pPr>
            <a:r>
              <a:rPr lang="es-MX" sz="1800" dirty="0" smtClean="0"/>
              <a:t>Ofreciendo la opción de </a:t>
            </a:r>
            <a:r>
              <a:rPr lang="es-MX" sz="1800" dirty="0" smtClean="0">
                <a:solidFill>
                  <a:schemeClr val="hlink"/>
                </a:solidFill>
              </a:rPr>
              <a:t>Regresar </a:t>
            </a:r>
            <a:r>
              <a:rPr lang="es-MX" sz="1800" dirty="0" smtClean="0"/>
              <a:t>para realizar otra consulta.</a:t>
            </a:r>
            <a:endParaRPr lang="es-ES" sz="1800" dirty="0" smtClean="0"/>
          </a:p>
        </p:txBody>
      </p:sp>
      <p:sp>
        <p:nvSpPr>
          <p:cNvPr id="68618" name="Rectangle 10"/>
          <p:cNvSpPr>
            <a:spLocks noChangeArrowheads="1"/>
          </p:cNvSpPr>
          <p:nvPr/>
        </p:nvSpPr>
        <p:spPr bwMode="auto">
          <a:xfrm>
            <a:off x="4732338" y="5457825"/>
            <a:ext cx="1023937" cy="255588"/>
          </a:xfrm>
          <a:prstGeom prst="rect">
            <a:avLst/>
          </a:prstGeom>
          <a:solidFill>
            <a:schemeClr val="hlink">
              <a:alpha val="7059"/>
            </a:schemeClr>
          </a:solidFill>
          <a:ln w="28575">
            <a:solidFill>
              <a:schemeClr val="hlink"/>
            </a:solidFill>
            <a:miter lim="800000"/>
            <a:headEnd/>
            <a:tailEnd/>
          </a:ln>
        </p:spPr>
        <p:txBody>
          <a:bodyPr wrap="none" anchor="ctr"/>
          <a:lstStyle/>
          <a:p>
            <a:pPr algn="ctr"/>
            <a:endParaRPr lang="en-US" b="0" u="none"/>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614">
                                            <p:bg/>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614">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8614">
                                            <p:txEl>
                                              <p:pRg st="1" end="1"/>
                                            </p:txEl>
                                          </p:spTgt>
                                        </p:tgtEl>
                                        <p:attrNameLst>
                                          <p:attrName>style.visibility</p:attrName>
                                        </p:attrNameLst>
                                      </p:cBhvr>
                                      <p:to>
                                        <p:strVal val="visible"/>
                                      </p:to>
                                    </p:set>
                                  </p:childTnLst>
                                </p:cTn>
                              </p:par>
                            </p:childTnLst>
                          </p:cTn>
                        </p:par>
                        <p:par>
                          <p:cTn id="13" fill="hold" nodeType="afterGroup">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68618"/>
                                        </p:tgtEl>
                                        <p:attrNameLst>
                                          <p:attrName>style.visibility</p:attrName>
                                        </p:attrNameLst>
                                      </p:cBhvr>
                                      <p:to>
                                        <p:strVal val="visible"/>
                                      </p:to>
                                    </p:set>
                                  </p:childTnLst>
                                </p:cTn>
                              </p:par>
                              <p:par>
                                <p:cTn id="16" presetID="33" presetClass="emph" presetSubtype="0" repeatCount="indefinite" fill="remove" nodeType="withEffect">
                                  <p:stCondLst>
                                    <p:cond delay="0"/>
                                  </p:stCondLst>
                                  <p:endCondLst>
                                    <p:cond evt="onNext" delay="0">
                                      <p:tgtEl>
                                        <p:sldTgt/>
                                      </p:tgtEl>
                                    </p:cond>
                                  </p:endCondLst>
                                  <p:childTnLst>
                                    <p:animClr clrSpc="rgb" dir="cw">
                                      <p:cBhvr override="childStyle">
                                        <p:cTn id="17" dur="250" accel="50000" autoRev="1" fill="hold" tmFilter="0, 0; .33333, 1; 1, 1">
                                          <p:stCondLst>
                                            <p:cond delay="0"/>
                                          </p:stCondLst>
                                        </p:cTn>
                                        <p:tgtEl>
                                          <p:spTgt spid="68618"/>
                                        </p:tgtEl>
                                        <p:attrNameLst>
                                          <p:attrName>style.color</p:attrName>
                                        </p:attrNameLst>
                                      </p:cBhvr>
                                      <p:to>
                                        <a:schemeClr val="bg1"/>
                                      </p:to>
                                    </p:animClr>
                                    <p:animClr clrSpc="rgb" dir="cw">
                                      <p:cBhvr>
                                        <p:cTn id="18" dur="250" accel="50000" autoRev="1" fill="hold" tmFilter="0, 0; .33333, 1; 1, 1">
                                          <p:stCondLst>
                                            <p:cond delay="0"/>
                                          </p:stCondLst>
                                        </p:cTn>
                                        <p:tgtEl>
                                          <p:spTgt spid="68618"/>
                                        </p:tgtEl>
                                        <p:attrNameLst>
                                          <p:attrName>fillcolor</p:attrName>
                                        </p:attrNameLst>
                                      </p:cBhvr>
                                      <p:to>
                                        <a:schemeClr val="bg1"/>
                                      </p:to>
                                    </p:animClr>
                                    <p:set>
                                      <p:cBhvr>
                                        <p:cTn id="19" dur="500" fill="hold"/>
                                        <p:tgtEl>
                                          <p:spTgt spid="68618"/>
                                        </p:tgtEl>
                                        <p:attrNameLst>
                                          <p:attrName>fill.type</p:attrName>
                                        </p:attrNameLst>
                                      </p:cBhvr>
                                      <p:to>
                                        <p:strVal val="solid"/>
                                      </p:to>
                                    </p:set>
                                    <p:set>
                                      <p:cBhvr>
                                        <p:cTn id="20" dur="500" fill="hold"/>
                                        <p:tgtEl>
                                          <p:spTgt spid="68618"/>
                                        </p:tgtEl>
                                        <p:attrNameLst>
                                          <p:attrName>fill.on</p:attrName>
                                        </p:attrNameLst>
                                      </p:cBhvr>
                                      <p:to>
                                        <p:strVal val="true"/>
                                      </p:to>
                                    </p:set>
                                    <p:animScale>
                                      <p:cBhvr>
                                        <p:cTn id="21" dur="250" accel="50000" autoRev="1" fill="hold" tmFilter="0, 0; .33333, 1; 1, 1">
                                          <p:stCondLst>
                                            <p:cond delay="0"/>
                                          </p:stCondLst>
                                        </p:cTn>
                                        <p:tgtEl>
                                          <p:spTgt spid="68618"/>
                                        </p:tgtEl>
                                      </p:cBhvr>
                                      <p:from x="100000" y="100000"/>
                                      <p:to x="100000" y="14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4" grpId="0" build="p" animBg="1"/>
      <p:bldP spid="68618"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5485" r="30899" b="20892"/>
          <a:stretch/>
        </p:blipFill>
        <p:spPr bwMode="auto">
          <a:xfrm>
            <a:off x="2501293" y="1155331"/>
            <a:ext cx="6490146" cy="4780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8" name="7 Diagrama"/>
          <p:cNvGraphicFramePr/>
          <p:nvPr>
            <p:extLst>
              <p:ext uri="{D42A27DB-BD31-4B8C-83A1-F6EECF244321}">
                <p14:modId xmlns:p14="http://schemas.microsoft.com/office/powerpoint/2010/main" val="370408091"/>
              </p:ext>
            </p:extLst>
          </p:nvPr>
        </p:nvGraphicFramePr>
        <p:xfrm>
          <a:off x="158497" y="1011936"/>
          <a:ext cx="3864864" cy="2609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0359" name="Rectangle 31"/>
          <p:cNvSpPr>
            <a:spLocks noGrp="1" noChangeArrowheads="1"/>
          </p:cNvSpPr>
          <p:nvPr>
            <p:ph type="title"/>
          </p:nvPr>
        </p:nvSpPr>
        <p:spPr>
          <a:xfrm>
            <a:off x="1366838" y="220663"/>
            <a:ext cx="6408737" cy="368300"/>
          </a:xfrm>
          <a:ln algn="ctr"/>
          <a:effectLst>
            <a:outerShdw blurRad="50800" dist="38100" dir="5400000" algn="t" rotWithShape="0">
              <a:prstClr val="black">
                <a:alpha val="40000"/>
              </a:prstClr>
            </a:outerShdw>
          </a:effectLst>
        </p:spPr>
        <p:txBody>
          <a:bodyPr lIns="0" tIns="0" rIns="0" bIns="0"/>
          <a:lstStyle/>
          <a:p>
            <a:pPr algn="ctr" eaLnBrk="1" hangingPunct="1">
              <a:defRPr/>
            </a:pPr>
            <a:r>
              <a:rPr lang="es-MX" sz="2400" kern="1200" dirty="0" smtClean="0">
                <a:ea typeface="+mn-ea"/>
                <a:cs typeface="+mn-cs"/>
              </a:rPr>
              <a:t>2. Venta Distribuidora</a:t>
            </a:r>
            <a:endParaRPr lang="es-ES" sz="2400" kern="1200" dirty="0" smtClean="0">
              <a:ea typeface="+mn-ea"/>
              <a:cs typeface="+mn-cs"/>
            </a:endParaRPr>
          </a:p>
        </p:txBody>
      </p:sp>
      <p:graphicFrame>
        <p:nvGraphicFramePr>
          <p:cNvPr id="9" name="8 Diagrama"/>
          <p:cNvGraphicFramePr/>
          <p:nvPr>
            <p:extLst>
              <p:ext uri="{D42A27DB-BD31-4B8C-83A1-F6EECF244321}">
                <p14:modId xmlns:p14="http://schemas.microsoft.com/office/powerpoint/2010/main" val="532985161"/>
              </p:ext>
            </p:extLst>
          </p:nvPr>
        </p:nvGraphicFramePr>
        <p:xfrm>
          <a:off x="268223" y="3669792"/>
          <a:ext cx="3590545" cy="22829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0" name="9 Flecha a la derecha con muesca"/>
          <p:cNvSpPr/>
          <p:nvPr/>
        </p:nvSpPr>
        <p:spPr bwMode="auto">
          <a:xfrm rot="5400000">
            <a:off x="1744218" y="3368802"/>
            <a:ext cx="754380" cy="606552"/>
          </a:xfrm>
          <a:prstGeom prst="notchedRightArrow">
            <a:avLst/>
          </a:prstGeom>
          <a:solidFill>
            <a:srgbClr val="FFCC00">
              <a:alpha val="50000"/>
            </a:srgbClr>
          </a:solidFill>
          <a:ln w="28575" cap="flat" cmpd="sng" algn="ctr">
            <a:solidFill>
              <a:srgbClr val="FFCC00"/>
            </a:solidFill>
            <a:prstDash val="solid"/>
            <a:round/>
            <a:headEnd type="none" w="med" len="med"/>
            <a:tailEnd type="none" w="med" len="med"/>
          </a:ln>
          <a:effectLst/>
          <a:scene3d>
            <a:camera prst="orthographicFront"/>
            <a:lightRig rig="threePt" dir="t"/>
          </a:scene3d>
          <a:sp3d>
            <a:bevelT w="165100" prst="coolSlant"/>
          </a:sp3d>
        </p:spPr>
        <p:txBody>
          <a:bodyPr wrap="none" anchor="ctr"/>
          <a:lstStyle/>
          <a:p>
            <a:pPr algn="ctr">
              <a:defRPr/>
            </a:pPr>
            <a:endParaRPr lang="es-MX"/>
          </a:p>
        </p:txBody>
      </p:sp>
      <p:sp>
        <p:nvSpPr>
          <p:cNvPr id="70681" name="Rectangle 25"/>
          <p:cNvSpPr>
            <a:spLocks noChangeArrowheads="1"/>
          </p:cNvSpPr>
          <p:nvPr/>
        </p:nvSpPr>
        <p:spPr bwMode="auto">
          <a:xfrm>
            <a:off x="3341303" y="2830111"/>
            <a:ext cx="2411837" cy="214269"/>
          </a:xfrm>
          <a:prstGeom prst="rect">
            <a:avLst/>
          </a:prstGeom>
          <a:noFill/>
          <a:ln w="28575">
            <a:solidFill>
              <a:srgbClr val="006600"/>
            </a:solidFill>
            <a:miter lim="800000"/>
            <a:headEnd/>
            <a:tailEnd/>
          </a:ln>
        </p:spPr>
        <p:txBody>
          <a:bodyPr wrap="none" anchor="ctr"/>
          <a:lstStyle/>
          <a:p>
            <a:pPr algn="ctr">
              <a:defRPr/>
            </a:pPr>
            <a:endParaRPr lang="en-US" b="0" u="none">
              <a:solidFill>
                <a:srgbClr val="006600"/>
              </a:solidFill>
            </a:endParaRPr>
          </a:p>
        </p:txBody>
      </p:sp>
      <p:sp>
        <p:nvSpPr>
          <p:cNvPr id="70679" name="Rectangle 23"/>
          <p:cNvSpPr>
            <a:spLocks noChangeArrowheads="1"/>
          </p:cNvSpPr>
          <p:nvPr/>
        </p:nvSpPr>
        <p:spPr bwMode="auto">
          <a:xfrm>
            <a:off x="5075304" y="4037315"/>
            <a:ext cx="1355671" cy="446203"/>
          </a:xfrm>
          <a:prstGeom prst="rect">
            <a:avLst/>
          </a:prstGeom>
          <a:solidFill>
            <a:srgbClr val="0099FF">
              <a:alpha val="12157"/>
            </a:srgbClr>
          </a:solidFill>
          <a:ln w="28575">
            <a:solidFill>
              <a:srgbClr val="0099FF"/>
            </a:solidFill>
            <a:miter lim="800000"/>
            <a:headEnd/>
            <a:tailEnd/>
          </a:ln>
        </p:spPr>
        <p:txBody>
          <a:bodyPr wrap="none" anchor="ctr"/>
          <a:lstStyle/>
          <a:p>
            <a:pPr algn="ctr">
              <a:defRPr/>
            </a:pPr>
            <a:endParaRPr lang="en-US" b="0" u="none"/>
          </a:p>
        </p:txBody>
      </p:sp>
      <p:sp>
        <p:nvSpPr>
          <p:cNvPr id="70678" name="Rectangle 22"/>
          <p:cNvSpPr>
            <a:spLocks noChangeArrowheads="1"/>
          </p:cNvSpPr>
          <p:nvPr/>
        </p:nvSpPr>
        <p:spPr bwMode="auto">
          <a:xfrm>
            <a:off x="3341303" y="3069493"/>
            <a:ext cx="2405063" cy="230991"/>
          </a:xfrm>
          <a:prstGeom prst="rect">
            <a:avLst/>
          </a:prstGeom>
          <a:solidFill>
            <a:srgbClr val="003366">
              <a:alpha val="3922"/>
            </a:srgbClr>
          </a:solidFill>
          <a:ln w="28575">
            <a:solidFill>
              <a:srgbClr val="003366"/>
            </a:solidFill>
            <a:miter lim="800000"/>
            <a:headEnd/>
            <a:tailEnd/>
          </a:ln>
        </p:spPr>
        <p:txBody>
          <a:bodyPr wrap="none" anchor="ctr"/>
          <a:lstStyle/>
          <a:p>
            <a:pPr algn="ctr">
              <a:defRPr/>
            </a:pPr>
            <a:endParaRPr lang="en-US" b="0" u="none"/>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indefinite" nodeType="withEffect">
                                  <p:stCondLst>
                                    <p:cond delay="0"/>
                                  </p:stCondLst>
                                  <p:endCondLst>
                                    <p:cond evt="onNext" delay="0">
                                      <p:tgtEl>
                                        <p:sldTgt/>
                                      </p:tgtEl>
                                    </p:cond>
                                  </p:endCondLst>
                                  <p:childTnLst>
                                    <p:anim calcmode="discrete" valueType="str">
                                      <p:cBhvr>
                                        <p:cTn id="6" dur="1000" fill="hold"/>
                                        <p:tgtEl>
                                          <p:spTgt spid="70678"/>
                                        </p:tgtEl>
                                        <p:attrNameLst>
                                          <p:attrName>style.visibility</p:attrName>
                                        </p:attrNameLst>
                                      </p:cBhvr>
                                      <p:tavLst>
                                        <p:tav tm="0">
                                          <p:val>
                                            <p:strVal val="hidden"/>
                                          </p:val>
                                        </p:tav>
                                        <p:tav tm="50000">
                                          <p:val>
                                            <p:strVal val="visible"/>
                                          </p:val>
                                        </p:tav>
                                      </p:tavLst>
                                    </p:anim>
                                  </p:childTnLst>
                                </p:cTn>
                              </p:par>
                              <p:par>
                                <p:cTn id="7" presetID="1" presetClass="entr" presetSubtype="0" fill="hold" nodeType="withEffect">
                                  <p:stCondLst>
                                    <p:cond delay="0"/>
                                  </p:stCondLst>
                                  <p:childTnLst>
                                    <p:set>
                                      <p:cBhvr>
                                        <p:cTn id="8" dur="1" fill="hold">
                                          <p:stCondLst>
                                            <p:cond delay="0"/>
                                          </p:stCondLst>
                                        </p:cTn>
                                        <p:tgtEl>
                                          <p:spTgt spid="7067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681"/>
                                        </p:tgtEl>
                                        <p:attrNameLst>
                                          <p:attrName>style.visibility</p:attrName>
                                        </p:attrNameLst>
                                      </p:cBhvr>
                                      <p:to>
                                        <p:strVal val="visible"/>
                                      </p:to>
                                    </p:set>
                                  </p:childTnLst>
                                </p:cTn>
                              </p:par>
                              <p:par>
                                <p:cTn id="11" presetID="35" presetClass="emph" presetSubtype="0" repeatCount="indefinite" nodeType="withEffect">
                                  <p:stCondLst>
                                    <p:cond delay="0"/>
                                  </p:stCondLst>
                                  <p:endCondLst>
                                    <p:cond evt="onNext" delay="0">
                                      <p:tgtEl>
                                        <p:sldTgt/>
                                      </p:tgtEl>
                                    </p:cond>
                                  </p:endCondLst>
                                  <p:childTnLst>
                                    <p:anim calcmode="discrete" valueType="str">
                                      <p:cBhvr>
                                        <p:cTn id="12" dur="1000" fill="hold"/>
                                        <p:tgtEl>
                                          <p:spTgt spid="7068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1"/>
          <p:cNvPicPr>
            <a:picLocks noChangeAspect="1" noChangeArrowheads="1"/>
          </p:cNvPicPr>
          <p:nvPr/>
        </p:nvPicPr>
        <p:blipFill>
          <a:blip r:embed="rId2" cstate="print"/>
          <a:srcRect/>
          <a:stretch>
            <a:fillRect/>
          </a:stretch>
        </p:blipFill>
        <p:spPr bwMode="auto">
          <a:xfrm>
            <a:off x="121131" y="2206752"/>
            <a:ext cx="8673547" cy="3430461"/>
          </a:xfrm>
          <a:prstGeom prst="rect">
            <a:avLst/>
          </a:prstGeom>
          <a:ln>
            <a:noFill/>
          </a:ln>
          <a:effectLst>
            <a:softEdge rad="112500"/>
          </a:effectLst>
        </p:spPr>
      </p:pic>
      <p:graphicFrame>
        <p:nvGraphicFramePr>
          <p:cNvPr id="6" name="5 Diagrama"/>
          <p:cNvGraphicFramePr/>
          <p:nvPr>
            <p:extLst>
              <p:ext uri="{D42A27DB-BD31-4B8C-83A1-F6EECF244321}">
                <p14:modId xmlns:p14="http://schemas.microsoft.com/office/powerpoint/2010/main" val="3607891998"/>
              </p:ext>
            </p:extLst>
          </p:nvPr>
        </p:nvGraphicFramePr>
        <p:xfrm>
          <a:off x="243681" y="1196848"/>
          <a:ext cx="8656637" cy="86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0686" name="Rectangle 30"/>
          <p:cNvSpPr>
            <a:spLocks noChangeArrowheads="1"/>
          </p:cNvSpPr>
          <p:nvPr/>
        </p:nvSpPr>
        <p:spPr bwMode="auto">
          <a:xfrm>
            <a:off x="3827272" y="5127816"/>
            <a:ext cx="1902968" cy="517080"/>
          </a:xfrm>
          <a:prstGeom prst="rect">
            <a:avLst/>
          </a:prstGeom>
          <a:solidFill>
            <a:srgbClr val="009999">
              <a:alpha val="5882"/>
            </a:srgbClr>
          </a:solidFill>
          <a:ln w="28575">
            <a:solidFill>
              <a:schemeClr val="hlink"/>
            </a:solidFill>
            <a:miter lim="800000"/>
            <a:headEnd/>
            <a:tailEnd/>
          </a:ln>
          <a:effectLst/>
          <a:scene3d>
            <a:camera prst="orthographicFront"/>
            <a:lightRig rig="threePt" dir="t"/>
          </a:scene3d>
          <a:sp3d>
            <a:bevelT w="165100" prst="coolSlant"/>
          </a:sp3d>
        </p:spPr>
        <p:txBody>
          <a:bodyPr wrap="none" anchor="ctr"/>
          <a:lstStyle/>
          <a:p>
            <a:pPr algn="ctr">
              <a:defRPr/>
            </a:pPr>
            <a:endParaRPr lang="en-US" b="0" u="none"/>
          </a:p>
        </p:txBody>
      </p:sp>
      <p:sp>
        <p:nvSpPr>
          <p:cNvPr id="101381" name="Rectangle 31"/>
          <p:cNvSpPr>
            <a:spLocks noGrp="1" noChangeArrowheads="1"/>
          </p:cNvSpPr>
          <p:nvPr>
            <p:ph type="title"/>
          </p:nvPr>
        </p:nvSpPr>
        <p:spPr>
          <a:xfrm>
            <a:off x="1366838" y="220663"/>
            <a:ext cx="6408737" cy="368300"/>
          </a:xfrm>
          <a:ln algn="ctr"/>
          <a:effectLst>
            <a:outerShdw blurRad="50800" dist="38100" dir="5400000" algn="t" rotWithShape="0">
              <a:prstClr val="black">
                <a:alpha val="40000"/>
              </a:prstClr>
            </a:outerShdw>
          </a:effectLst>
        </p:spPr>
        <p:txBody>
          <a:bodyPr lIns="0" tIns="0" rIns="0" bIns="0"/>
          <a:lstStyle/>
          <a:p>
            <a:pPr algn="ctr" eaLnBrk="1" hangingPunct="1">
              <a:defRPr/>
            </a:pPr>
            <a:r>
              <a:rPr lang="es-MX" sz="2400" kern="1200" dirty="0" smtClean="0">
                <a:ea typeface="+mn-ea"/>
                <a:cs typeface="+mn-cs"/>
              </a:rPr>
              <a:t>2. Venta Distribuidora</a:t>
            </a:r>
            <a:endParaRPr lang="es-ES" sz="2400" kern="1200" dirty="0" smtClean="0">
              <a:ea typeface="+mn-ea"/>
              <a:cs typeface="+mn-cs"/>
            </a:endParaRPr>
          </a:p>
        </p:txBody>
      </p:sp>
      <p:pic>
        <p:nvPicPr>
          <p:cNvPr id="7"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41852" r="87267" b="21077"/>
          <a:stretch/>
        </p:blipFill>
        <p:spPr bwMode="auto">
          <a:xfrm>
            <a:off x="226833" y="2301411"/>
            <a:ext cx="461535" cy="3238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06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9"/>
          <p:cNvPicPr>
            <a:picLocks noChangeAspect="1" noChangeArrowheads="1"/>
          </p:cNvPicPr>
          <p:nvPr/>
        </p:nvPicPr>
        <p:blipFill>
          <a:blip r:embed="rId2" cstate="print"/>
          <a:srcRect/>
          <a:stretch>
            <a:fillRect/>
          </a:stretch>
        </p:blipFill>
        <p:spPr bwMode="auto">
          <a:xfrm>
            <a:off x="305307" y="1024700"/>
            <a:ext cx="8084745" cy="3620452"/>
          </a:xfrm>
          <a:prstGeom prst="rect">
            <a:avLst/>
          </a:prstGeom>
          <a:noFill/>
          <a:ln w="9525">
            <a:noFill/>
            <a:miter lim="800000"/>
            <a:headEnd/>
            <a:tailEnd/>
          </a:ln>
          <a:effectLst/>
          <a:scene3d>
            <a:camera prst="orthographicFront"/>
            <a:lightRig rig="threePt" dir="t"/>
          </a:scene3d>
          <a:sp3d>
            <a:bevelT w="165100" prst="coolSlant"/>
          </a:sp3d>
        </p:spPr>
      </p:pic>
      <p:sp>
        <p:nvSpPr>
          <p:cNvPr id="102403" name="Rectangle 4"/>
          <p:cNvSpPr>
            <a:spLocks noGrp="1" noChangeArrowheads="1"/>
          </p:cNvSpPr>
          <p:nvPr>
            <p:ph type="title"/>
          </p:nvPr>
        </p:nvSpPr>
        <p:spPr>
          <a:xfrm>
            <a:off x="1366838" y="231775"/>
            <a:ext cx="6408737" cy="368300"/>
          </a:xfrm>
          <a:ln algn="ctr"/>
          <a:effectLst>
            <a:outerShdw blurRad="50800" dist="38100" dir="5400000" algn="t" rotWithShape="0">
              <a:prstClr val="black">
                <a:alpha val="40000"/>
              </a:prstClr>
            </a:outerShdw>
          </a:effectLst>
        </p:spPr>
        <p:txBody>
          <a:bodyPr lIns="0" tIns="0" rIns="0" bIns="0"/>
          <a:lstStyle/>
          <a:p>
            <a:pPr algn="ctr" eaLnBrk="1" hangingPunct="1">
              <a:defRPr/>
            </a:pPr>
            <a:r>
              <a:rPr lang="es-MX" sz="2400" kern="1200" dirty="0" smtClean="0">
                <a:ea typeface="+mn-ea"/>
                <a:cs typeface="+mn-cs"/>
              </a:rPr>
              <a:t>3. Inscritos Distribuidoras</a:t>
            </a:r>
            <a:endParaRPr lang="es-ES" sz="2400" kern="1200" dirty="0" smtClean="0">
              <a:ea typeface="+mn-ea"/>
              <a:cs typeface="+mn-cs"/>
            </a:endParaRPr>
          </a:p>
        </p:txBody>
      </p:sp>
      <p:sp>
        <p:nvSpPr>
          <p:cNvPr id="108548" name="Rectangle 5"/>
          <p:cNvSpPr>
            <a:spLocks noGrp="1" noChangeArrowheads="1"/>
          </p:cNvSpPr>
          <p:nvPr>
            <p:ph type="body" sz="half" idx="1"/>
          </p:nvPr>
        </p:nvSpPr>
        <p:spPr>
          <a:xfrm>
            <a:off x="1401763" y="4827588"/>
            <a:ext cx="5834062" cy="614362"/>
          </a:xfrm>
        </p:spPr>
        <p:style>
          <a:lnRef idx="2">
            <a:schemeClr val="accent3"/>
          </a:lnRef>
          <a:fillRef idx="1">
            <a:schemeClr val="lt1"/>
          </a:fillRef>
          <a:effectRef idx="0">
            <a:schemeClr val="accent3"/>
          </a:effectRef>
          <a:fontRef idx="minor">
            <a:schemeClr val="dk1"/>
          </a:fontRef>
        </p:style>
        <p:txBody>
          <a:bodyPr lIns="0" tIns="0" rIns="0" bIns="0">
            <a:spAutoFit/>
          </a:bodyPr>
          <a:lstStyle/>
          <a:p>
            <a:pPr marL="0" indent="0" eaLnBrk="1" hangingPunct="1">
              <a:buFontTx/>
              <a:buNone/>
              <a:defRPr/>
            </a:pPr>
            <a:r>
              <a:rPr lang="es-MX" sz="2000" b="1" kern="1200" dirty="0" smtClean="0">
                <a:solidFill>
                  <a:schemeClr val="accent6">
                    <a:lumMod val="75000"/>
                  </a:schemeClr>
                </a:solidFill>
                <a:effectLst>
                  <a:outerShdw blurRad="38100" dist="38100" dir="2700000" algn="tl">
                    <a:srgbClr val="000000">
                      <a:alpha val="43137"/>
                    </a:srgbClr>
                  </a:outerShdw>
                </a:effectLst>
              </a:rPr>
              <a:t>Indique el periodo que desea consultar, y haga clic en </a:t>
            </a:r>
            <a:r>
              <a:rPr lang="es-MX" sz="2000" b="1" kern="1200" dirty="0" smtClean="0">
                <a:solidFill>
                  <a:srgbClr val="0070C0"/>
                </a:solidFill>
                <a:effectLst>
                  <a:outerShdw blurRad="38100" dist="38100" dir="2700000" algn="tl">
                    <a:srgbClr val="000000">
                      <a:alpha val="43137"/>
                    </a:srgbClr>
                  </a:outerShdw>
                </a:effectLst>
              </a:rPr>
              <a:t>Aceptar.</a:t>
            </a:r>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4957" r="31184" b="37641"/>
          <a:stretch/>
        </p:blipFill>
        <p:spPr bwMode="auto">
          <a:xfrm>
            <a:off x="305307" y="1024700"/>
            <a:ext cx="8390052" cy="4623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5974" name="Rectangle 22"/>
          <p:cNvSpPr>
            <a:spLocks noChangeArrowheads="1"/>
          </p:cNvSpPr>
          <p:nvPr/>
        </p:nvSpPr>
        <p:spPr bwMode="auto">
          <a:xfrm rot="-12770">
            <a:off x="1729642" y="3031499"/>
            <a:ext cx="3146425" cy="930275"/>
          </a:xfrm>
          <a:prstGeom prst="rect">
            <a:avLst/>
          </a:prstGeom>
          <a:solidFill>
            <a:srgbClr val="333399">
              <a:alpha val="5098"/>
            </a:srgbClr>
          </a:solidFill>
          <a:ln w="28575">
            <a:solidFill>
              <a:schemeClr val="accent2"/>
            </a:solidFill>
            <a:miter lim="800000"/>
            <a:headEnd/>
            <a:tailEnd/>
          </a:ln>
        </p:spPr>
        <p:txBody>
          <a:bodyPr wrap="none" anchor="ctr"/>
          <a:lstStyle/>
          <a:p>
            <a:pPr algn="ctr"/>
            <a:endParaRPr lang="en-US" b="0" u="none"/>
          </a:p>
        </p:txBody>
      </p:sp>
      <p:sp>
        <p:nvSpPr>
          <p:cNvPr id="125972" name="Rectangle 20"/>
          <p:cNvSpPr>
            <a:spLocks noChangeArrowheads="1"/>
          </p:cNvSpPr>
          <p:nvPr/>
        </p:nvSpPr>
        <p:spPr bwMode="auto">
          <a:xfrm>
            <a:off x="3683000" y="4923016"/>
            <a:ext cx="1927225" cy="500062"/>
          </a:xfrm>
          <a:prstGeom prst="rect">
            <a:avLst/>
          </a:prstGeom>
          <a:solidFill>
            <a:srgbClr val="0099FF">
              <a:alpha val="5882"/>
            </a:srgbClr>
          </a:solidFill>
          <a:ln w="28575">
            <a:solidFill>
              <a:srgbClr val="0099FF"/>
            </a:solidFill>
            <a:miter lim="800000"/>
            <a:headEnd/>
            <a:tailEnd/>
          </a:ln>
        </p:spPr>
        <p:txBody>
          <a:bodyPr wrap="none" anchor="ctr"/>
          <a:lstStyle/>
          <a:p>
            <a:pPr algn="ctr"/>
            <a:endParaRPr lang="en-US" b="0" u="none"/>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1" nodeType="withEffect">
                                  <p:stCondLst>
                                    <p:cond delay="0"/>
                                  </p:stCondLst>
                                  <p:childTnLst>
                                    <p:set>
                                      <p:cBhvr>
                                        <p:cTn id="6" dur="1" fill="hold">
                                          <p:stCondLst>
                                            <p:cond delay="0"/>
                                          </p:stCondLst>
                                        </p:cTn>
                                        <p:tgtEl>
                                          <p:spTgt spid="125972"/>
                                        </p:tgtEl>
                                        <p:attrNameLst>
                                          <p:attrName>style.visibility</p:attrName>
                                        </p:attrNameLst>
                                      </p:cBhvr>
                                      <p:to>
                                        <p:strVal val="visible"/>
                                      </p:to>
                                    </p:set>
                                  </p:childTnLst>
                                </p:cTn>
                              </p:par>
                              <p:par>
                                <p:cTn id="7" presetID="33" presetClass="emph" presetSubtype="0" repeatCount="indefinite" fill="remove" grpId="0" nodeType="withEffect">
                                  <p:stCondLst>
                                    <p:cond delay="0"/>
                                  </p:stCondLst>
                                  <p:endCondLst>
                                    <p:cond evt="onNext" delay="0">
                                      <p:tgtEl>
                                        <p:sldTgt/>
                                      </p:tgtEl>
                                    </p:cond>
                                  </p:endCondLst>
                                  <p:childTnLst>
                                    <p:animClr clrSpc="rgb" dir="cw">
                                      <p:cBhvr override="childStyle">
                                        <p:cTn id="8" dur="250" accel="50000" autoRev="1" fill="hold" tmFilter="0, 0; .33333, 1; 1, 1">
                                          <p:stCondLst>
                                            <p:cond delay="0"/>
                                          </p:stCondLst>
                                        </p:cTn>
                                        <p:tgtEl>
                                          <p:spTgt spid="125972"/>
                                        </p:tgtEl>
                                        <p:attrNameLst>
                                          <p:attrName>style.color</p:attrName>
                                        </p:attrNameLst>
                                      </p:cBhvr>
                                      <p:to>
                                        <a:schemeClr val="bg1"/>
                                      </p:to>
                                    </p:animClr>
                                    <p:animClr clrSpc="rgb" dir="cw">
                                      <p:cBhvr>
                                        <p:cTn id="9" dur="250" accel="50000" autoRev="1" fill="hold" tmFilter="0, 0; .33333, 1; 1, 1">
                                          <p:stCondLst>
                                            <p:cond delay="0"/>
                                          </p:stCondLst>
                                        </p:cTn>
                                        <p:tgtEl>
                                          <p:spTgt spid="125972"/>
                                        </p:tgtEl>
                                        <p:attrNameLst>
                                          <p:attrName>fillcolor</p:attrName>
                                        </p:attrNameLst>
                                      </p:cBhvr>
                                      <p:to>
                                        <a:schemeClr val="bg1"/>
                                      </p:to>
                                    </p:animClr>
                                    <p:set>
                                      <p:cBhvr>
                                        <p:cTn id="10" dur="500" fill="hold"/>
                                        <p:tgtEl>
                                          <p:spTgt spid="125972"/>
                                        </p:tgtEl>
                                        <p:attrNameLst>
                                          <p:attrName>fill.type</p:attrName>
                                        </p:attrNameLst>
                                      </p:cBhvr>
                                      <p:to>
                                        <p:strVal val="solid"/>
                                      </p:to>
                                    </p:set>
                                    <p:set>
                                      <p:cBhvr>
                                        <p:cTn id="11" dur="500" fill="hold"/>
                                        <p:tgtEl>
                                          <p:spTgt spid="125972"/>
                                        </p:tgtEl>
                                        <p:attrNameLst>
                                          <p:attrName>fill.on</p:attrName>
                                        </p:attrNameLst>
                                      </p:cBhvr>
                                      <p:to>
                                        <p:strVal val="true"/>
                                      </p:to>
                                    </p:set>
                                    <p:animScale>
                                      <p:cBhvr>
                                        <p:cTn id="12" dur="250" accel="50000" autoRev="1" fill="hold" tmFilter="0, 0; .33333, 1; 1, 1">
                                          <p:stCondLst>
                                            <p:cond delay="0"/>
                                          </p:stCondLst>
                                        </p:cTn>
                                        <p:tgtEl>
                                          <p:spTgt spid="125972"/>
                                        </p:tgtEl>
                                      </p:cBhvr>
                                      <p:from x="100000" y="100000"/>
                                      <p:to x="100000" y="140000"/>
                                    </p:animScale>
                                  </p:childTnLst>
                                </p:cTn>
                              </p:par>
                              <p:par>
                                <p:cTn id="13" presetID="1" presetClass="entr" presetSubtype="0" fill="hold" grpId="1" nodeType="withEffect">
                                  <p:stCondLst>
                                    <p:cond delay="0"/>
                                  </p:stCondLst>
                                  <p:childTnLst>
                                    <p:set>
                                      <p:cBhvr>
                                        <p:cTn id="14" dur="1" fill="hold">
                                          <p:stCondLst>
                                            <p:cond delay="0"/>
                                          </p:stCondLst>
                                        </p:cTn>
                                        <p:tgtEl>
                                          <p:spTgt spid="125974"/>
                                        </p:tgtEl>
                                        <p:attrNameLst>
                                          <p:attrName>style.visibility</p:attrName>
                                        </p:attrNameLst>
                                      </p:cBhvr>
                                      <p:to>
                                        <p:strVal val="visible"/>
                                      </p:to>
                                    </p:set>
                                  </p:childTnLst>
                                </p:cTn>
                              </p:par>
                              <p:par>
                                <p:cTn id="15" presetID="33" presetClass="emph" presetSubtype="0" repeatCount="indefinite" fill="remove" grpId="0" nodeType="withEffect">
                                  <p:stCondLst>
                                    <p:cond delay="0"/>
                                  </p:stCondLst>
                                  <p:endCondLst>
                                    <p:cond evt="onNext" delay="0">
                                      <p:tgtEl>
                                        <p:sldTgt/>
                                      </p:tgtEl>
                                    </p:cond>
                                  </p:endCondLst>
                                  <p:childTnLst>
                                    <p:animClr clrSpc="rgb" dir="cw">
                                      <p:cBhvr override="childStyle">
                                        <p:cTn id="16" dur="250" accel="50000" autoRev="1" fill="hold" tmFilter="0, 0; .33333, 1; 1, 1">
                                          <p:stCondLst>
                                            <p:cond delay="0"/>
                                          </p:stCondLst>
                                        </p:cTn>
                                        <p:tgtEl>
                                          <p:spTgt spid="125974"/>
                                        </p:tgtEl>
                                        <p:attrNameLst>
                                          <p:attrName>style.color</p:attrName>
                                        </p:attrNameLst>
                                      </p:cBhvr>
                                      <p:to>
                                        <a:schemeClr val="bg1"/>
                                      </p:to>
                                    </p:animClr>
                                    <p:animClr clrSpc="rgb" dir="cw">
                                      <p:cBhvr>
                                        <p:cTn id="17" dur="250" accel="50000" autoRev="1" fill="hold" tmFilter="0, 0; .33333, 1; 1, 1">
                                          <p:stCondLst>
                                            <p:cond delay="0"/>
                                          </p:stCondLst>
                                        </p:cTn>
                                        <p:tgtEl>
                                          <p:spTgt spid="125974"/>
                                        </p:tgtEl>
                                        <p:attrNameLst>
                                          <p:attrName>fillcolor</p:attrName>
                                        </p:attrNameLst>
                                      </p:cBhvr>
                                      <p:to>
                                        <a:schemeClr val="bg1"/>
                                      </p:to>
                                    </p:animClr>
                                    <p:set>
                                      <p:cBhvr>
                                        <p:cTn id="18" dur="500" fill="hold"/>
                                        <p:tgtEl>
                                          <p:spTgt spid="125974"/>
                                        </p:tgtEl>
                                        <p:attrNameLst>
                                          <p:attrName>fill.type</p:attrName>
                                        </p:attrNameLst>
                                      </p:cBhvr>
                                      <p:to>
                                        <p:strVal val="solid"/>
                                      </p:to>
                                    </p:set>
                                    <p:set>
                                      <p:cBhvr>
                                        <p:cTn id="19" dur="500" fill="hold"/>
                                        <p:tgtEl>
                                          <p:spTgt spid="125974"/>
                                        </p:tgtEl>
                                        <p:attrNameLst>
                                          <p:attrName>fill.on</p:attrName>
                                        </p:attrNameLst>
                                      </p:cBhvr>
                                      <p:to>
                                        <p:strVal val="true"/>
                                      </p:to>
                                    </p:set>
                                    <p:animScale>
                                      <p:cBhvr>
                                        <p:cTn id="20" dur="250" accel="50000" autoRev="1" fill="hold" tmFilter="0, 0; .33333, 1; 1, 1">
                                          <p:stCondLst>
                                            <p:cond delay="0"/>
                                          </p:stCondLst>
                                        </p:cTn>
                                        <p:tgtEl>
                                          <p:spTgt spid="125974"/>
                                        </p:tgtEl>
                                      </p:cBhvr>
                                      <p:from x="100000" y="100000"/>
                                      <p:to x="100000" y="14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74" grpId="0" animBg="1" autoUpdateAnimBg="0"/>
      <p:bldP spid="125974" grpId="1" animBg="1"/>
      <p:bldP spid="125972" grpId="0" animBg="1" autoUpdateAnimBg="0"/>
      <p:bldP spid="125972" grpId="1"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12"/>
          <p:cNvPicPr>
            <a:picLocks noChangeAspect="1" noChangeArrowheads="1"/>
          </p:cNvPicPr>
          <p:nvPr/>
        </p:nvPicPr>
        <p:blipFill>
          <a:blip r:embed="rId2" cstate="print"/>
          <a:srcRect/>
          <a:stretch>
            <a:fillRect/>
          </a:stretch>
        </p:blipFill>
        <p:spPr bwMode="auto">
          <a:xfrm>
            <a:off x="571627" y="1000189"/>
            <a:ext cx="8343900" cy="3086100"/>
          </a:xfrm>
          <a:prstGeom prst="rect">
            <a:avLst/>
          </a:prstGeom>
          <a:noFill/>
          <a:ln w="9525">
            <a:noFill/>
            <a:miter lim="800000"/>
            <a:headEnd/>
            <a:tailEnd/>
          </a:ln>
          <a:scene3d>
            <a:camera prst="orthographicFront"/>
            <a:lightRig rig="threePt" dir="t"/>
          </a:scene3d>
          <a:sp3d>
            <a:bevelT w="165100" prst="coolSlant"/>
          </a:sp3d>
        </p:spPr>
      </p:pic>
      <p:sp>
        <p:nvSpPr>
          <p:cNvPr id="103427" name="Rectangle 4"/>
          <p:cNvSpPr>
            <a:spLocks noGrp="1" noChangeArrowheads="1"/>
          </p:cNvSpPr>
          <p:nvPr>
            <p:ph type="title"/>
          </p:nvPr>
        </p:nvSpPr>
        <p:spPr>
          <a:xfrm>
            <a:off x="1366838" y="231775"/>
            <a:ext cx="6408737" cy="368300"/>
          </a:xfrm>
          <a:ln algn="ctr"/>
          <a:effectLst>
            <a:outerShdw blurRad="50800" dist="38100" dir="5400000" algn="t" rotWithShape="0">
              <a:prstClr val="black">
                <a:alpha val="40000"/>
              </a:prstClr>
            </a:outerShdw>
          </a:effectLst>
        </p:spPr>
        <p:txBody>
          <a:bodyPr lIns="0" tIns="0" rIns="0" bIns="0"/>
          <a:lstStyle/>
          <a:p>
            <a:pPr algn="ctr" eaLnBrk="1" hangingPunct="1">
              <a:defRPr/>
            </a:pPr>
            <a:r>
              <a:rPr lang="es-MX" sz="2400" kern="1200" dirty="0" smtClean="0">
                <a:ea typeface="+mn-ea"/>
                <a:cs typeface="+mn-cs"/>
              </a:rPr>
              <a:t>3. Inscritos Distribuidoras</a:t>
            </a:r>
            <a:endParaRPr lang="es-ES" sz="2400" kern="1200" dirty="0" smtClean="0">
              <a:ea typeface="+mn-ea"/>
              <a:cs typeface="+mn-cs"/>
            </a:endParaRPr>
          </a:p>
        </p:txBody>
      </p:sp>
      <p:sp>
        <p:nvSpPr>
          <p:cNvPr id="102404" name="Rectangle 5"/>
          <p:cNvSpPr>
            <a:spLocks noGrp="1" noChangeArrowheads="1"/>
          </p:cNvSpPr>
          <p:nvPr>
            <p:ph type="body" sz="half" idx="1"/>
          </p:nvPr>
        </p:nvSpPr>
        <p:spPr>
          <a:xfrm>
            <a:off x="304800" y="4106863"/>
            <a:ext cx="8680450" cy="276225"/>
          </a:xfrm>
        </p:spPr>
        <p:txBody>
          <a:bodyPr lIns="0" tIns="0" rIns="0" bIns="0">
            <a:spAutoFit/>
          </a:bodyPr>
          <a:lstStyle/>
          <a:p>
            <a:pPr marL="0" indent="0" algn="ctr" eaLnBrk="1" hangingPunct="1">
              <a:buFontTx/>
              <a:buNone/>
            </a:pPr>
            <a:r>
              <a:rPr lang="es-MX" sz="1800" b="1" dirty="0" smtClean="0"/>
              <a:t>Tiene las opciones de </a:t>
            </a:r>
            <a:r>
              <a:rPr lang="es-MX" sz="1800" b="1" dirty="0" smtClean="0">
                <a:solidFill>
                  <a:schemeClr val="hlink"/>
                </a:solidFill>
              </a:rPr>
              <a:t>Aceptar, Guardar, Imprimir o Cerrar.</a:t>
            </a:r>
            <a:endParaRPr lang="es-ES" sz="1800" b="1" dirty="0" smtClean="0">
              <a:solidFill>
                <a:schemeClr val="hlink"/>
              </a:solidFill>
            </a:endParaRPr>
          </a:p>
        </p:txBody>
      </p:sp>
      <p:sp>
        <p:nvSpPr>
          <p:cNvPr id="125965" name="Rectangle 13"/>
          <p:cNvSpPr>
            <a:spLocks noChangeArrowheads="1"/>
          </p:cNvSpPr>
          <p:nvPr/>
        </p:nvSpPr>
        <p:spPr bwMode="auto">
          <a:xfrm>
            <a:off x="1725359" y="2740470"/>
            <a:ext cx="7191375" cy="612330"/>
          </a:xfrm>
          <a:prstGeom prst="rect">
            <a:avLst/>
          </a:prstGeom>
          <a:solidFill>
            <a:srgbClr val="993366">
              <a:alpha val="10196"/>
            </a:srgbClr>
          </a:solidFill>
          <a:ln w="28575">
            <a:solidFill>
              <a:srgbClr val="993366"/>
            </a:solidFill>
            <a:miter lim="800000"/>
            <a:headEnd/>
            <a:tailEnd/>
          </a:ln>
          <a:scene3d>
            <a:camera prst="orthographicFront"/>
            <a:lightRig rig="threePt" dir="t"/>
          </a:scene3d>
          <a:sp3d>
            <a:bevelT w="165100" prst="coolSlant"/>
          </a:sp3d>
        </p:spPr>
        <p:txBody>
          <a:bodyPr wrap="none" anchor="ctr"/>
          <a:lstStyle/>
          <a:p>
            <a:pPr algn="ctr">
              <a:defRPr/>
            </a:pPr>
            <a:endParaRPr lang="en-US" b="0" u="none"/>
          </a:p>
        </p:txBody>
      </p:sp>
      <p:sp>
        <p:nvSpPr>
          <p:cNvPr id="125966" name="Rectangle 14"/>
          <p:cNvSpPr>
            <a:spLocks noChangeArrowheads="1"/>
          </p:cNvSpPr>
          <p:nvPr/>
        </p:nvSpPr>
        <p:spPr bwMode="auto">
          <a:xfrm>
            <a:off x="3664077" y="3747643"/>
            <a:ext cx="3236913" cy="298450"/>
          </a:xfrm>
          <a:prstGeom prst="rect">
            <a:avLst/>
          </a:prstGeom>
          <a:solidFill>
            <a:schemeClr val="hlink">
              <a:alpha val="10196"/>
            </a:schemeClr>
          </a:solidFill>
          <a:ln w="28575">
            <a:solidFill>
              <a:schemeClr val="hlink"/>
            </a:solidFill>
            <a:miter lim="800000"/>
            <a:headEnd/>
            <a:tailEnd/>
          </a:ln>
          <a:scene3d>
            <a:camera prst="orthographicFront"/>
            <a:lightRig rig="threePt" dir="t"/>
          </a:scene3d>
          <a:sp3d>
            <a:bevelT w="165100" prst="coolSlant"/>
          </a:sp3d>
        </p:spPr>
        <p:txBody>
          <a:bodyPr wrap="none" anchor="ctr"/>
          <a:lstStyle/>
          <a:p>
            <a:pPr algn="ctr">
              <a:defRPr/>
            </a:pPr>
            <a:endParaRPr lang="en-US" b="0" u="none"/>
          </a:p>
        </p:txBody>
      </p:sp>
      <p:sp>
        <p:nvSpPr>
          <p:cNvPr id="125958" name="Rectangle 6"/>
          <p:cNvSpPr>
            <a:spLocks noChangeArrowheads="1"/>
          </p:cNvSpPr>
          <p:nvPr/>
        </p:nvSpPr>
        <p:spPr bwMode="auto">
          <a:xfrm>
            <a:off x="694944" y="4498848"/>
            <a:ext cx="7729728" cy="1717393"/>
          </a:xfrm>
          <a:prstGeom prst="rect">
            <a:avLst/>
          </a:prstGeom>
          <a:solidFill>
            <a:schemeClr val="bg1">
              <a:lumMod val="50000"/>
            </a:schemeClr>
          </a:solidFill>
          <a:ln w="9525" algn="ctr">
            <a:solidFill>
              <a:schemeClr val="bg1"/>
            </a:solidFill>
            <a:miter lim="800000"/>
            <a:headEnd/>
            <a:tailEnd/>
          </a:ln>
          <a:effectLst/>
          <a:scene3d>
            <a:camera prst="obliqueTopLeft"/>
            <a:lightRig rig="threePt" dir="t"/>
          </a:scene3d>
          <a:sp3d>
            <a:bevelT w="165100" prst="coolSlant"/>
          </a:sp3d>
        </p:spPr>
        <p:txBody>
          <a:bodyPr lIns="0" tIns="0" rIns="0" bIns="0">
            <a:spAutoFit/>
          </a:bodyPr>
          <a:lstStyle/>
          <a:p>
            <a:pPr algn="ctr">
              <a:spcBef>
                <a:spcPct val="20000"/>
              </a:spcBef>
              <a:defRPr/>
            </a:pPr>
            <a:r>
              <a:rPr lang="es-MX" u="none" dirty="0">
                <a:solidFill>
                  <a:schemeClr val="tx1"/>
                </a:solidFill>
                <a:effectLst>
                  <a:outerShdw blurRad="38100" dist="38100" dir="2700000" algn="tl">
                    <a:srgbClr val="000000">
                      <a:alpha val="43137"/>
                    </a:srgbClr>
                  </a:outerShdw>
                </a:effectLst>
              </a:rPr>
              <a:t>Importante!</a:t>
            </a:r>
          </a:p>
          <a:p>
            <a:pPr algn="ctr">
              <a:spcBef>
                <a:spcPct val="20000"/>
              </a:spcBef>
              <a:defRPr/>
            </a:pPr>
            <a:r>
              <a:rPr lang="es-MX" u="none" dirty="0">
                <a:solidFill>
                  <a:schemeClr val="tx1"/>
                </a:solidFill>
                <a:effectLst>
                  <a:outerShdw blurRad="38100" dist="38100" dir="2700000" algn="tl">
                    <a:srgbClr val="000000">
                      <a:alpha val="43137"/>
                    </a:srgbClr>
                  </a:outerShdw>
                </a:effectLst>
              </a:rPr>
              <a:t>Esta opción representa una consulta masiva de los  vehículos que han sido  inscritos y asignados a la distribuidora por su ensambladora o importadora. </a:t>
            </a:r>
            <a:r>
              <a:rPr lang="es-MX" u="none" dirty="0">
                <a:solidFill>
                  <a:schemeClr val="tx1"/>
                </a:solidFill>
                <a:effectLst>
                  <a:glow rad="101600">
                    <a:srgbClr val="7030A0">
                      <a:alpha val="60000"/>
                    </a:srgbClr>
                  </a:glow>
                  <a:outerShdw blurRad="38100" dist="38100" dir="2700000" algn="tl">
                    <a:srgbClr val="000000">
                      <a:alpha val="43137"/>
                    </a:srgbClr>
                  </a:outerShdw>
                </a:effectLst>
              </a:rPr>
              <a:t>Por lo que representa la forma de verificar qué todos los vehículos que hayan sido asignados a la distribuidora ya tengan un aviso de venta, intercambio o se encuentren aún en piso en espera de ser  vendidos</a:t>
            </a:r>
            <a:r>
              <a:rPr lang="es-MX" u="none" dirty="0">
                <a:solidFill>
                  <a:schemeClr val="tx1"/>
                </a:solidFill>
                <a:effectLst>
                  <a:outerShdw blurRad="38100" dist="38100" dir="2700000" algn="tl">
                    <a:srgbClr val="000000">
                      <a:alpha val="43137"/>
                    </a:srgbClr>
                  </a:outerShdw>
                </a:effectLst>
              </a:rPr>
              <a:t>. </a:t>
            </a:r>
            <a:endParaRPr lang="es-ES" u="none" dirty="0">
              <a:solidFill>
                <a:schemeClr val="tx1"/>
              </a:solidFill>
              <a:effectLst>
                <a:outerShdw blurRad="38100" dist="38100" dir="2700000" algn="tl">
                  <a:srgbClr val="000000">
                    <a:alpha val="43137"/>
                  </a:srgbClr>
                </a:outerShdw>
              </a:effectLst>
            </a:endParaRP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1852" r="87267" b="21077"/>
          <a:stretch/>
        </p:blipFill>
        <p:spPr bwMode="auto">
          <a:xfrm>
            <a:off x="571627" y="987089"/>
            <a:ext cx="1174281" cy="309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25965"/>
                                        </p:tgtEl>
                                        <p:attrNameLst>
                                          <p:attrName>style.visibility</p:attrName>
                                        </p:attrNameLst>
                                      </p:cBhvr>
                                      <p:to>
                                        <p:strVal val="visible"/>
                                      </p:to>
                                    </p:set>
                                  </p:childTnLst>
                                </p:cTn>
                              </p:par>
                              <p:par>
                                <p:cTn id="7" presetID="35" presetClass="emph" presetSubtype="0" repeatCount="indefinite" nodeType="withEffect">
                                  <p:stCondLst>
                                    <p:cond delay="0"/>
                                  </p:stCondLst>
                                  <p:endCondLst>
                                    <p:cond evt="onNext" delay="0">
                                      <p:tgtEl>
                                        <p:sldTgt/>
                                      </p:tgtEl>
                                    </p:cond>
                                  </p:endCondLst>
                                  <p:childTnLst>
                                    <p:anim calcmode="discrete" valueType="str">
                                      <p:cBhvr>
                                        <p:cTn id="8" dur="1000" fill="hold"/>
                                        <p:tgtEl>
                                          <p:spTgt spid="125965"/>
                                        </p:tgtEl>
                                        <p:attrNameLst>
                                          <p:attrName>style.visibility</p:attrName>
                                        </p:attrNameLst>
                                      </p:cBhvr>
                                      <p:tavLst>
                                        <p:tav tm="0">
                                          <p:val>
                                            <p:strVal val="hidden"/>
                                          </p:val>
                                        </p:tav>
                                        <p:tav tm="50000">
                                          <p:val>
                                            <p:strVal val="visible"/>
                                          </p:val>
                                        </p:tav>
                                      </p:tavLst>
                                    </p:anim>
                                  </p:childTnLst>
                                </p:cTn>
                              </p:par>
                              <p:par>
                                <p:cTn id="9" presetID="1" presetClass="entr" presetSubtype="0" fill="hold" nodeType="withEffect">
                                  <p:stCondLst>
                                    <p:cond delay="0"/>
                                  </p:stCondLst>
                                  <p:childTnLst>
                                    <p:set>
                                      <p:cBhvr>
                                        <p:cTn id="10" dur="1" fill="hold">
                                          <p:stCondLst>
                                            <p:cond delay="0"/>
                                          </p:stCondLst>
                                        </p:cTn>
                                        <p:tgtEl>
                                          <p:spTgt spid="125966"/>
                                        </p:tgtEl>
                                        <p:attrNameLst>
                                          <p:attrName>style.visibility</p:attrName>
                                        </p:attrNameLst>
                                      </p:cBhvr>
                                      <p:to>
                                        <p:strVal val="visible"/>
                                      </p:to>
                                    </p:set>
                                  </p:childTnLst>
                                </p:cTn>
                              </p:par>
                            </p:childTnLst>
                          </p:cTn>
                        </p:par>
                        <p:par>
                          <p:cTn id="11" fill="hold" nodeType="afterGroup">
                            <p:stCondLst>
                              <p:cond delay="1000"/>
                            </p:stCondLst>
                            <p:childTnLst>
                              <p:par>
                                <p:cTn id="12" presetID="53" presetClass="entr" presetSubtype="0" fill="hold" nodeType="afterEffect">
                                  <p:stCondLst>
                                    <p:cond delay="0"/>
                                  </p:stCondLst>
                                  <p:childTnLst>
                                    <p:set>
                                      <p:cBhvr>
                                        <p:cTn id="13" dur="1" fill="hold">
                                          <p:stCondLst>
                                            <p:cond delay="0"/>
                                          </p:stCondLst>
                                        </p:cTn>
                                        <p:tgtEl>
                                          <p:spTgt spid="125958"/>
                                        </p:tgtEl>
                                        <p:attrNameLst>
                                          <p:attrName>style.visibility</p:attrName>
                                        </p:attrNameLst>
                                      </p:cBhvr>
                                      <p:to>
                                        <p:strVal val="visible"/>
                                      </p:to>
                                    </p:set>
                                    <p:anim calcmode="lin" valueType="num">
                                      <p:cBhvr>
                                        <p:cTn id="14" dur="1000" fill="hold"/>
                                        <p:tgtEl>
                                          <p:spTgt spid="125958"/>
                                        </p:tgtEl>
                                        <p:attrNameLst>
                                          <p:attrName>ppt_w</p:attrName>
                                        </p:attrNameLst>
                                      </p:cBhvr>
                                      <p:tavLst>
                                        <p:tav tm="0">
                                          <p:val>
                                            <p:fltVal val="0"/>
                                          </p:val>
                                        </p:tav>
                                        <p:tav tm="100000">
                                          <p:val>
                                            <p:strVal val="#ppt_w"/>
                                          </p:val>
                                        </p:tav>
                                      </p:tavLst>
                                    </p:anim>
                                    <p:anim calcmode="lin" valueType="num">
                                      <p:cBhvr>
                                        <p:cTn id="15" dur="1000" fill="hold"/>
                                        <p:tgtEl>
                                          <p:spTgt spid="125958"/>
                                        </p:tgtEl>
                                        <p:attrNameLst>
                                          <p:attrName>ppt_h</p:attrName>
                                        </p:attrNameLst>
                                      </p:cBhvr>
                                      <p:tavLst>
                                        <p:tav tm="0">
                                          <p:val>
                                            <p:fltVal val="0"/>
                                          </p:val>
                                        </p:tav>
                                        <p:tav tm="100000">
                                          <p:val>
                                            <p:strVal val="#ppt_h"/>
                                          </p:val>
                                        </p:tav>
                                      </p:tavLst>
                                    </p:anim>
                                    <p:animEffect transition="in" filter="fade">
                                      <p:cBhvr>
                                        <p:cTn id="16" dur="1000"/>
                                        <p:tgtEl>
                                          <p:spTgt spid="125958"/>
                                        </p:tgtEl>
                                      </p:cBhvr>
                                    </p:animEffect>
                                  </p:childTnLst>
                                </p:cTn>
                              </p:par>
                            </p:childTnLst>
                          </p:cTn>
                        </p:par>
                        <p:par>
                          <p:cTn id="17" fill="hold" nodeType="afterGroup">
                            <p:stCondLst>
                              <p:cond delay="2000"/>
                            </p:stCondLst>
                            <p:childTnLst>
                              <p:par>
                                <p:cTn id="18" presetID="6" presetClass="emph" presetSubtype="0" decel="50000" autoRev="1" fill="hold" nodeType="afterEffect">
                                  <p:stCondLst>
                                    <p:cond delay="0"/>
                                  </p:stCondLst>
                                  <p:childTnLst>
                                    <p:animScale>
                                      <p:cBhvr>
                                        <p:cTn id="19" dur="500" fill="hold"/>
                                        <p:tgtEl>
                                          <p:spTgt spid="12595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5"/>
          <p:cNvSpPr>
            <a:spLocks noChangeArrowheads="1"/>
          </p:cNvSpPr>
          <p:nvPr/>
        </p:nvSpPr>
        <p:spPr bwMode="auto">
          <a:xfrm>
            <a:off x="3457575" y="1140587"/>
            <a:ext cx="2228850" cy="2232025"/>
          </a:xfrm>
          <a:prstGeom prst="rect">
            <a:avLst/>
          </a:prstGeom>
          <a:solidFill>
            <a:schemeClr val="bg1">
              <a:lumMod val="50000"/>
            </a:schemeClr>
          </a:solidFill>
          <a:ln w="38100">
            <a:solidFill>
              <a:schemeClr val="bg1"/>
            </a:solidFill>
            <a:miter lim="800000"/>
            <a:headEnd/>
            <a:tailEnd/>
          </a:ln>
          <a:effectLst/>
        </p:spPr>
        <p:txBody>
          <a:bodyPr anchor="ctr" anchorCtr="1"/>
          <a:lstStyle/>
          <a:p>
            <a:pPr algn="ctr">
              <a:defRPr/>
            </a:pPr>
            <a:r>
              <a:rPr lang="es-MX" sz="20000" u="none" dirty="0">
                <a:solidFill>
                  <a:srgbClr val="003366"/>
                </a:solidFill>
              </a:rPr>
              <a:t>a</a:t>
            </a:r>
            <a:r>
              <a:rPr lang="es-MX" sz="8800" u="none" dirty="0">
                <a:solidFill>
                  <a:srgbClr val="003366"/>
                </a:solidFill>
              </a:rPr>
              <a:t>1</a:t>
            </a:r>
            <a:endParaRPr lang="es-MX" sz="20000" u="none" dirty="0">
              <a:solidFill>
                <a:srgbClr val="003366"/>
              </a:solidFill>
            </a:endParaRPr>
          </a:p>
        </p:txBody>
      </p:sp>
      <p:sp>
        <p:nvSpPr>
          <p:cNvPr id="110596" name="Text Box 12"/>
          <p:cNvSpPr txBox="1">
            <a:spLocks noChangeArrowheads="1"/>
          </p:cNvSpPr>
          <p:nvPr/>
        </p:nvSpPr>
        <p:spPr bwMode="auto">
          <a:xfrm>
            <a:off x="1840992" y="5557330"/>
            <a:ext cx="5462016" cy="600164"/>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a:spAutoFit/>
          </a:bodyPr>
          <a:lstStyle/>
          <a:p>
            <a:pPr algn="ctr">
              <a:defRPr/>
            </a:pPr>
            <a:r>
              <a:rPr lang="es-MX" sz="1100" b="0" u="none" dirty="0">
                <a:solidFill>
                  <a:schemeClr val="tx1"/>
                </a:solidFill>
              </a:rPr>
              <a:t>Ensambladoras, Importadoras, Carroceros, </a:t>
            </a:r>
            <a:r>
              <a:rPr lang="es-MX" sz="1100" u="none" dirty="0">
                <a:solidFill>
                  <a:schemeClr val="tx1"/>
                </a:solidFill>
              </a:rPr>
              <a:t>Comercializadoras,  Distribuidoras,</a:t>
            </a:r>
            <a:r>
              <a:rPr lang="es-MX" sz="1100" b="0" u="none" dirty="0">
                <a:solidFill>
                  <a:schemeClr val="tx1"/>
                </a:solidFill>
              </a:rPr>
              <a:t> Instituciones de Seguros, Instituciones de Fianzas, Instituciones de Crédito, Auxiliares de Crédito y Arrendadoras Financieras</a:t>
            </a:r>
            <a:endParaRPr lang="es-ES" sz="1100" b="0" u="none" dirty="0">
              <a:solidFill>
                <a:schemeClr val="tx1"/>
              </a:solidFill>
            </a:endParaRPr>
          </a:p>
        </p:txBody>
      </p:sp>
      <p:grpSp>
        <p:nvGrpSpPr>
          <p:cNvPr id="5" name="4 Grupo"/>
          <p:cNvGrpSpPr/>
          <p:nvPr/>
        </p:nvGrpSpPr>
        <p:grpSpPr>
          <a:xfrm>
            <a:off x="3242273" y="3548493"/>
            <a:ext cx="2916238" cy="1158299"/>
            <a:chOff x="0" y="0"/>
            <a:chExt cx="2916238" cy="1158299"/>
          </a:xfrm>
          <a:scene3d>
            <a:camera prst="orthographicFront"/>
            <a:lightRig rig="threePt" dir="t">
              <a:rot lat="0" lon="0" rev="7500000"/>
            </a:lightRig>
          </a:scene3d>
        </p:grpSpPr>
        <p:sp>
          <p:nvSpPr>
            <p:cNvPr id="6" name="5 Rectángulo redondeado"/>
            <p:cNvSpPr/>
            <p:nvPr/>
          </p:nvSpPr>
          <p:spPr>
            <a:xfrm>
              <a:off x="0" y="0"/>
              <a:ext cx="2916238" cy="1158299"/>
            </a:xfrm>
            <a:prstGeom prst="roundRect">
              <a:avLst/>
            </a:prstGeom>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7" name="6 Rectángulo"/>
            <p:cNvSpPr/>
            <p:nvPr/>
          </p:nvSpPr>
          <p:spPr>
            <a:xfrm>
              <a:off x="56543" y="56543"/>
              <a:ext cx="2803152" cy="104521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es-MX" sz="3000" u="none" kern="1200" dirty="0" smtClean="0">
                  <a:solidFill>
                    <a:schemeClr val="tx1"/>
                  </a:solidFill>
                </a:rPr>
                <a:t>Aviso de compra venta usados</a:t>
              </a:r>
              <a:endParaRPr lang="es-ES" sz="3000" b="0" kern="1200" dirty="0">
                <a:solidFill>
                  <a:schemeClr val="tx1"/>
                </a:solidFill>
              </a:endParaRPr>
            </a:p>
          </p:txBody>
        </p:sp>
      </p:grpSp>
    </p:spTree>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7 Diagrama"/>
          <p:cNvGraphicFramePr/>
          <p:nvPr>
            <p:extLst>
              <p:ext uri="{D42A27DB-BD31-4B8C-83A1-F6EECF244321}">
                <p14:modId xmlns:p14="http://schemas.microsoft.com/office/powerpoint/2010/main" val="1140968630"/>
              </p:ext>
            </p:extLst>
          </p:nvPr>
        </p:nvGraphicFramePr>
        <p:xfrm>
          <a:off x="636999" y="955497"/>
          <a:ext cx="7900826" cy="53220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5475" name="Rectangle 4"/>
          <p:cNvSpPr>
            <a:spLocks noGrp="1" noChangeArrowheads="1"/>
          </p:cNvSpPr>
          <p:nvPr>
            <p:ph type="title"/>
          </p:nvPr>
        </p:nvSpPr>
        <p:spPr>
          <a:xfrm>
            <a:off x="1343025" y="193675"/>
            <a:ext cx="6408738" cy="369888"/>
          </a:xfrm>
          <a:ln algn="ctr"/>
          <a:effectLst>
            <a:outerShdw blurRad="50800" dist="38100" dir="5400000" algn="t" rotWithShape="0">
              <a:prstClr val="black">
                <a:alpha val="40000"/>
              </a:prstClr>
            </a:outerShdw>
          </a:effectLst>
        </p:spPr>
        <p:txBody>
          <a:bodyPr lIns="0" tIns="0" rIns="0" bIns="0"/>
          <a:lstStyle/>
          <a:p>
            <a:pPr algn="ctr" eaLnBrk="1" hangingPunct="1">
              <a:defRPr/>
            </a:pPr>
            <a:r>
              <a:rPr lang="es-MX" sz="2400" kern="1200" dirty="0">
                <a:ea typeface="+mn-ea"/>
                <a:cs typeface="+mn-cs"/>
              </a:rPr>
              <a:t>A</a:t>
            </a:r>
            <a:r>
              <a:rPr lang="es-MX" sz="2400" kern="1200" dirty="0" smtClean="0">
                <a:ea typeface="+mn-ea"/>
                <a:cs typeface="+mn-cs"/>
              </a:rPr>
              <a:t>viso de compra venta usados</a:t>
            </a:r>
            <a:endParaRPr lang="es-ES" sz="2400" kern="1200" dirty="0" smtClean="0">
              <a:ea typeface="+mn-ea"/>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2000"/>
                            </p:stCondLst>
                            <p:childTnLst>
                              <p:par>
                                <p:cTn id="5" presetID="9" presetClass="entr" presetSubtype="0" fill="hold" grpId="0" nodeType="clickEffect">
                                  <p:stCondLst>
                                    <p:cond delay="0"/>
                                  </p:stCondLst>
                                  <p:childTnLst>
                                    <p:set>
                                      <p:cBhvr>
                                        <p:cTn id="6" dur="1" fill="hold">
                                          <p:stCondLst>
                                            <p:cond delay="0"/>
                                          </p:stCondLst>
                                        </p:cTn>
                                        <p:tgtEl>
                                          <p:spTgt spid="8">
                                            <p:graphicEl>
                                              <a:dgm id="{ABB8F17B-BEB9-4CE4-9039-CDF3DF5E0BA8}"/>
                                            </p:graphicEl>
                                          </p:spTgt>
                                        </p:tgtEl>
                                        <p:attrNameLst>
                                          <p:attrName>style.visibility</p:attrName>
                                        </p:attrNameLst>
                                      </p:cBhvr>
                                      <p:to>
                                        <p:strVal val="visible"/>
                                      </p:to>
                                    </p:set>
                                    <p:animEffect transition="in" filter="dissolve">
                                      <p:cBhvr>
                                        <p:cTn id="7" dur="500"/>
                                        <p:tgtEl>
                                          <p:spTgt spid="8">
                                            <p:graphicEl>
                                              <a:dgm id="{ABB8F17B-BEB9-4CE4-9039-CDF3DF5E0BA8}"/>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graphicEl>
                                              <a:dgm id="{A55166E2-B2ED-43E7-8A54-DDB115C47621}"/>
                                            </p:graphicEl>
                                          </p:spTgt>
                                        </p:tgtEl>
                                        <p:attrNameLst>
                                          <p:attrName>style.visibility</p:attrName>
                                        </p:attrNameLst>
                                      </p:cBhvr>
                                      <p:to>
                                        <p:strVal val="visible"/>
                                      </p:to>
                                    </p:set>
                                    <p:animEffect transition="in" filter="dissolve">
                                      <p:cBhvr>
                                        <p:cTn id="12" dur="500"/>
                                        <p:tgtEl>
                                          <p:spTgt spid="8">
                                            <p:graphicEl>
                                              <a:dgm id="{A55166E2-B2ED-43E7-8A54-DDB115C47621}"/>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graphicEl>
                                              <a:dgm id="{882787BE-AB11-4AB0-9ACC-2D346F00956D}"/>
                                            </p:graphicEl>
                                          </p:spTgt>
                                        </p:tgtEl>
                                        <p:attrNameLst>
                                          <p:attrName>style.visibility</p:attrName>
                                        </p:attrNameLst>
                                      </p:cBhvr>
                                      <p:to>
                                        <p:strVal val="visible"/>
                                      </p:to>
                                    </p:set>
                                    <p:animEffect transition="in" filter="dissolve">
                                      <p:cBhvr>
                                        <p:cTn id="17" dur="500"/>
                                        <p:tgtEl>
                                          <p:spTgt spid="8">
                                            <p:graphicEl>
                                              <a:dgm id="{882787BE-AB11-4AB0-9ACC-2D346F00956D}"/>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graphicEl>
                                              <a:dgm id="{1627279D-F89C-42D6-B3C1-450DDF39CE41}"/>
                                            </p:graphicEl>
                                          </p:spTgt>
                                        </p:tgtEl>
                                        <p:attrNameLst>
                                          <p:attrName>style.visibility</p:attrName>
                                        </p:attrNameLst>
                                      </p:cBhvr>
                                      <p:to>
                                        <p:strVal val="visible"/>
                                      </p:to>
                                    </p:set>
                                    <p:animEffect transition="in" filter="dissolve">
                                      <p:cBhvr>
                                        <p:cTn id="22" dur="500"/>
                                        <p:tgtEl>
                                          <p:spTgt spid="8">
                                            <p:graphicEl>
                                              <a:dgm id="{1627279D-F89C-42D6-B3C1-450DDF39CE4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31"/>
          <p:cNvSpPr>
            <a:spLocks noGrp="1" noChangeArrowheads="1"/>
          </p:cNvSpPr>
          <p:nvPr>
            <p:ph type="title"/>
          </p:nvPr>
        </p:nvSpPr>
        <p:spPr>
          <a:xfrm>
            <a:off x="1366838" y="220663"/>
            <a:ext cx="6408737" cy="368300"/>
          </a:xfrm>
          <a:ln algn="ctr"/>
          <a:effectLst>
            <a:outerShdw blurRad="50800" dist="38100" dir="5400000" algn="t" rotWithShape="0">
              <a:prstClr val="black">
                <a:alpha val="40000"/>
              </a:prstClr>
            </a:outerShdw>
          </a:effectLst>
        </p:spPr>
        <p:txBody>
          <a:bodyPr lIns="0" tIns="0" rIns="0" bIns="0"/>
          <a:lstStyle/>
          <a:p>
            <a:pPr algn="ctr" eaLnBrk="1" hangingPunct="1">
              <a:defRPr/>
            </a:pPr>
            <a:r>
              <a:rPr lang="es-MX" sz="2400" kern="1200" dirty="0" smtClean="0">
                <a:ea typeface="+mn-ea"/>
                <a:cs typeface="+mn-cs"/>
              </a:rPr>
              <a:t>Compra venta comercializadoras</a:t>
            </a:r>
            <a:endParaRPr lang="es-ES" sz="2400" kern="1200" dirty="0" smtClean="0">
              <a:ea typeface="+mn-ea"/>
              <a:cs typeface="+mn-cs"/>
            </a:endParaRPr>
          </a:p>
        </p:txBody>
      </p:sp>
      <p:pic>
        <p:nvPicPr>
          <p:cNvPr id="111619" name="Picture 2"/>
          <p:cNvPicPr>
            <a:picLocks noGrp="1" noChangeAspect="1" noChangeArrowheads="1"/>
          </p:cNvPicPr>
          <p:nvPr>
            <p:ph idx="1"/>
          </p:nvPr>
        </p:nvPicPr>
        <p:blipFill>
          <a:blip r:embed="rId2" cstate="print"/>
          <a:srcRect/>
          <a:stretch>
            <a:fillRect/>
          </a:stretch>
        </p:blipFill>
        <p:spPr>
          <a:xfrm>
            <a:off x="1196912" y="2461006"/>
            <a:ext cx="6757987" cy="3333750"/>
          </a:xfrm>
          <a:prstGeom prst="roundRect">
            <a:avLst>
              <a:gd name="adj" fmla="val 8594"/>
            </a:avLst>
          </a:prstGeom>
          <a:solidFill>
            <a:srgbClr val="FFFFFF">
              <a:shade val="85000"/>
            </a:srgbClr>
          </a:solidFill>
        </p:spPr>
      </p:pic>
      <p:graphicFrame>
        <p:nvGraphicFramePr>
          <p:cNvPr id="13" name="12 Diagrama"/>
          <p:cNvGraphicFramePr/>
          <p:nvPr>
            <p:extLst>
              <p:ext uri="{D42A27DB-BD31-4B8C-83A1-F6EECF244321}">
                <p14:modId xmlns:p14="http://schemas.microsoft.com/office/powerpoint/2010/main" val="3658792021"/>
              </p:ext>
            </p:extLst>
          </p:nvPr>
        </p:nvGraphicFramePr>
        <p:xfrm>
          <a:off x="275273" y="1072769"/>
          <a:ext cx="8527351" cy="13534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23"/>
          <p:cNvSpPr>
            <a:spLocks noChangeArrowheads="1"/>
          </p:cNvSpPr>
          <p:nvPr/>
        </p:nvSpPr>
        <p:spPr bwMode="auto">
          <a:xfrm>
            <a:off x="1187450" y="3165475"/>
            <a:ext cx="1120775" cy="304800"/>
          </a:xfrm>
          <a:prstGeom prst="rect">
            <a:avLst/>
          </a:prstGeom>
          <a:solidFill>
            <a:srgbClr val="FF9900">
              <a:alpha val="18039"/>
            </a:srgbClr>
          </a:solidFill>
          <a:ln w="28575">
            <a:solidFill>
              <a:srgbClr val="FFC000"/>
            </a:solidFill>
            <a:miter lim="800000"/>
            <a:headEnd/>
            <a:tailEnd/>
          </a:ln>
        </p:spPr>
        <p:txBody>
          <a:bodyPr wrap="none" anchor="ctr"/>
          <a:lstStyle/>
          <a:p>
            <a:pPr algn="ctr"/>
            <a:endParaRPr lang="en-US" b="0" u="none"/>
          </a:p>
        </p:txBody>
      </p:sp>
      <p:sp>
        <p:nvSpPr>
          <p:cNvPr id="7" name="Rectangle 11"/>
          <p:cNvSpPr>
            <a:spLocks noChangeArrowheads="1"/>
          </p:cNvSpPr>
          <p:nvPr/>
        </p:nvSpPr>
        <p:spPr bwMode="auto">
          <a:xfrm>
            <a:off x="1179513" y="2857500"/>
            <a:ext cx="1109662" cy="234950"/>
          </a:xfrm>
          <a:prstGeom prst="rect">
            <a:avLst/>
          </a:prstGeom>
          <a:solidFill>
            <a:srgbClr val="3399FF">
              <a:alpha val="7059"/>
            </a:srgbClr>
          </a:solidFill>
          <a:ln w="28575">
            <a:solidFill>
              <a:srgbClr val="0000FF"/>
            </a:solidFill>
            <a:miter lim="800000"/>
            <a:headEnd/>
            <a:tailEnd/>
          </a:ln>
        </p:spPr>
        <p:txBody>
          <a:bodyPr wrap="none" anchor="ctr"/>
          <a:lstStyle/>
          <a:p>
            <a:pPr algn="ctr"/>
            <a:endParaRPr lang="en-US" b="0" u="none"/>
          </a:p>
        </p:txBody>
      </p:sp>
      <p:sp>
        <p:nvSpPr>
          <p:cNvPr id="11" name="Rectangle 23"/>
          <p:cNvSpPr>
            <a:spLocks noChangeArrowheads="1"/>
          </p:cNvSpPr>
          <p:nvPr/>
        </p:nvSpPr>
        <p:spPr bwMode="auto">
          <a:xfrm>
            <a:off x="2381949" y="3798507"/>
            <a:ext cx="1004887" cy="304800"/>
          </a:xfrm>
          <a:prstGeom prst="rect">
            <a:avLst/>
          </a:prstGeom>
          <a:solidFill>
            <a:srgbClr val="FF9900">
              <a:alpha val="18039"/>
            </a:srgbClr>
          </a:solidFill>
          <a:ln w="28575">
            <a:solidFill>
              <a:srgbClr val="FFC000"/>
            </a:solidFill>
            <a:miter lim="800000"/>
            <a:headEnd/>
            <a:tailEnd/>
          </a:ln>
        </p:spPr>
        <p:txBody>
          <a:bodyPr wrap="none" anchor="ctr">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u="none" dirty="0">
                <a:ln w="11430"/>
                <a:solidFill>
                  <a:srgbClr val="000099"/>
                </a:solidFill>
                <a:effectLst>
                  <a:outerShdw blurRad="80000" dist="40000" dir="5040000" algn="tl">
                    <a:srgbClr val="000000">
                      <a:alpha val="30000"/>
                    </a:srgbClr>
                  </a:outerShdw>
                </a:effectLst>
              </a:rPr>
              <a:t>USADOS</a:t>
            </a:r>
          </a:p>
        </p:txBody>
      </p:sp>
      <p:sp>
        <p:nvSpPr>
          <p:cNvPr id="12" name="Rectangle 11"/>
          <p:cNvSpPr>
            <a:spLocks noChangeArrowheads="1"/>
          </p:cNvSpPr>
          <p:nvPr/>
        </p:nvSpPr>
        <p:spPr bwMode="auto">
          <a:xfrm>
            <a:off x="2355914" y="2439353"/>
            <a:ext cx="1108075" cy="300037"/>
          </a:xfrm>
          <a:prstGeom prst="rect">
            <a:avLst/>
          </a:prstGeom>
          <a:solidFill>
            <a:srgbClr val="3399FF">
              <a:alpha val="18039"/>
            </a:srgbClr>
          </a:solidFill>
          <a:ln w="28575">
            <a:solidFill>
              <a:srgbClr val="0000FF"/>
            </a:solidFill>
            <a:miter lim="800000"/>
            <a:headEnd/>
            <a:tailEnd/>
          </a:ln>
        </p:spPr>
        <p:txBody>
          <a:bodyPr wrap="none" anchor="ctr">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u="none"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NUEVOS</a:t>
            </a:r>
          </a:p>
        </p:txBody>
      </p:sp>
      <p:cxnSp>
        <p:nvCxnSpPr>
          <p:cNvPr id="105481" name="12 Conector angular"/>
          <p:cNvCxnSpPr>
            <a:cxnSpLocks noChangeShapeType="1"/>
            <a:stCxn id="6" idx="3"/>
            <a:endCxn id="11" idx="0"/>
          </p:cNvCxnSpPr>
          <p:nvPr/>
        </p:nvCxnSpPr>
        <p:spPr bwMode="auto">
          <a:xfrm>
            <a:off x="2308225" y="3317875"/>
            <a:ext cx="576263" cy="481013"/>
          </a:xfrm>
          <a:prstGeom prst="bentConnector2">
            <a:avLst/>
          </a:prstGeom>
          <a:noFill/>
          <a:ln w="28575" algn="ctr">
            <a:solidFill>
              <a:srgbClr val="FFC000"/>
            </a:solidFill>
            <a:round/>
            <a:headEnd/>
            <a:tailEnd type="arrow" w="med" len="med"/>
          </a:ln>
          <a:extLst>
            <a:ext uri="{909E8E84-426E-40dd-AFC4-6F175D3DCCD1}">
              <a14:hiddenFill xmlns:a14="http://schemas.microsoft.com/office/drawing/2010/main">
                <a:noFill/>
              </a14:hiddenFill>
            </a:ext>
          </a:extLst>
        </p:spPr>
      </p:cxnSp>
      <p:pic>
        <p:nvPicPr>
          <p:cNvPr id="14"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12892" t="25439" r="31406" b="70031"/>
          <a:stretch/>
        </p:blipFill>
        <p:spPr bwMode="auto">
          <a:xfrm>
            <a:off x="2381949" y="2891682"/>
            <a:ext cx="5518877" cy="316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5482" name="12 Conector angular"/>
          <p:cNvCxnSpPr>
            <a:cxnSpLocks noChangeShapeType="1"/>
            <a:stCxn id="7" idx="3"/>
            <a:endCxn id="12" idx="2"/>
          </p:cNvCxnSpPr>
          <p:nvPr/>
        </p:nvCxnSpPr>
        <p:spPr bwMode="auto">
          <a:xfrm flipV="1">
            <a:off x="2289175" y="2740025"/>
            <a:ext cx="620713" cy="234950"/>
          </a:xfrm>
          <a:prstGeom prst="bentConnector2">
            <a:avLst/>
          </a:prstGeom>
          <a:noFill/>
          <a:ln w="28575" algn="ctr">
            <a:solidFill>
              <a:srgbClr val="0000FF"/>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20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0" fill="hold"/>
                                        <p:tgtEl>
                                          <p:spTgt spid="6"/>
                                        </p:tgtEl>
                                        <p:attrNameLst>
                                          <p:attrName>ppt_w</p:attrName>
                                        </p:attrNameLst>
                                      </p:cBhvr>
                                      <p:tavLst>
                                        <p:tav tm="0" fmla="#ppt_w*sin(2.5*pi*$)">
                                          <p:val>
                                            <p:fltVal val="0"/>
                                          </p:val>
                                        </p:tav>
                                        <p:tav tm="100000">
                                          <p:val>
                                            <p:fltVal val="1"/>
                                          </p:val>
                                        </p:tav>
                                      </p:tavLst>
                                    </p:anim>
                                    <p:anim calcmode="lin" valueType="num">
                                      <p:cBhvr>
                                        <p:cTn id="8" dur="5000" fill="hold"/>
                                        <p:tgtEl>
                                          <p:spTgt spid="6"/>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7000"/>
                            </p:stCondLst>
                            <p:childTnLst>
                              <p:par>
                                <p:cTn id="10" presetID="19" presetClass="entr" presetSubtype="10" fill="hold" grpId="0" nodeType="afterEffect">
                                  <p:stCondLst>
                                    <p:cond delay="600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0" fill="hold"/>
                                        <p:tgtEl>
                                          <p:spTgt spid="7"/>
                                        </p:tgtEl>
                                        <p:attrNameLst>
                                          <p:attrName>ppt_w</p:attrName>
                                        </p:attrNameLst>
                                      </p:cBhvr>
                                      <p:tavLst>
                                        <p:tav tm="0" fmla="#ppt_w*sin(2.5*pi*$)">
                                          <p:val>
                                            <p:fltVal val="0"/>
                                          </p:val>
                                        </p:tav>
                                        <p:tav tm="100000">
                                          <p:val>
                                            <p:fltVal val="1"/>
                                          </p:val>
                                        </p:tav>
                                      </p:tavLst>
                                    </p:anim>
                                    <p:anim calcmode="lin" valueType="num">
                                      <p:cBhvr>
                                        <p:cTn id="13" dur="5000" fill="hold"/>
                                        <p:tgtEl>
                                          <p:spTgt spid="7"/>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18000"/>
                            </p:stCondLst>
                            <p:childTnLst>
                              <p:par>
                                <p:cTn id="15" presetID="19" presetClass="entr" presetSubtype="10" fill="hold" nodeType="afterEffect">
                                  <p:stCondLst>
                                    <p:cond delay="200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0" fill="hold"/>
                                        <p:tgtEl>
                                          <p:spTgt spid="11"/>
                                        </p:tgtEl>
                                        <p:attrNameLst>
                                          <p:attrName>ppt_w</p:attrName>
                                        </p:attrNameLst>
                                      </p:cBhvr>
                                      <p:tavLst>
                                        <p:tav tm="0" fmla="#ppt_w*sin(2.5*pi*$)">
                                          <p:val>
                                            <p:fltVal val="0"/>
                                          </p:val>
                                        </p:tav>
                                        <p:tav tm="100000">
                                          <p:val>
                                            <p:fltVal val="1"/>
                                          </p:val>
                                        </p:tav>
                                      </p:tavLst>
                                    </p:anim>
                                    <p:anim calcmode="lin" valueType="num">
                                      <p:cBhvr>
                                        <p:cTn id="18" dur="5000" fill="hold"/>
                                        <p:tgtEl>
                                          <p:spTgt spid="11"/>
                                        </p:tgtEl>
                                        <p:attrNameLst>
                                          <p:attrName>ppt_h</p:attrName>
                                        </p:attrNameLst>
                                      </p:cBhvr>
                                      <p:tavLst>
                                        <p:tav tm="0">
                                          <p:val>
                                            <p:strVal val="#ppt_h"/>
                                          </p:val>
                                        </p:tav>
                                        <p:tav tm="100000">
                                          <p:val>
                                            <p:strVal val="#ppt_h"/>
                                          </p:val>
                                        </p:tav>
                                      </p:tavLst>
                                    </p:anim>
                                  </p:childTnLst>
                                </p:cTn>
                              </p:par>
                            </p:childTnLst>
                          </p:cTn>
                        </p:par>
                        <p:par>
                          <p:cTn id="19" fill="hold" nodeType="afterGroup">
                            <p:stCondLst>
                              <p:cond delay="25000"/>
                            </p:stCondLst>
                            <p:childTnLst>
                              <p:par>
                                <p:cTn id="20" presetID="19" presetClass="entr" presetSubtype="10" fill="hold" nodeType="afterEffect">
                                  <p:stCondLst>
                                    <p:cond delay="600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0" fill="hold"/>
                                        <p:tgtEl>
                                          <p:spTgt spid="12"/>
                                        </p:tgtEl>
                                        <p:attrNameLst>
                                          <p:attrName>ppt_w</p:attrName>
                                        </p:attrNameLst>
                                      </p:cBhvr>
                                      <p:tavLst>
                                        <p:tav tm="0" fmla="#ppt_w*sin(2.5*pi*$)">
                                          <p:val>
                                            <p:fltVal val="0"/>
                                          </p:val>
                                        </p:tav>
                                        <p:tav tm="100000">
                                          <p:val>
                                            <p:fltVal val="1"/>
                                          </p:val>
                                        </p:tav>
                                      </p:tavLst>
                                    </p:anim>
                                    <p:anim calcmode="lin" valueType="num">
                                      <p:cBhvr>
                                        <p:cTn id="23" dur="5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P spid="7" grpId="0" animBg="1" autoUpdateAnimBg="0"/>
    </p:bldLst>
  </p:timing>
</p:sld>
</file>

<file path=ppt/theme/theme1.xml><?xml version="1.0" encoding="utf-8"?>
<a:theme xmlns:a="http://schemas.openxmlformats.org/drawingml/2006/main" name="Presentación en blanco">
  <a:themeElements>
    <a:clrScheme name="Presentación en blanco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99"/>
      </a:hlink>
      <a:folHlink>
        <a:srgbClr val="003300"/>
      </a:folHlink>
    </a:clrScheme>
    <a:fontScheme name="Presentación en blanc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CC00">
            <a:alpha val="50000"/>
          </a:srgbClr>
        </a:solidFill>
        <a:ln w="28575" cap="flat" cmpd="sng" algn="ctr">
          <a:solidFill>
            <a:srgbClr val="FFCC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s-ES" sz="1800" b="1" i="0" u="sng" strike="noStrike" cap="none" normalizeH="0" baseline="0" smtClean="0">
            <a:ln>
              <a:noFill/>
            </a:ln>
            <a:solidFill>
              <a:srgbClr val="FF9900"/>
            </a:solidFill>
            <a:effectLst/>
            <a:latin typeface="Arial Narrow" pitchFamily="34" charset="0"/>
          </a:defRPr>
        </a:defPPr>
      </a:lstStyle>
    </a:spDef>
    <a:lnDef>
      <a:spPr bwMode="auto">
        <a:xfrm>
          <a:off x="0" y="0"/>
          <a:ext cx="1" cy="1"/>
        </a:xfrm>
        <a:custGeom>
          <a:avLst/>
          <a:gdLst/>
          <a:ahLst/>
          <a:cxnLst/>
          <a:rect l="0" t="0" r="0" b="0"/>
          <a:pathLst/>
        </a:custGeom>
        <a:solidFill>
          <a:srgbClr val="FFCC00">
            <a:alpha val="50000"/>
          </a:srgbClr>
        </a:solidFill>
        <a:ln w="28575" cap="flat" cmpd="sng" algn="ctr">
          <a:solidFill>
            <a:srgbClr val="FFCC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s-ES" sz="1800" b="1" i="0" u="sng" strike="noStrike" cap="none" normalizeH="0" baseline="0" smtClean="0">
            <a:ln>
              <a:noFill/>
            </a:ln>
            <a:solidFill>
              <a:srgbClr val="FF9900"/>
            </a:solidFill>
            <a:effectLst/>
            <a:latin typeface="Arial Narrow" pitchFamily="34" charset="0"/>
          </a:defRPr>
        </a:defPPr>
      </a:lstStyle>
    </a:lnDef>
  </a:objectDefaults>
  <a:extraClrSchemeLst>
    <a:extraClrScheme>
      <a:clrScheme name="Presentación 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ción 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ción 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ción 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ción 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ción 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ción 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ción 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ción 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ción 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ción 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ción 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resentación en blanco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99"/>
        </a:hlink>
        <a:folHlink>
          <a:srgbClr val="99CC00"/>
        </a:folHlink>
      </a:clrScheme>
      <a:clrMap bg1="lt1" tx1="dk1" bg2="lt2" tx2="dk2" accent1="accent1" accent2="accent2" accent3="accent3" accent4="accent4" accent5="accent5" accent6="accent6" hlink="hlink" folHlink="folHlink"/>
    </a:extraClrScheme>
    <a:extraClrScheme>
      <a:clrScheme name="Presentación en blanco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99"/>
        </a:hlink>
        <a:folHlink>
          <a:srgbClr val="0033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resentación en blanco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99"/>
    </a:hlink>
    <a:folHlink>
      <a:srgbClr val="00330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20178</TotalTime>
  <Words>9228</Words>
  <Application>Microsoft Macintosh PowerPoint</Application>
  <PresentationFormat>Presentación en pantalla (4:3)</PresentationFormat>
  <Paragraphs>780</Paragraphs>
  <Slides>116</Slides>
  <Notes>0</Notes>
  <HiddenSlides>0</HiddenSlides>
  <MMClips>0</MMClips>
  <ScaleCrop>false</ScaleCrop>
  <HeadingPairs>
    <vt:vector size="6" baseType="variant">
      <vt:variant>
        <vt:lpstr>Tema</vt:lpstr>
      </vt:variant>
      <vt:variant>
        <vt:i4>2</vt:i4>
      </vt:variant>
      <vt:variant>
        <vt:lpstr>Servidores OLE incrustados</vt:lpstr>
      </vt:variant>
      <vt:variant>
        <vt:i4>1</vt:i4>
      </vt:variant>
      <vt:variant>
        <vt:lpstr>Títulos de diapositiva</vt:lpstr>
      </vt:variant>
      <vt:variant>
        <vt:i4>116</vt:i4>
      </vt:variant>
    </vt:vector>
  </HeadingPairs>
  <TitlesOfParts>
    <vt:vector size="119" baseType="lpstr">
      <vt:lpstr>Presentación en blanco</vt:lpstr>
      <vt:lpstr>Diseño personalizado</vt:lpstr>
      <vt:lpstr>Imagen de mapa de bits</vt:lpstr>
      <vt:lpstr>“Programa de Capacitación a Distribuidoras de Vehículos”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Menú Principal / venta de vehículos / captura</vt:lpstr>
      <vt:lpstr>Menú Principal / venta de vehículos / captura</vt:lpstr>
      <vt:lpstr>Venta de Vehículos / Captura / Tipo de Movimientos</vt:lpstr>
      <vt:lpstr>1. Aviso “Venta”</vt:lpstr>
      <vt:lpstr>1. Aviso “Venta”</vt:lpstr>
      <vt:lpstr>1. Aviso “Venta”</vt:lpstr>
      <vt:lpstr>1. Aviso “Venta”</vt:lpstr>
      <vt:lpstr>1. Aviso “Venta”</vt:lpstr>
      <vt:lpstr>1. Aviso “Venta”</vt:lpstr>
      <vt:lpstr>1. Aviso “Venta”</vt:lpstr>
      <vt:lpstr>1. Aviso “Venta”</vt:lpstr>
      <vt:lpstr>Pasos para guardar los resultados obtenidos mediante la  Captura en Pantalla</vt:lpstr>
      <vt:lpstr>Pasos para guardar los resultados obtenidos mediante la  Captura en Pantalla</vt:lpstr>
      <vt:lpstr>Pasos para guardar los resultados obtenidos mediante la  Captura en Pantalla</vt:lpstr>
      <vt:lpstr>Pasos para guardar los resultados obtenidos mediante la  Captura en Pantalla</vt:lpstr>
      <vt:lpstr>¿Qué información se pide para el Aviso de  “Venta”?</vt:lpstr>
      <vt:lpstr>2. Movimiento “Complemento de Datos”</vt:lpstr>
      <vt:lpstr>2. Movimiento “Complemento de Datos”</vt:lpstr>
      <vt:lpstr>2. Movimiento “Complemento de Datos”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4. Movimiento  “Intercambio”</vt:lpstr>
      <vt:lpstr>4. Movimiento  “Intercambio”</vt:lpstr>
      <vt:lpstr>4. Movimiento  “Intercambio”</vt:lpstr>
      <vt:lpstr>4. Movimiento  “Intercambio”</vt:lpstr>
      <vt:lpstr>4. Movimiento  “Intercambio”</vt:lpstr>
      <vt:lpstr>4. Movimiento  “Intercambio”</vt:lpstr>
      <vt:lpstr>4. Movimiento  “Intercambio”</vt:lpstr>
      <vt:lpstr>4. Movimiento  “Intercambio”</vt:lpstr>
      <vt:lpstr>4. Movimiento “Intercambio”</vt:lpstr>
      <vt:lpstr>4. Movimiento  “Intercambio”</vt:lpstr>
      <vt:lpstr>Presentación de PowerPoint</vt:lpstr>
      <vt:lpstr>5. Movimiento “Traslado”</vt:lpstr>
      <vt:lpstr>5. Movimiento “Traslado”</vt:lpstr>
      <vt:lpstr>5. Movimiento “Traslado”</vt:lpstr>
      <vt:lpstr>5. Movimiento “Traslado”</vt:lpstr>
      <vt:lpstr>5. Movimiento “Traslado”</vt:lpstr>
      <vt:lpstr>5. Movimiento “Traslado”</vt:lpstr>
      <vt:lpstr>Presentación de PowerPoint</vt:lpstr>
      <vt:lpstr>6. Movimiento “Cancelación de venta”</vt:lpstr>
      <vt:lpstr>6. Movimiento “Cancelación de venta”</vt:lpstr>
      <vt:lpstr>6. Movimiento “Cancelación de venta”</vt:lpstr>
      <vt:lpstr>6. Movimiento “Cancelación de venta”</vt:lpstr>
      <vt:lpstr>6. Movimiento “Cancelación de venta”</vt:lpstr>
      <vt:lpstr>Presentación de PowerPoint</vt:lpstr>
      <vt:lpstr>7. Devolución al fabricante </vt:lpstr>
      <vt:lpstr>7. Devolución al fabricante </vt:lpstr>
      <vt:lpstr>7. Devolución al fabricante </vt:lpstr>
      <vt:lpstr>7. Devolución al fabricante </vt:lpstr>
      <vt:lpstr>Presentación de PowerPoint</vt:lpstr>
      <vt:lpstr>Comprobante</vt:lpstr>
      <vt:lpstr>Comprobante</vt:lpstr>
      <vt:lpstr>Errores de Captura u Operación</vt:lpstr>
      <vt:lpstr>Presentación de PowerPoint</vt:lpstr>
      <vt:lpstr>Presentación de PowerPoint</vt:lpstr>
      <vt:lpstr>Ayuda Express</vt:lpstr>
      <vt:lpstr>Presentación de PowerPoint</vt:lpstr>
      <vt:lpstr>Consulta</vt:lpstr>
      <vt:lpstr>Consulta</vt:lpstr>
      <vt:lpstr>1. Desglose NIV </vt:lpstr>
      <vt:lpstr>1. Desglose NIV </vt:lpstr>
      <vt:lpstr>2. Venta Distribuidora</vt:lpstr>
      <vt:lpstr>2. Venta Distribuidora</vt:lpstr>
      <vt:lpstr>3. Inscritos Distribuidoras</vt:lpstr>
      <vt:lpstr>3. Inscritos Distribuidoras</vt:lpstr>
      <vt:lpstr>Presentación de PowerPoint</vt:lpstr>
      <vt:lpstr>Aviso de compra venta usados</vt:lpstr>
      <vt:lpstr>Compra venta comercializadoras</vt:lpstr>
      <vt:lpstr>Compra venta comercializadoras</vt:lpstr>
      <vt:lpstr>Compra venta comercializadoras</vt:lpstr>
      <vt:lpstr>Presentación de PowerPoint</vt:lpstr>
      <vt:lpstr>Presentación de PowerPoint</vt:lpstr>
      <vt:lpstr>Presentación de PowerPoint</vt:lpstr>
      <vt:lpstr>Presentación de PowerPoint</vt:lpstr>
      <vt:lpstr>Constancias de Inscripción</vt:lpstr>
      <vt:lpstr>Constancias de Inscripción</vt:lpstr>
      <vt:lpstr>Constancias de Inscripción</vt:lpstr>
      <vt:lpstr>Constancias de Inscripción</vt:lpstr>
      <vt:lpstr>Constancias de Inscripción</vt:lpstr>
      <vt:lpstr>Presentación de PowerPoint</vt:lpstr>
      <vt:lpstr>Visitas de verificación</vt:lpstr>
      <vt:lpstr>Presentación de PowerPoint</vt:lpstr>
      <vt:lpstr>Contactos</vt:lpstr>
      <vt:lpstr>“Programa de Capacitación a Distribuidoras de Vehículos”</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DGSNISP</dc:creator>
  <cp:lastModifiedBy>Guillermo Rosales</cp:lastModifiedBy>
  <cp:revision>1167</cp:revision>
  <cp:lastPrinted>2012-09-24T17:43:15Z</cp:lastPrinted>
  <dcterms:created xsi:type="dcterms:W3CDTF">2006-06-28T23:07:29Z</dcterms:created>
  <dcterms:modified xsi:type="dcterms:W3CDTF">2014-04-04T15:24:28Z</dcterms:modified>
</cp:coreProperties>
</file>